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slides/slide84.xml" ContentType="application/vnd.openxmlformats-officedocument.presentationml.slide+xml"/>
  <Override PartName="/ppt/slides/slide89.xml" ContentType="application/vnd.openxmlformats-officedocument.presentationml.slide+xml"/>
  <Override PartName="/ppt/slides/slide92.xml" ContentType="application/vnd.openxmlformats-officedocument.presentationml.slide+xml"/>
  <Override PartName="/ppt/slides/slide96.xml" ContentType="application/vnd.openxmlformats-officedocument.presentationml.slide+xml"/>
  <Override PartName="/ppt/slides/slide113.xml" ContentType="application/vnd.openxmlformats-officedocument.presentationml.slide+xml"/>
  <Override PartName="/ppt/slides/slide124.xml" ContentType="application/vnd.openxmlformats-officedocument.presentationml.slide+xml"/>
  <Override PartName="/ppt/slides/slide138.xml" ContentType="application/vnd.openxmlformats-officedocument.presentationml.slide+xml"/>
  <Override PartName="/ppt/changesInfos/changesInfo1.xml" ContentType="application/vnd.ms-powerpoint.changesinfo+xml"/>
  <Override PartName="/ppt/slides/slide83.xml" ContentType="application/vnd.openxmlformats-officedocument.presentationml.slide+xml"/>
  <Override PartName="/ppt/slideLayouts/slideLayout120.xml" ContentType="application/vnd.openxmlformats-officedocument.presentationml.slideLayout+xml"/>
  <Override PartName="/ppt/slides/slide106.xml" ContentType="application/vnd.openxmlformats-officedocument.presentationml.slide+xml"/>
  <Override PartName="/ppt/slides/slide310.xml" ContentType="application/vnd.openxmlformats-officedocument.presentationml.slide+xml"/>
  <Override PartName="/ppt/slides/slide206.xml" ContentType="application/vnd.openxmlformats-officedocument.presentationml.slide+xml"/>
  <Override PartName="/ppt/slides/slide150.xml" ContentType="application/vnd.openxmlformats-officedocument.presentationml.slide+xml"/>
  <Override PartName="/ppt/slides/slide186.xml" ContentType="application/vnd.openxmlformats-officedocument.presentationml.slide+xml"/>
  <Override PartName="/ppt/slides/slide410.xml" ContentType="application/vnd.openxmlformats-officedocument.presentationml.slide+xml"/>
  <Override PartName="/ppt/slides/slide167.xml" ContentType="application/vnd.openxmlformats-officedocument.presentationml.slide+xml"/>
  <Override PartName="/ppt/slides/slide141.xml" ContentType="application/vnd.openxmlformats-officedocument.presentationml.slide+xml"/>
  <Override PartName="/ppt/slides/slide230.xml" ContentType="application/vnd.openxmlformats-officedocument.presentationml.slide+xml"/>
  <Override PartName="/ppt/slides/slide226.xml" ContentType="application/vnd.openxmlformats-officedocument.presentationml.slide+xml"/>
  <Override PartName="/ppt/slides/slide207.xml" ContentType="application/vnd.openxmlformats-officedocument.presentationml.slide+xml"/>
  <Override PartName="/ppt/slides/slide222.xml" ContentType="application/vnd.openxmlformats-officedocument.presentationml.slide+xml"/>
  <Override PartName="/ppt/slides/slide219.xml" ContentType="application/vnd.openxmlformats-officedocument.presentationml.slide+xml"/>
  <Override PartName="/ppt/slides/slide215.xml" ContentType="application/vnd.openxmlformats-officedocument.presentationml.slide+xml"/>
  <Override PartName="/ppt/slides/slide211.xml" ContentType="application/vnd.openxmlformats-officedocument.presentationml.slide+xml"/>
  <Override PartName="/ppt/slides/slide161.xml" ContentType="application/vnd.openxmlformats-officedocument.presentationml.slide+xml"/>
  <Override PartName="/ppt/slides/slide73.xml" ContentType="application/vnd.openxmlformats-officedocument.presentationml.slide+xml"/>
  <Override PartName="/ppt/slides/slide66.xml" ContentType="application/vnd.openxmlformats-officedocument.presentationml.slide+xml"/>
  <Override PartName="/ppt/slides/slide570.xml" ContentType="application/vnd.openxmlformats-officedocument.presentationml.slide+xml"/>
  <Override PartName="/ppt/slides/slide540.xml" ContentType="application/vnd.openxmlformats-officedocument.presentationml.slide+xml"/>
  <Override PartName="/ppt/slides/slide187.xml" ContentType="application/vnd.openxmlformats-officedocument.presentationml.slide+xml"/>
  <Override PartName="/ppt/slides/slide204.xml" ContentType="application/vnd.openxmlformats-officedocument.presentationml.slide+xml"/>
  <Override PartName="/ppt/slides/slide197.xml" ContentType="application/vnd.openxmlformats-officedocument.presentationml.slide+xml"/>
  <Override PartName="/ppt/slides/slide193.xml" ContentType="application/vnd.openxmlformats-officedocument.presentationml.slide+xml"/>
  <Override PartName="/ppt/slides/slide59.xml" ContentType="application/vnd.openxmlformats-officedocument.presentationml.slide+xml"/>
  <Override PartName="/ppt/slides/slide110.xml" ContentType="application/vnd.openxmlformats-officedocument.presentationml.slide+xml"/>
  <Override PartName="/ppt/slides/slide80.xml" ContentType="application/vnd.openxmlformats-officedocument.presentationml.slide+xml"/>
  <Override PartName="/ppt/slides/slide168.xml" ContentType="application/vnd.openxmlformats-officedocument.presentationml.slide+xml"/>
  <Override PartName="/ppt/slides/slide181.xml" ContentType="application/vnd.openxmlformats-officedocument.presentationml.slide+xml"/>
  <Override PartName="/ppt/slides/slide177.xml" ContentType="application/vnd.openxmlformats-officedocument.presentationml.slide+xml"/>
  <Override PartName="/ppt/slides/slide142.xml" ContentType="application/vnd.openxmlformats-officedocument.presentationml.slide+xml"/>
  <Override PartName="/ppt/slides/slide163.xml" ContentType="application/vnd.openxmlformats-officedocument.presentationml.slide+xml"/>
  <Override PartName="/ppt/slides/slide160.xml" ContentType="application/vnd.openxmlformats-officedocument.presentationml.slide+xml"/>
  <Override PartName="/ppt/slides/slide155.xml" ContentType="application/vnd.openxmlformats-officedocument.presentationml.slide+xml"/>
  <Override PartName="/ppt/slides/slide147.xml" ContentType="application/vnd.openxmlformats-officedocument.presentationml.slide+xml"/>
  <Override PartName="/ppt/slides/slide231.xml" ContentType="application/vnd.openxmlformats-officedocument.presentationml.slide+xml"/>
  <Override PartName="/ppt/slides/slide244.xml" ContentType="application/vnd.openxmlformats-officedocument.presentationml.slide+xml"/>
  <Override PartName="/ppt/slides/slide242.xml" ContentType="application/vnd.openxmlformats-officedocument.presentationml.slide+xml"/>
  <Override PartName="/ppt/slides/slide239.xml" ContentType="application/vnd.openxmlformats-officedocument.presentationml.slide+xml"/>
  <Override PartName="/ppt/slides/slide236.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3"/>
  </p:notesMasterIdLst>
  <p:handoutMasterIdLst>
    <p:handoutMasterId r:id="rId64"/>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Speller" initials="CS" lastIdx="1" clrIdx="0">
    <p:extLst>
      <p:ext uri="{19B8F6BF-5375-455C-9EA6-DF929625EA0E}">
        <p15:presenceInfo xmlns:p15="http://schemas.microsoft.com/office/powerpoint/2012/main" userId="S::Chris.Speller@paddington-academy.org::0a97f007-b978-4543-a8a0-9ee0abccdf0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990" y="108"/>
      </p:cViewPr>
      <p:guideLst/>
    </p:cSldViewPr>
  </p:slideViewPr>
  <p:notesTextViewPr>
    <p:cViewPr>
      <p:scale>
        <a:sx n="1" d="1"/>
        <a:sy n="1" d="1"/>
      </p:scale>
      <p:origin x="0" y="0"/>
    </p:cViewPr>
  </p:notesTextViewPr>
  <p:notesViewPr>
    <p:cSldViewPr snapToGrid="0">
      <p:cViewPr varScale="1">
        <p:scale>
          <a:sx n="88" d="100"/>
          <a:sy n="88" d="100"/>
        </p:scale>
        <p:origin x="936"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256" Type="http://schemas.microsoft.com/office/2016/11/relationships/changesInfo" Target="changesInfos/changesInfo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Speller" userId="0a97f007-b978-4543-a8a0-9ee0abccdf0a" providerId="ADAL" clId="{A93BDEF3-B473-412F-A572-EA18A2E9104E}"/>
    <pc:docChg chg="modSld">
      <pc:chgData name="Chris Speller" userId="0a97f007-b978-4543-a8a0-9ee0abccdf0a" providerId="ADAL" clId="{A93BDEF3-B473-412F-A572-EA18A2E9104E}" dt="2021-03-20T12:21:08.904" v="4"/>
      <pc:docMkLst>
        <pc:docMk/>
      </pc:docMkLst>
      <pc:sldChg chg="modSp">
        <pc:chgData name="Chris Speller" userId="0a97f007-b978-4543-a8a0-9ee0abccdf0a" providerId="ADAL" clId="{A93BDEF3-B473-412F-A572-EA18A2E9104E}" dt="2021-03-20T12:21:08.904" v="4"/>
        <pc:sldMkLst>
          <pc:docMk/>
          <pc:sldMk cId="3473931107" sldId="5106"/>
        </pc:sldMkLst>
        <pc:spChg chg="mod">
          <ac:chgData name="Chris Speller" userId="0a97f007-b978-4543-a8a0-9ee0abccdf0a" providerId="ADAL" clId="{A93BDEF3-B473-412F-A572-EA18A2E9104E}" dt="2021-03-20T12:21:08.904" v="4"/>
          <ac:spMkLst>
            <pc:docMk/>
            <pc:sldMk cId="3473931107" sldId="5106"/>
            <ac:spMk id="10" creationId="{00000000-0000-0000-0000-000000000000}"/>
          </ac:spMkLst>
        </pc:spChg>
        <pc:spChg chg="mod">
          <ac:chgData name="Chris Speller" userId="0a97f007-b978-4543-a8a0-9ee0abccdf0a" providerId="ADAL" clId="{A93BDEF3-B473-412F-A572-EA18A2E9104E}" dt="2021-03-20T12:21:05.980" v="3"/>
          <ac:spMkLst>
            <pc:docMk/>
            <pc:sldMk cId="3473931107" sldId="5106"/>
            <ac:spMk id="11" creationId="{00000000-0000-0000-0000-000000000000}"/>
          </ac:spMkLst>
        </pc:spChg>
      </pc:sldChg>
    </pc:docChg>
  </pc:docChgLst>
  <pc:docChgLst>
    <pc:chgData name="Chris Speller" userId="0a97f007-b978-4543-a8a0-9ee0abccdf0a" providerId="ADAL" clId="{FD4D7735-FE6F-48CE-8EB0-426C4AA180B2}"/>
    <pc:docChg chg="undo custSel addSld delSld modSld sldOrd">
      <pc:chgData name="Chris Speller" userId="0a97f007-b978-4543-a8a0-9ee0abccdf0a" providerId="ADAL" clId="{FD4D7735-FE6F-48CE-8EB0-426C4AA180B2}" dt="2021-02-05T11:56:28.719" v="33161" actId="1076"/>
      <pc:docMkLst>
        <pc:docMk/>
      </pc:docMkLst>
      <pc:sldChg chg="del">
        <pc:chgData name="Chris Speller" userId="0a97f007-b978-4543-a8a0-9ee0abccdf0a" providerId="ADAL" clId="{FD4D7735-FE6F-48CE-8EB0-426C4AA180B2}" dt="2020-12-29T18:18:16.071" v="1" actId="47"/>
        <pc:sldMkLst>
          <pc:docMk/>
          <pc:sldMk cId="1846354866" sldId="257"/>
        </pc:sldMkLst>
      </pc:sldChg>
      <pc:sldChg chg="add">
        <pc:chgData name="Chris Speller" userId="0a97f007-b978-4543-a8a0-9ee0abccdf0a" providerId="ADAL" clId="{FD4D7735-FE6F-48CE-8EB0-426C4AA180B2}" dt="2021-01-03T11:28:48.712" v="2522"/>
        <pc:sldMkLst>
          <pc:docMk/>
          <pc:sldMk cId="3987911206" sldId="733"/>
        </pc:sldMkLst>
      </pc:sldChg>
      <pc:sldChg chg="add">
        <pc:chgData name="Chris Speller" userId="0a97f007-b978-4543-a8a0-9ee0abccdf0a" providerId="ADAL" clId="{FD4D7735-FE6F-48CE-8EB0-426C4AA180B2}" dt="2021-01-03T11:28:48.712" v="2522"/>
        <pc:sldMkLst>
          <pc:docMk/>
          <pc:sldMk cId="3408025857" sldId="735"/>
        </pc:sldMkLst>
      </pc:sldChg>
      <pc:sldChg chg="add">
        <pc:chgData name="Chris Speller" userId="0a97f007-b978-4543-a8a0-9ee0abccdf0a" providerId="ADAL" clId="{FD4D7735-FE6F-48CE-8EB0-426C4AA180B2}" dt="2021-01-03T11:27:45.005" v="2521"/>
        <pc:sldMkLst>
          <pc:docMk/>
          <pc:sldMk cId="42826400" sldId="737"/>
        </pc:sldMkLst>
      </pc:sldChg>
      <pc:sldChg chg="add">
        <pc:chgData name="Chris Speller" userId="0a97f007-b978-4543-a8a0-9ee0abccdf0a" providerId="ADAL" clId="{FD4D7735-FE6F-48CE-8EB0-426C4AA180B2}" dt="2021-01-03T11:27:45.005" v="2521"/>
        <pc:sldMkLst>
          <pc:docMk/>
          <pc:sldMk cId="1504954287" sldId="757"/>
        </pc:sldMkLst>
      </pc:sldChg>
      <pc:sldChg chg="add">
        <pc:chgData name="Chris Speller" userId="0a97f007-b978-4543-a8a0-9ee0abccdf0a" providerId="ADAL" clId="{FD4D7735-FE6F-48CE-8EB0-426C4AA180B2}" dt="2021-01-03T11:27:45.005" v="2521"/>
        <pc:sldMkLst>
          <pc:docMk/>
          <pc:sldMk cId="2662444911" sldId="758"/>
        </pc:sldMkLst>
      </pc:sldChg>
      <pc:sldChg chg="add">
        <pc:chgData name="Chris Speller" userId="0a97f007-b978-4543-a8a0-9ee0abccdf0a" providerId="ADAL" clId="{FD4D7735-FE6F-48CE-8EB0-426C4AA180B2}" dt="2021-01-03T11:27:45.005" v="2521"/>
        <pc:sldMkLst>
          <pc:docMk/>
          <pc:sldMk cId="2307825324" sldId="759"/>
        </pc:sldMkLst>
      </pc:sldChg>
      <pc:sldChg chg="add">
        <pc:chgData name="Chris Speller" userId="0a97f007-b978-4543-a8a0-9ee0abccdf0a" providerId="ADAL" clId="{FD4D7735-FE6F-48CE-8EB0-426C4AA180B2}" dt="2021-01-03T11:27:45.005" v="2521"/>
        <pc:sldMkLst>
          <pc:docMk/>
          <pc:sldMk cId="2448109818" sldId="760"/>
        </pc:sldMkLst>
      </pc:sldChg>
      <pc:sldChg chg="add">
        <pc:chgData name="Chris Speller" userId="0a97f007-b978-4543-a8a0-9ee0abccdf0a" providerId="ADAL" clId="{FD4D7735-FE6F-48CE-8EB0-426C4AA180B2}" dt="2021-01-03T11:27:45.005" v="2521"/>
        <pc:sldMkLst>
          <pc:docMk/>
          <pc:sldMk cId="1397825743" sldId="761"/>
        </pc:sldMkLst>
      </pc:sldChg>
      <pc:sldChg chg="add">
        <pc:chgData name="Chris Speller" userId="0a97f007-b978-4543-a8a0-9ee0abccdf0a" providerId="ADAL" clId="{FD4D7735-FE6F-48CE-8EB0-426C4AA180B2}" dt="2021-01-03T11:27:45.005" v="2521"/>
        <pc:sldMkLst>
          <pc:docMk/>
          <pc:sldMk cId="3233212787" sldId="762"/>
        </pc:sldMkLst>
      </pc:sldChg>
      <pc:sldChg chg="add">
        <pc:chgData name="Chris Speller" userId="0a97f007-b978-4543-a8a0-9ee0abccdf0a" providerId="ADAL" clId="{FD4D7735-FE6F-48CE-8EB0-426C4AA180B2}" dt="2021-01-03T11:27:45.005" v="2521"/>
        <pc:sldMkLst>
          <pc:docMk/>
          <pc:sldMk cId="4190169271" sldId="763"/>
        </pc:sldMkLst>
      </pc:sldChg>
      <pc:sldChg chg="add">
        <pc:chgData name="Chris Speller" userId="0a97f007-b978-4543-a8a0-9ee0abccdf0a" providerId="ADAL" clId="{FD4D7735-FE6F-48CE-8EB0-426C4AA180B2}" dt="2021-01-03T11:27:45.005" v="2521"/>
        <pc:sldMkLst>
          <pc:docMk/>
          <pc:sldMk cId="1045914194" sldId="764"/>
        </pc:sldMkLst>
      </pc:sldChg>
      <pc:sldChg chg="add">
        <pc:chgData name="Chris Speller" userId="0a97f007-b978-4543-a8a0-9ee0abccdf0a" providerId="ADAL" clId="{FD4D7735-FE6F-48CE-8EB0-426C4AA180B2}" dt="2021-01-03T11:27:45.005" v="2521"/>
        <pc:sldMkLst>
          <pc:docMk/>
          <pc:sldMk cId="443915583" sldId="765"/>
        </pc:sldMkLst>
      </pc:sldChg>
      <pc:sldChg chg="add">
        <pc:chgData name="Chris Speller" userId="0a97f007-b978-4543-a8a0-9ee0abccdf0a" providerId="ADAL" clId="{FD4D7735-FE6F-48CE-8EB0-426C4AA180B2}" dt="2021-01-03T11:27:45.005" v="2521"/>
        <pc:sldMkLst>
          <pc:docMk/>
          <pc:sldMk cId="1119634366" sldId="766"/>
        </pc:sldMkLst>
      </pc:sldChg>
      <pc:sldChg chg="add">
        <pc:chgData name="Chris Speller" userId="0a97f007-b978-4543-a8a0-9ee0abccdf0a" providerId="ADAL" clId="{FD4D7735-FE6F-48CE-8EB0-426C4AA180B2}" dt="2021-01-03T11:27:45.005" v="2521"/>
        <pc:sldMkLst>
          <pc:docMk/>
          <pc:sldMk cId="1607738929" sldId="767"/>
        </pc:sldMkLst>
      </pc:sldChg>
      <pc:sldChg chg="add">
        <pc:chgData name="Chris Speller" userId="0a97f007-b978-4543-a8a0-9ee0abccdf0a" providerId="ADAL" clId="{FD4D7735-FE6F-48CE-8EB0-426C4AA180B2}" dt="2021-01-03T11:27:45.005" v="2521"/>
        <pc:sldMkLst>
          <pc:docMk/>
          <pc:sldMk cId="2981761651" sldId="768"/>
        </pc:sldMkLst>
      </pc:sldChg>
      <pc:sldChg chg="del">
        <pc:chgData name="Chris Speller" userId="0a97f007-b978-4543-a8a0-9ee0abccdf0a" providerId="ADAL" clId="{FD4D7735-FE6F-48CE-8EB0-426C4AA180B2}" dt="2020-12-29T18:17:14.915" v="0" actId="47"/>
        <pc:sldMkLst>
          <pc:docMk/>
          <pc:sldMk cId="3202769435" sldId="1026"/>
        </pc:sldMkLst>
      </pc:sldChg>
      <pc:sldChg chg="del">
        <pc:chgData name="Chris Speller" userId="0a97f007-b978-4543-a8a0-9ee0abccdf0a" providerId="ADAL" clId="{FD4D7735-FE6F-48CE-8EB0-426C4AA180B2}" dt="2020-12-29T18:18:16.071" v="1" actId="47"/>
        <pc:sldMkLst>
          <pc:docMk/>
          <pc:sldMk cId="3379909278" sldId="1034"/>
        </pc:sldMkLst>
      </pc:sldChg>
      <pc:sldChg chg="del">
        <pc:chgData name="Chris Speller" userId="0a97f007-b978-4543-a8a0-9ee0abccdf0a" providerId="ADAL" clId="{FD4D7735-FE6F-48CE-8EB0-426C4AA180B2}" dt="2020-12-29T18:18:16.071" v="1" actId="47"/>
        <pc:sldMkLst>
          <pc:docMk/>
          <pc:sldMk cId="116784058" sldId="1035"/>
        </pc:sldMkLst>
      </pc:sldChg>
      <pc:sldChg chg="del">
        <pc:chgData name="Chris Speller" userId="0a97f007-b978-4543-a8a0-9ee0abccdf0a" providerId="ADAL" clId="{FD4D7735-FE6F-48CE-8EB0-426C4AA180B2}" dt="2020-12-29T18:18:16.071" v="1" actId="47"/>
        <pc:sldMkLst>
          <pc:docMk/>
          <pc:sldMk cId="4287885448" sldId="1039"/>
        </pc:sldMkLst>
      </pc:sldChg>
      <pc:sldChg chg="del">
        <pc:chgData name="Chris Speller" userId="0a97f007-b978-4543-a8a0-9ee0abccdf0a" providerId="ADAL" clId="{FD4D7735-FE6F-48CE-8EB0-426C4AA180B2}" dt="2020-12-29T18:18:16.071" v="1" actId="47"/>
        <pc:sldMkLst>
          <pc:docMk/>
          <pc:sldMk cId="933756204" sldId="1040"/>
        </pc:sldMkLst>
      </pc:sldChg>
      <pc:sldChg chg="del">
        <pc:chgData name="Chris Speller" userId="0a97f007-b978-4543-a8a0-9ee0abccdf0a" providerId="ADAL" clId="{FD4D7735-FE6F-48CE-8EB0-426C4AA180B2}" dt="2020-12-29T18:18:16.071" v="1" actId="47"/>
        <pc:sldMkLst>
          <pc:docMk/>
          <pc:sldMk cId="128678483" sldId="1041"/>
        </pc:sldMkLst>
      </pc:sldChg>
      <pc:sldChg chg="del">
        <pc:chgData name="Chris Speller" userId="0a97f007-b978-4543-a8a0-9ee0abccdf0a" providerId="ADAL" clId="{FD4D7735-FE6F-48CE-8EB0-426C4AA180B2}" dt="2020-12-29T18:18:16.071" v="1" actId="47"/>
        <pc:sldMkLst>
          <pc:docMk/>
          <pc:sldMk cId="3698641511" sldId="1042"/>
        </pc:sldMkLst>
      </pc:sldChg>
      <pc:sldChg chg="del">
        <pc:chgData name="Chris Speller" userId="0a97f007-b978-4543-a8a0-9ee0abccdf0a" providerId="ADAL" clId="{FD4D7735-FE6F-48CE-8EB0-426C4AA180B2}" dt="2020-12-29T18:18:16.071" v="1" actId="47"/>
        <pc:sldMkLst>
          <pc:docMk/>
          <pc:sldMk cId="95802722" sldId="1044"/>
        </pc:sldMkLst>
      </pc:sldChg>
      <pc:sldChg chg="del">
        <pc:chgData name="Chris Speller" userId="0a97f007-b978-4543-a8a0-9ee0abccdf0a" providerId="ADAL" clId="{FD4D7735-FE6F-48CE-8EB0-426C4AA180B2}" dt="2020-12-29T18:18:16.071" v="1" actId="47"/>
        <pc:sldMkLst>
          <pc:docMk/>
          <pc:sldMk cId="3084825484" sldId="1045"/>
        </pc:sldMkLst>
      </pc:sldChg>
      <pc:sldChg chg="del">
        <pc:chgData name="Chris Speller" userId="0a97f007-b978-4543-a8a0-9ee0abccdf0a" providerId="ADAL" clId="{FD4D7735-FE6F-48CE-8EB0-426C4AA180B2}" dt="2020-12-29T18:18:16.071" v="1" actId="47"/>
        <pc:sldMkLst>
          <pc:docMk/>
          <pc:sldMk cId="2130983498" sldId="1046"/>
        </pc:sldMkLst>
      </pc:sldChg>
      <pc:sldChg chg="del">
        <pc:chgData name="Chris Speller" userId="0a97f007-b978-4543-a8a0-9ee0abccdf0a" providerId="ADAL" clId="{FD4D7735-FE6F-48CE-8EB0-426C4AA180B2}" dt="2020-12-29T18:18:16.071" v="1" actId="47"/>
        <pc:sldMkLst>
          <pc:docMk/>
          <pc:sldMk cId="2187875908" sldId="1047"/>
        </pc:sldMkLst>
      </pc:sldChg>
      <pc:sldChg chg="del">
        <pc:chgData name="Chris Speller" userId="0a97f007-b978-4543-a8a0-9ee0abccdf0a" providerId="ADAL" clId="{FD4D7735-FE6F-48CE-8EB0-426C4AA180B2}" dt="2020-12-29T18:18:16.071" v="1" actId="47"/>
        <pc:sldMkLst>
          <pc:docMk/>
          <pc:sldMk cId="1983674143" sldId="1048"/>
        </pc:sldMkLst>
      </pc:sldChg>
      <pc:sldChg chg="del">
        <pc:chgData name="Chris Speller" userId="0a97f007-b978-4543-a8a0-9ee0abccdf0a" providerId="ADAL" clId="{FD4D7735-FE6F-48CE-8EB0-426C4AA180B2}" dt="2020-12-29T18:18:16.071" v="1" actId="47"/>
        <pc:sldMkLst>
          <pc:docMk/>
          <pc:sldMk cId="3340089751" sldId="1049"/>
        </pc:sldMkLst>
      </pc:sldChg>
      <pc:sldChg chg="del">
        <pc:chgData name="Chris Speller" userId="0a97f007-b978-4543-a8a0-9ee0abccdf0a" providerId="ADAL" clId="{FD4D7735-FE6F-48CE-8EB0-426C4AA180B2}" dt="2020-12-29T18:18:16.071" v="1" actId="47"/>
        <pc:sldMkLst>
          <pc:docMk/>
          <pc:sldMk cId="914711288" sldId="1050"/>
        </pc:sldMkLst>
      </pc:sldChg>
      <pc:sldChg chg="del">
        <pc:chgData name="Chris Speller" userId="0a97f007-b978-4543-a8a0-9ee0abccdf0a" providerId="ADAL" clId="{FD4D7735-FE6F-48CE-8EB0-426C4AA180B2}" dt="2020-12-29T18:18:16.071" v="1" actId="47"/>
        <pc:sldMkLst>
          <pc:docMk/>
          <pc:sldMk cId="1461924402" sldId="1051"/>
        </pc:sldMkLst>
      </pc:sldChg>
      <pc:sldChg chg="del">
        <pc:chgData name="Chris Speller" userId="0a97f007-b978-4543-a8a0-9ee0abccdf0a" providerId="ADAL" clId="{FD4D7735-FE6F-48CE-8EB0-426C4AA180B2}" dt="2020-12-29T18:18:16.071" v="1" actId="47"/>
        <pc:sldMkLst>
          <pc:docMk/>
          <pc:sldMk cId="2801903035" sldId="1052"/>
        </pc:sldMkLst>
      </pc:sldChg>
      <pc:sldChg chg="del">
        <pc:chgData name="Chris Speller" userId="0a97f007-b978-4543-a8a0-9ee0abccdf0a" providerId="ADAL" clId="{FD4D7735-FE6F-48CE-8EB0-426C4AA180B2}" dt="2020-12-29T18:18:16.071" v="1" actId="47"/>
        <pc:sldMkLst>
          <pc:docMk/>
          <pc:sldMk cId="487331890" sldId="1053"/>
        </pc:sldMkLst>
      </pc:sldChg>
      <pc:sldChg chg="del">
        <pc:chgData name="Chris Speller" userId="0a97f007-b978-4543-a8a0-9ee0abccdf0a" providerId="ADAL" clId="{FD4D7735-FE6F-48CE-8EB0-426C4AA180B2}" dt="2020-12-29T18:18:16.071" v="1" actId="47"/>
        <pc:sldMkLst>
          <pc:docMk/>
          <pc:sldMk cId="110218282" sldId="1353"/>
        </pc:sldMkLst>
      </pc:sldChg>
      <pc:sldChg chg="del">
        <pc:chgData name="Chris Speller" userId="0a97f007-b978-4543-a8a0-9ee0abccdf0a" providerId="ADAL" clId="{FD4D7735-FE6F-48CE-8EB0-426C4AA180B2}" dt="2020-12-29T18:18:16.071" v="1" actId="47"/>
        <pc:sldMkLst>
          <pc:docMk/>
          <pc:sldMk cId="2791921729" sldId="1354"/>
        </pc:sldMkLst>
      </pc:sldChg>
      <pc:sldChg chg="del">
        <pc:chgData name="Chris Speller" userId="0a97f007-b978-4543-a8a0-9ee0abccdf0a" providerId="ADAL" clId="{FD4D7735-FE6F-48CE-8EB0-426C4AA180B2}" dt="2020-12-29T18:18:16.071" v="1" actId="47"/>
        <pc:sldMkLst>
          <pc:docMk/>
          <pc:sldMk cId="2615192994" sldId="1357"/>
        </pc:sldMkLst>
      </pc:sldChg>
      <pc:sldChg chg="del">
        <pc:chgData name="Chris Speller" userId="0a97f007-b978-4543-a8a0-9ee0abccdf0a" providerId="ADAL" clId="{FD4D7735-FE6F-48CE-8EB0-426C4AA180B2}" dt="2020-12-29T18:18:16.071" v="1" actId="47"/>
        <pc:sldMkLst>
          <pc:docMk/>
          <pc:sldMk cId="1567854072" sldId="1358"/>
        </pc:sldMkLst>
      </pc:sldChg>
      <pc:sldChg chg="del">
        <pc:chgData name="Chris Speller" userId="0a97f007-b978-4543-a8a0-9ee0abccdf0a" providerId="ADAL" clId="{FD4D7735-FE6F-48CE-8EB0-426C4AA180B2}" dt="2020-12-29T18:18:16.071" v="1" actId="47"/>
        <pc:sldMkLst>
          <pc:docMk/>
          <pc:sldMk cId="85556029" sldId="1360"/>
        </pc:sldMkLst>
      </pc:sldChg>
      <pc:sldChg chg="del">
        <pc:chgData name="Chris Speller" userId="0a97f007-b978-4543-a8a0-9ee0abccdf0a" providerId="ADAL" clId="{FD4D7735-FE6F-48CE-8EB0-426C4AA180B2}" dt="2020-12-29T18:18:16.071" v="1" actId="47"/>
        <pc:sldMkLst>
          <pc:docMk/>
          <pc:sldMk cId="626741457" sldId="1361"/>
        </pc:sldMkLst>
      </pc:sldChg>
      <pc:sldChg chg="del">
        <pc:chgData name="Chris Speller" userId="0a97f007-b978-4543-a8a0-9ee0abccdf0a" providerId="ADAL" clId="{FD4D7735-FE6F-48CE-8EB0-426C4AA180B2}" dt="2020-12-29T18:18:16.071" v="1" actId="47"/>
        <pc:sldMkLst>
          <pc:docMk/>
          <pc:sldMk cId="3168638655" sldId="1362"/>
        </pc:sldMkLst>
      </pc:sldChg>
      <pc:sldChg chg="del">
        <pc:chgData name="Chris Speller" userId="0a97f007-b978-4543-a8a0-9ee0abccdf0a" providerId="ADAL" clId="{FD4D7735-FE6F-48CE-8EB0-426C4AA180B2}" dt="2020-12-29T18:18:16.071" v="1" actId="47"/>
        <pc:sldMkLst>
          <pc:docMk/>
          <pc:sldMk cId="1218458667" sldId="1363"/>
        </pc:sldMkLst>
      </pc:sldChg>
      <pc:sldChg chg="del">
        <pc:chgData name="Chris Speller" userId="0a97f007-b978-4543-a8a0-9ee0abccdf0a" providerId="ADAL" clId="{FD4D7735-FE6F-48CE-8EB0-426C4AA180B2}" dt="2020-12-29T18:18:16.071" v="1" actId="47"/>
        <pc:sldMkLst>
          <pc:docMk/>
          <pc:sldMk cId="4210779210" sldId="1364"/>
        </pc:sldMkLst>
      </pc:sldChg>
      <pc:sldChg chg="del">
        <pc:chgData name="Chris Speller" userId="0a97f007-b978-4543-a8a0-9ee0abccdf0a" providerId="ADAL" clId="{FD4D7735-FE6F-48CE-8EB0-426C4AA180B2}" dt="2020-12-29T18:18:16.071" v="1" actId="47"/>
        <pc:sldMkLst>
          <pc:docMk/>
          <pc:sldMk cId="625750323" sldId="1615"/>
        </pc:sldMkLst>
      </pc:sldChg>
      <pc:sldChg chg="del">
        <pc:chgData name="Chris Speller" userId="0a97f007-b978-4543-a8a0-9ee0abccdf0a" providerId="ADAL" clId="{FD4D7735-FE6F-48CE-8EB0-426C4AA180B2}" dt="2020-12-29T18:18:16.071" v="1" actId="47"/>
        <pc:sldMkLst>
          <pc:docMk/>
          <pc:sldMk cId="4210939614" sldId="1616"/>
        </pc:sldMkLst>
      </pc:sldChg>
      <pc:sldChg chg="del">
        <pc:chgData name="Chris Speller" userId="0a97f007-b978-4543-a8a0-9ee0abccdf0a" providerId="ADAL" clId="{FD4D7735-FE6F-48CE-8EB0-426C4AA180B2}" dt="2020-12-29T18:18:16.071" v="1" actId="47"/>
        <pc:sldMkLst>
          <pc:docMk/>
          <pc:sldMk cId="2694511389" sldId="1617"/>
        </pc:sldMkLst>
      </pc:sldChg>
      <pc:sldChg chg="del">
        <pc:chgData name="Chris Speller" userId="0a97f007-b978-4543-a8a0-9ee0abccdf0a" providerId="ADAL" clId="{FD4D7735-FE6F-48CE-8EB0-426C4AA180B2}" dt="2020-12-29T18:18:16.071" v="1" actId="47"/>
        <pc:sldMkLst>
          <pc:docMk/>
          <pc:sldMk cId="2235232620" sldId="1618"/>
        </pc:sldMkLst>
      </pc:sldChg>
      <pc:sldChg chg="del">
        <pc:chgData name="Chris Speller" userId="0a97f007-b978-4543-a8a0-9ee0abccdf0a" providerId="ADAL" clId="{FD4D7735-FE6F-48CE-8EB0-426C4AA180B2}" dt="2020-12-29T18:18:16.071" v="1" actId="47"/>
        <pc:sldMkLst>
          <pc:docMk/>
          <pc:sldMk cId="2381487373" sldId="1619"/>
        </pc:sldMkLst>
      </pc:sldChg>
      <pc:sldChg chg="del">
        <pc:chgData name="Chris Speller" userId="0a97f007-b978-4543-a8a0-9ee0abccdf0a" providerId="ADAL" clId="{FD4D7735-FE6F-48CE-8EB0-426C4AA180B2}" dt="2020-12-29T18:18:16.071" v="1" actId="47"/>
        <pc:sldMkLst>
          <pc:docMk/>
          <pc:sldMk cId="77420095" sldId="1621"/>
        </pc:sldMkLst>
      </pc:sldChg>
      <pc:sldChg chg="del">
        <pc:chgData name="Chris Speller" userId="0a97f007-b978-4543-a8a0-9ee0abccdf0a" providerId="ADAL" clId="{FD4D7735-FE6F-48CE-8EB0-426C4AA180B2}" dt="2020-12-29T18:18:16.071" v="1" actId="47"/>
        <pc:sldMkLst>
          <pc:docMk/>
          <pc:sldMk cId="3950134927" sldId="1622"/>
        </pc:sldMkLst>
      </pc:sldChg>
      <pc:sldChg chg="del">
        <pc:chgData name="Chris Speller" userId="0a97f007-b978-4543-a8a0-9ee0abccdf0a" providerId="ADAL" clId="{FD4D7735-FE6F-48CE-8EB0-426C4AA180B2}" dt="2020-12-29T18:18:16.071" v="1" actId="47"/>
        <pc:sldMkLst>
          <pc:docMk/>
          <pc:sldMk cId="193593910" sldId="1623"/>
        </pc:sldMkLst>
      </pc:sldChg>
      <pc:sldChg chg="del">
        <pc:chgData name="Chris Speller" userId="0a97f007-b978-4543-a8a0-9ee0abccdf0a" providerId="ADAL" clId="{FD4D7735-FE6F-48CE-8EB0-426C4AA180B2}" dt="2020-12-29T18:18:16.071" v="1" actId="47"/>
        <pc:sldMkLst>
          <pc:docMk/>
          <pc:sldMk cId="859041116" sldId="1625"/>
        </pc:sldMkLst>
      </pc:sldChg>
      <pc:sldChg chg="del">
        <pc:chgData name="Chris Speller" userId="0a97f007-b978-4543-a8a0-9ee0abccdf0a" providerId="ADAL" clId="{FD4D7735-FE6F-48CE-8EB0-426C4AA180B2}" dt="2020-12-29T18:18:16.071" v="1" actId="47"/>
        <pc:sldMkLst>
          <pc:docMk/>
          <pc:sldMk cId="3426438417" sldId="1626"/>
        </pc:sldMkLst>
      </pc:sldChg>
      <pc:sldChg chg="del">
        <pc:chgData name="Chris Speller" userId="0a97f007-b978-4543-a8a0-9ee0abccdf0a" providerId="ADAL" clId="{FD4D7735-FE6F-48CE-8EB0-426C4AA180B2}" dt="2020-12-29T18:18:16.071" v="1" actId="47"/>
        <pc:sldMkLst>
          <pc:docMk/>
          <pc:sldMk cId="611852734" sldId="1627"/>
        </pc:sldMkLst>
      </pc:sldChg>
      <pc:sldChg chg="del">
        <pc:chgData name="Chris Speller" userId="0a97f007-b978-4543-a8a0-9ee0abccdf0a" providerId="ADAL" clId="{FD4D7735-FE6F-48CE-8EB0-426C4AA180B2}" dt="2020-12-29T18:17:14.915" v="0" actId="47"/>
        <pc:sldMkLst>
          <pc:docMk/>
          <pc:sldMk cId="3485536045" sldId="1722"/>
        </pc:sldMkLst>
      </pc:sldChg>
      <pc:sldChg chg="add">
        <pc:chgData name="Chris Speller" userId="0a97f007-b978-4543-a8a0-9ee0abccdf0a" providerId="ADAL" clId="{FD4D7735-FE6F-48CE-8EB0-426C4AA180B2}" dt="2021-01-03T19:00:01.046" v="5533"/>
        <pc:sldMkLst>
          <pc:docMk/>
          <pc:sldMk cId="3367448938" sldId="2354"/>
        </pc:sldMkLst>
      </pc:sldChg>
      <pc:sldChg chg="add">
        <pc:chgData name="Chris Speller" userId="0a97f007-b978-4543-a8a0-9ee0abccdf0a" providerId="ADAL" clId="{FD4D7735-FE6F-48CE-8EB0-426C4AA180B2}" dt="2021-01-03T19:00:01.046" v="5533"/>
        <pc:sldMkLst>
          <pc:docMk/>
          <pc:sldMk cId="1620431050" sldId="2355"/>
        </pc:sldMkLst>
      </pc:sldChg>
      <pc:sldChg chg="add">
        <pc:chgData name="Chris Speller" userId="0a97f007-b978-4543-a8a0-9ee0abccdf0a" providerId="ADAL" clId="{FD4D7735-FE6F-48CE-8EB0-426C4AA180B2}" dt="2021-01-03T19:00:13.335" v="5534"/>
        <pc:sldMkLst>
          <pc:docMk/>
          <pc:sldMk cId="661291277" sldId="2367"/>
        </pc:sldMkLst>
      </pc:sldChg>
      <pc:sldChg chg="modSp add mod">
        <pc:chgData name="Chris Speller" userId="0a97f007-b978-4543-a8a0-9ee0abccdf0a" providerId="ADAL" clId="{FD4D7735-FE6F-48CE-8EB0-426C4AA180B2}" dt="2021-01-31T19:00:20.443" v="33063" actId="14734"/>
        <pc:sldMkLst>
          <pc:docMk/>
          <pc:sldMk cId="3015327919" sldId="2378"/>
        </pc:sldMkLst>
        <pc:graphicFrameChg chg="modGraphic">
          <ac:chgData name="Chris Speller" userId="0a97f007-b978-4543-a8a0-9ee0abccdf0a" providerId="ADAL" clId="{FD4D7735-FE6F-48CE-8EB0-426C4AA180B2}" dt="2021-01-31T19:00:20.443" v="33063" actId="14734"/>
          <ac:graphicFrameMkLst>
            <pc:docMk/>
            <pc:sldMk cId="3015327919" sldId="2378"/>
            <ac:graphicFrameMk id="16" creationId="{00000000-0000-0000-0000-000000000000}"/>
          </ac:graphicFrameMkLst>
        </pc:graphicFrameChg>
      </pc:sldChg>
      <pc:sldChg chg="addSp modSp add">
        <pc:chgData name="Chris Speller" userId="0a97f007-b978-4543-a8a0-9ee0abccdf0a" providerId="ADAL" clId="{FD4D7735-FE6F-48CE-8EB0-426C4AA180B2}" dt="2021-01-31T19:00:32.281" v="33064"/>
        <pc:sldMkLst>
          <pc:docMk/>
          <pc:sldMk cId="3234888037" sldId="2379"/>
        </pc:sldMkLst>
        <pc:spChg chg="add mod">
          <ac:chgData name="Chris Speller" userId="0a97f007-b978-4543-a8a0-9ee0abccdf0a" providerId="ADAL" clId="{FD4D7735-FE6F-48CE-8EB0-426C4AA180B2}" dt="2021-01-31T19:00:32.281" v="33064"/>
          <ac:spMkLst>
            <pc:docMk/>
            <pc:sldMk cId="3234888037" sldId="2379"/>
            <ac:spMk id="13" creationId="{5A5B0848-61C2-4E61-98DD-F3C4F06AE84B}"/>
          </ac:spMkLst>
        </pc:spChg>
      </pc:sldChg>
      <pc:sldChg chg="del">
        <pc:chgData name="Chris Speller" userId="0a97f007-b978-4543-a8a0-9ee0abccdf0a" providerId="ADAL" clId="{FD4D7735-FE6F-48CE-8EB0-426C4AA180B2}" dt="2020-12-29T18:17:14.915" v="0" actId="47"/>
        <pc:sldMkLst>
          <pc:docMk/>
          <pc:sldMk cId="41364509" sldId="2404"/>
        </pc:sldMkLst>
      </pc:sldChg>
      <pc:sldChg chg="del">
        <pc:chgData name="Chris Speller" userId="0a97f007-b978-4543-a8a0-9ee0abccdf0a" providerId="ADAL" clId="{FD4D7735-FE6F-48CE-8EB0-426C4AA180B2}" dt="2020-12-29T18:18:16.071" v="1" actId="47"/>
        <pc:sldMkLst>
          <pc:docMk/>
          <pc:sldMk cId="1311115381" sldId="4180"/>
        </pc:sldMkLst>
      </pc:sldChg>
      <pc:sldChg chg="del">
        <pc:chgData name="Chris Speller" userId="0a97f007-b978-4543-a8a0-9ee0abccdf0a" providerId="ADAL" clId="{FD4D7735-FE6F-48CE-8EB0-426C4AA180B2}" dt="2020-12-29T18:18:16.071" v="1" actId="47"/>
        <pc:sldMkLst>
          <pc:docMk/>
          <pc:sldMk cId="859969673" sldId="4182"/>
        </pc:sldMkLst>
      </pc:sldChg>
      <pc:sldChg chg="del">
        <pc:chgData name="Chris Speller" userId="0a97f007-b978-4543-a8a0-9ee0abccdf0a" providerId="ADAL" clId="{FD4D7735-FE6F-48CE-8EB0-426C4AA180B2}" dt="2020-12-29T18:18:16.071" v="1" actId="47"/>
        <pc:sldMkLst>
          <pc:docMk/>
          <pc:sldMk cId="2634474483" sldId="4183"/>
        </pc:sldMkLst>
      </pc:sldChg>
      <pc:sldChg chg="del">
        <pc:chgData name="Chris Speller" userId="0a97f007-b978-4543-a8a0-9ee0abccdf0a" providerId="ADAL" clId="{FD4D7735-FE6F-48CE-8EB0-426C4AA180B2}" dt="2020-12-29T18:18:16.071" v="1" actId="47"/>
        <pc:sldMkLst>
          <pc:docMk/>
          <pc:sldMk cId="2155331150" sldId="4184"/>
        </pc:sldMkLst>
      </pc:sldChg>
      <pc:sldChg chg="del">
        <pc:chgData name="Chris Speller" userId="0a97f007-b978-4543-a8a0-9ee0abccdf0a" providerId="ADAL" clId="{FD4D7735-FE6F-48CE-8EB0-426C4AA180B2}" dt="2020-12-29T18:18:16.071" v="1" actId="47"/>
        <pc:sldMkLst>
          <pc:docMk/>
          <pc:sldMk cId="4017996368" sldId="4188"/>
        </pc:sldMkLst>
      </pc:sldChg>
      <pc:sldChg chg="del">
        <pc:chgData name="Chris Speller" userId="0a97f007-b978-4543-a8a0-9ee0abccdf0a" providerId="ADAL" clId="{FD4D7735-FE6F-48CE-8EB0-426C4AA180B2}" dt="2020-12-29T18:18:16.071" v="1" actId="47"/>
        <pc:sldMkLst>
          <pc:docMk/>
          <pc:sldMk cId="2718755551" sldId="4189"/>
        </pc:sldMkLst>
      </pc:sldChg>
      <pc:sldChg chg="del">
        <pc:chgData name="Chris Speller" userId="0a97f007-b978-4543-a8a0-9ee0abccdf0a" providerId="ADAL" clId="{FD4D7735-FE6F-48CE-8EB0-426C4AA180B2}" dt="2020-12-29T18:18:16.071" v="1" actId="47"/>
        <pc:sldMkLst>
          <pc:docMk/>
          <pc:sldMk cId="1484740047" sldId="4190"/>
        </pc:sldMkLst>
      </pc:sldChg>
      <pc:sldChg chg="del">
        <pc:chgData name="Chris Speller" userId="0a97f007-b978-4543-a8a0-9ee0abccdf0a" providerId="ADAL" clId="{FD4D7735-FE6F-48CE-8EB0-426C4AA180B2}" dt="2020-12-29T18:18:16.071" v="1" actId="47"/>
        <pc:sldMkLst>
          <pc:docMk/>
          <pc:sldMk cId="2526310810" sldId="4191"/>
        </pc:sldMkLst>
      </pc:sldChg>
      <pc:sldChg chg="del">
        <pc:chgData name="Chris Speller" userId="0a97f007-b978-4543-a8a0-9ee0abccdf0a" providerId="ADAL" clId="{FD4D7735-FE6F-48CE-8EB0-426C4AA180B2}" dt="2020-12-29T18:18:16.071" v="1" actId="47"/>
        <pc:sldMkLst>
          <pc:docMk/>
          <pc:sldMk cId="350495019" sldId="4192"/>
        </pc:sldMkLst>
      </pc:sldChg>
      <pc:sldChg chg="del">
        <pc:chgData name="Chris Speller" userId="0a97f007-b978-4543-a8a0-9ee0abccdf0a" providerId="ADAL" clId="{FD4D7735-FE6F-48CE-8EB0-426C4AA180B2}" dt="2020-12-29T18:18:16.071" v="1" actId="47"/>
        <pc:sldMkLst>
          <pc:docMk/>
          <pc:sldMk cId="1629193138" sldId="4198"/>
        </pc:sldMkLst>
      </pc:sldChg>
      <pc:sldChg chg="del">
        <pc:chgData name="Chris Speller" userId="0a97f007-b978-4543-a8a0-9ee0abccdf0a" providerId="ADAL" clId="{FD4D7735-FE6F-48CE-8EB0-426C4AA180B2}" dt="2020-12-29T18:18:16.071" v="1" actId="47"/>
        <pc:sldMkLst>
          <pc:docMk/>
          <pc:sldMk cId="315729265" sldId="4199"/>
        </pc:sldMkLst>
      </pc:sldChg>
      <pc:sldChg chg="del">
        <pc:chgData name="Chris Speller" userId="0a97f007-b978-4543-a8a0-9ee0abccdf0a" providerId="ADAL" clId="{FD4D7735-FE6F-48CE-8EB0-426C4AA180B2}" dt="2020-12-29T18:18:16.071" v="1" actId="47"/>
        <pc:sldMkLst>
          <pc:docMk/>
          <pc:sldMk cId="3996726411" sldId="4202"/>
        </pc:sldMkLst>
      </pc:sldChg>
      <pc:sldChg chg="del">
        <pc:chgData name="Chris Speller" userId="0a97f007-b978-4543-a8a0-9ee0abccdf0a" providerId="ADAL" clId="{FD4D7735-FE6F-48CE-8EB0-426C4AA180B2}" dt="2020-12-29T18:18:16.071" v="1" actId="47"/>
        <pc:sldMkLst>
          <pc:docMk/>
          <pc:sldMk cId="2934690791" sldId="4203"/>
        </pc:sldMkLst>
      </pc:sldChg>
      <pc:sldChg chg="del">
        <pc:chgData name="Chris Speller" userId="0a97f007-b978-4543-a8a0-9ee0abccdf0a" providerId="ADAL" clId="{FD4D7735-FE6F-48CE-8EB0-426C4AA180B2}" dt="2020-12-29T18:18:16.071" v="1" actId="47"/>
        <pc:sldMkLst>
          <pc:docMk/>
          <pc:sldMk cId="2400306813" sldId="4204"/>
        </pc:sldMkLst>
      </pc:sldChg>
      <pc:sldChg chg="del">
        <pc:chgData name="Chris Speller" userId="0a97f007-b978-4543-a8a0-9ee0abccdf0a" providerId="ADAL" clId="{FD4D7735-FE6F-48CE-8EB0-426C4AA180B2}" dt="2020-12-29T18:18:16.071" v="1" actId="47"/>
        <pc:sldMkLst>
          <pc:docMk/>
          <pc:sldMk cId="2146458024" sldId="4205"/>
        </pc:sldMkLst>
      </pc:sldChg>
      <pc:sldChg chg="del">
        <pc:chgData name="Chris Speller" userId="0a97f007-b978-4543-a8a0-9ee0abccdf0a" providerId="ADAL" clId="{FD4D7735-FE6F-48CE-8EB0-426C4AA180B2}" dt="2020-12-29T18:18:16.071" v="1" actId="47"/>
        <pc:sldMkLst>
          <pc:docMk/>
          <pc:sldMk cId="607798742" sldId="4206"/>
        </pc:sldMkLst>
      </pc:sldChg>
      <pc:sldChg chg="del">
        <pc:chgData name="Chris Speller" userId="0a97f007-b978-4543-a8a0-9ee0abccdf0a" providerId="ADAL" clId="{FD4D7735-FE6F-48CE-8EB0-426C4AA180B2}" dt="2020-12-29T18:18:16.071" v="1" actId="47"/>
        <pc:sldMkLst>
          <pc:docMk/>
          <pc:sldMk cId="1509414811" sldId="4207"/>
        </pc:sldMkLst>
      </pc:sldChg>
      <pc:sldChg chg="delSp mod">
        <pc:chgData name="Chris Speller" userId="0a97f007-b978-4543-a8a0-9ee0abccdf0a" providerId="ADAL" clId="{FD4D7735-FE6F-48CE-8EB0-426C4AA180B2}" dt="2020-12-29T18:19:50.170" v="2" actId="478"/>
        <pc:sldMkLst>
          <pc:docMk/>
          <pc:sldMk cId="1844530125" sldId="4208"/>
        </pc:sldMkLst>
        <pc:spChg chg="del">
          <ac:chgData name="Chris Speller" userId="0a97f007-b978-4543-a8a0-9ee0abccdf0a" providerId="ADAL" clId="{FD4D7735-FE6F-48CE-8EB0-426C4AA180B2}" dt="2020-12-29T18:19:50.170" v="2" actId="478"/>
          <ac:spMkLst>
            <pc:docMk/>
            <pc:sldMk cId="1844530125" sldId="4208"/>
            <ac:spMk id="4" creationId="{CA12FE76-5CF5-4D77-BD77-246AEA852914}"/>
          </ac:spMkLst>
        </pc:spChg>
      </pc:sldChg>
      <pc:sldChg chg="del">
        <pc:chgData name="Chris Speller" userId="0a97f007-b978-4543-a8a0-9ee0abccdf0a" providerId="ADAL" clId="{FD4D7735-FE6F-48CE-8EB0-426C4AA180B2}" dt="2020-12-29T18:18:16.071" v="1" actId="47"/>
        <pc:sldMkLst>
          <pc:docMk/>
          <pc:sldMk cId="4164783722" sldId="4213"/>
        </pc:sldMkLst>
      </pc:sldChg>
      <pc:sldChg chg="del">
        <pc:chgData name="Chris Speller" userId="0a97f007-b978-4543-a8a0-9ee0abccdf0a" providerId="ADAL" clId="{FD4D7735-FE6F-48CE-8EB0-426C4AA180B2}" dt="2020-12-29T18:18:16.071" v="1" actId="47"/>
        <pc:sldMkLst>
          <pc:docMk/>
          <pc:sldMk cId="2154510305" sldId="4214"/>
        </pc:sldMkLst>
      </pc:sldChg>
      <pc:sldChg chg="del">
        <pc:chgData name="Chris Speller" userId="0a97f007-b978-4543-a8a0-9ee0abccdf0a" providerId="ADAL" clId="{FD4D7735-FE6F-48CE-8EB0-426C4AA180B2}" dt="2020-12-29T18:18:16.071" v="1" actId="47"/>
        <pc:sldMkLst>
          <pc:docMk/>
          <pc:sldMk cId="3265337172" sldId="4216"/>
        </pc:sldMkLst>
      </pc:sldChg>
      <pc:sldChg chg="del">
        <pc:chgData name="Chris Speller" userId="0a97f007-b978-4543-a8a0-9ee0abccdf0a" providerId="ADAL" clId="{FD4D7735-FE6F-48CE-8EB0-426C4AA180B2}" dt="2020-12-29T18:18:16.071" v="1" actId="47"/>
        <pc:sldMkLst>
          <pc:docMk/>
          <pc:sldMk cId="2273401380" sldId="4217"/>
        </pc:sldMkLst>
      </pc:sldChg>
      <pc:sldChg chg="del">
        <pc:chgData name="Chris Speller" userId="0a97f007-b978-4543-a8a0-9ee0abccdf0a" providerId="ADAL" clId="{FD4D7735-FE6F-48CE-8EB0-426C4AA180B2}" dt="2020-12-29T18:18:16.071" v="1" actId="47"/>
        <pc:sldMkLst>
          <pc:docMk/>
          <pc:sldMk cId="796380717" sldId="4218"/>
        </pc:sldMkLst>
      </pc:sldChg>
      <pc:sldChg chg="del">
        <pc:chgData name="Chris Speller" userId="0a97f007-b978-4543-a8a0-9ee0abccdf0a" providerId="ADAL" clId="{FD4D7735-FE6F-48CE-8EB0-426C4AA180B2}" dt="2020-12-29T18:18:16.071" v="1" actId="47"/>
        <pc:sldMkLst>
          <pc:docMk/>
          <pc:sldMk cId="2514284534" sldId="4219"/>
        </pc:sldMkLst>
      </pc:sldChg>
      <pc:sldChg chg="del">
        <pc:chgData name="Chris Speller" userId="0a97f007-b978-4543-a8a0-9ee0abccdf0a" providerId="ADAL" clId="{FD4D7735-FE6F-48CE-8EB0-426C4AA180B2}" dt="2020-12-29T18:18:16.071" v="1" actId="47"/>
        <pc:sldMkLst>
          <pc:docMk/>
          <pc:sldMk cId="1875288354" sldId="4220"/>
        </pc:sldMkLst>
      </pc:sldChg>
      <pc:sldChg chg="del">
        <pc:chgData name="Chris Speller" userId="0a97f007-b978-4543-a8a0-9ee0abccdf0a" providerId="ADAL" clId="{FD4D7735-FE6F-48CE-8EB0-426C4AA180B2}" dt="2020-12-29T18:18:16.071" v="1" actId="47"/>
        <pc:sldMkLst>
          <pc:docMk/>
          <pc:sldMk cId="1086491071" sldId="4221"/>
        </pc:sldMkLst>
      </pc:sldChg>
      <pc:sldChg chg="del">
        <pc:chgData name="Chris Speller" userId="0a97f007-b978-4543-a8a0-9ee0abccdf0a" providerId="ADAL" clId="{FD4D7735-FE6F-48CE-8EB0-426C4AA180B2}" dt="2020-12-29T18:18:16.071" v="1" actId="47"/>
        <pc:sldMkLst>
          <pc:docMk/>
          <pc:sldMk cId="2971975569" sldId="4222"/>
        </pc:sldMkLst>
      </pc:sldChg>
      <pc:sldChg chg="del">
        <pc:chgData name="Chris Speller" userId="0a97f007-b978-4543-a8a0-9ee0abccdf0a" providerId="ADAL" clId="{FD4D7735-FE6F-48CE-8EB0-426C4AA180B2}" dt="2020-12-29T18:18:16.071" v="1" actId="47"/>
        <pc:sldMkLst>
          <pc:docMk/>
          <pc:sldMk cId="138593035" sldId="4223"/>
        </pc:sldMkLst>
      </pc:sldChg>
      <pc:sldChg chg="del">
        <pc:chgData name="Chris Speller" userId="0a97f007-b978-4543-a8a0-9ee0abccdf0a" providerId="ADAL" clId="{FD4D7735-FE6F-48CE-8EB0-426C4AA180B2}" dt="2020-12-29T18:18:16.071" v="1" actId="47"/>
        <pc:sldMkLst>
          <pc:docMk/>
          <pc:sldMk cId="3725842732" sldId="4224"/>
        </pc:sldMkLst>
      </pc:sldChg>
      <pc:sldChg chg="del">
        <pc:chgData name="Chris Speller" userId="0a97f007-b978-4543-a8a0-9ee0abccdf0a" providerId="ADAL" clId="{FD4D7735-FE6F-48CE-8EB0-426C4AA180B2}" dt="2020-12-29T18:18:16.071" v="1" actId="47"/>
        <pc:sldMkLst>
          <pc:docMk/>
          <pc:sldMk cId="3147962238" sldId="4225"/>
        </pc:sldMkLst>
      </pc:sldChg>
      <pc:sldChg chg="del">
        <pc:chgData name="Chris Speller" userId="0a97f007-b978-4543-a8a0-9ee0abccdf0a" providerId="ADAL" clId="{FD4D7735-FE6F-48CE-8EB0-426C4AA180B2}" dt="2020-12-29T18:18:16.071" v="1" actId="47"/>
        <pc:sldMkLst>
          <pc:docMk/>
          <pc:sldMk cId="3468392918" sldId="4226"/>
        </pc:sldMkLst>
      </pc:sldChg>
      <pc:sldChg chg="del">
        <pc:chgData name="Chris Speller" userId="0a97f007-b978-4543-a8a0-9ee0abccdf0a" providerId="ADAL" clId="{FD4D7735-FE6F-48CE-8EB0-426C4AA180B2}" dt="2020-12-29T18:18:16.071" v="1" actId="47"/>
        <pc:sldMkLst>
          <pc:docMk/>
          <pc:sldMk cId="2695470637" sldId="4227"/>
        </pc:sldMkLst>
      </pc:sldChg>
      <pc:sldChg chg="del">
        <pc:chgData name="Chris Speller" userId="0a97f007-b978-4543-a8a0-9ee0abccdf0a" providerId="ADAL" clId="{FD4D7735-FE6F-48CE-8EB0-426C4AA180B2}" dt="2020-12-29T18:18:16.071" v="1" actId="47"/>
        <pc:sldMkLst>
          <pc:docMk/>
          <pc:sldMk cId="2247887021" sldId="4228"/>
        </pc:sldMkLst>
      </pc:sldChg>
      <pc:sldChg chg="del">
        <pc:chgData name="Chris Speller" userId="0a97f007-b978-4543-a8a0-9ee0abccdf0a" providerId="ADAL" clId="{FD4D7735-FE6F-48CE-8EB0-426C4AA180B2}" dt="2020-12-29T18:18:16.071" v="1" actId="47"/>
        <pc:sldMkLst>
          <pc:docMk/>
          <pc:sldMk cId="438976053" sldId="4229"/>
        </pc:sldMkLst>
      </pc:sldChg>
      <pc:sldChg chg="del">
        <pc:chgData name="Chris Speller" userId="0a97f007-b978-4543-a8a0-9ee0abccdf0a" providerId="ADAL" clId="{FD4D7735-FE6F-48CE-8EB0-426C4AA180B2}" dt="2020-12-29T18:18:16.071" v="1" actId="47"/>
        <pc:sldMkLst>
          <pc:docMk/>
          <pc:sldMk cId="1552467653" sldId="4230"/>
        </pc:sldMkLst>
      </pc:sldChg>
      <pc:sldChg chg="del">
        <pc:chgData name="Chris Speller" userId="0a97f007-b978-4543-a8a0-9ee0abccdf0a" providerId="ADAL" clId="{FD4D7735-FE6F-48CE-8EB0-426C4AA180B2}" dt="2020-12-29T18:18:16.071" v="1" actId="47"/>
        <pc:sldMkLst>
          <pc:docMk/>
          <pc:sldMk cId="3951675950" sldId="4231"/>
        </pc:sldMkLst>
      </pc:sldChg>
      <pc:sldChg chg="del">
        <pc:chgData name="Chris Speller" userId="0a97f007-b978-4543-a8a0-9ee0abccdf0a" providerId="ADAL" clId="{FD4D7735-FE6F-48CE-8EB0-426C4AA180B2}" dt="2020-12-29T18:18:16.071" v="1" actId="47"/>
        <pc:sldMkLst>
          <pc:docMk/>
          <pc:sldMk cId="1693477359" sldId="4232"/>
        </pc:sldMkLst>
      </pc:sldChg>
      <pc:sldChg chg="del">
        <pc:chgData name="Chris Speller" userId="0a97f007-b978-4543-a8a0-9ee0abccdf0a" providerId="ADAL" clId="{FD4D7735-FE6F-48CE-8EB0-426C4AA180B2}" dt="2020-12-29T18:18:16.071" v="1" actId="47"/>
        <pc:sldMkLst>
          <pc:docMk/>
          <pc:sldMk cId="398302091" sldId="4233"/>
        </pc:sldMkLst>
      </pc:sldChg>
      <pc:sldChg chg="del">
        <pc:chgData name="Chris Speller" userId="0a97f007-b978-4543-a8a0-9ee0abccdf0a" providerId="ADAL" clId="{FD4D7735-FE6F-48CE-8EB0-426C4AA180B2}" dt="2020-12-29T18:18:16.071" v="1" actId="47"/>
        <pc:sldMkLst>
          <pc:docMk/>
          <pc:sldMk cId="1327949606" sldId="4234"/>
        </pc:sldMkLst>
      </pc:sldChg>
      <pc:sldChg chg="del">
        <pc:chgData name="Chris Speller" userId="0a97f007-b978-4543-a8a0-9ee0abccdf0a" providerId="ADAL" clId="{FD4D7735-FE6F-48CE-8EB0-426C4AA180B2}" dt="2020-12-29T18:18:16.071" v="1" actId="47"/>
        <pc:sldMkLst>
          <pc:docMk/>
          <pc:sldMk cId="3338135608" sldId="4235"/>
        </pc:sldMkLst>
      </pc:sldChg>
      <pc:sldChg chg="del">
        <pc:chgData name="Chris Speller" userId="0a97f007-b978-4543-a8a0-9ee0abccdf0a" providerId="ADAL" clId="{FD4D7735-FE6F-48CE-8EB0-426C4AA180B2}" dt="2020-12-29T18:18:16.071" v="1" actId="47"/>
        <pc:sldMkLst>
          <pc:docMk/>
          <pc:sldMk cId="1326625730" sldId="4236"/>
        </pc:sldMkLst>
      </pc:sldChg>
      <pc:sldChg chg="del">
        <pc:chgData name="Chris Speller" userId="0a97f007-b978-4543-a8a0-9ee0abccdf0a" providerId="ADAL" clId="{FD4D7735-FE6F-48CE-8EB0-426C4AA180B2}" dt="2020-12-29T18:18:16.071" v="1" actId="47"/>
        <pc:sldMkLst>
          <pc:docMk/>
          <pc:sldMk cId="2724026175" sldId="4237"/>
        </pc:sldMkLst>
      </pc:sldChg>
      <pc:sldChg chg="del">
        <pc:chgData name="Chris Speller" userId="0a97f007-b978-4543-a8a0-9ee0abccdf0a" providerId="ADAL" clId="{FD4D7735-FE6F-48CE-8EB0-426C4AA180B2}" dt="2020-12-29T18:18:16.071" v="1" actId="47"/>
        <pc:sldMkLst>
          <pc:docMk/>
          <pc:sldMk cId="4243191301" sldId="4238"/>
        </pc:sldMkLst>
      </pc:sldChg>
      <pc:sldChg chg="del">
        <pc:chgData name="Chris Speller" userId="0a97f007-b978-4543-a8a0-9ee0abccdf0a" providerId="ADAL" clId="{FD4D7735-FE6F-48CE-8EB0-426C4AA180B2}" dt="2020-12-29T18:18:16.071" v="1" actId="47"/>
        <pc:sldMkLst>
          <pc:docMk/>
          <pc:sldMk cId="3039522617" sldId="4239"/>
        </pc:sldMkLst>
      </pc:sldChg>
      <pc:sldChg chg="del">
        <pc:chgData name="Chris Speller" userId="0a97f007-b978-4543-a8a0-9ee0abccdf0a" providerId="ADAL" clId="{FD4D7735-FE6F-48CE-8EB0-426C4AA180B2}" dt="2020-12-29T18:18:16.071" v="1" actId="47"/>
        <pc:sldMkLst>
          <pc:docMk/>
          <pc:sldMk cId="158264975" sldId="4240"/>
        </pc:sldMkLst>
      </pc:sldChg>
      <pc:sldChg chg="del">
        <pc:chgData name="Chris Speller" userId="0a97f007-b978-4543-a8a0-9ee0abccdf0a" providerId="ADAL" clId="{FD4D7735-FE6F-48CE-8EB0-426C4AA180B2}" dt="2020-12-29T18:18:16.071" v="1" actId="47"/>
        <pc:sldMkLst>
          <pc:docMk/>
          <pc:sldMk cId="2125408918" sldId="4241"/>
        </pc:sldMkLst>
      </pc:sldChg>
      <pc:sldChg chg="del">
        <pc:chgData name="Chris Speller" userId="0a97f007-b978-4543-a8a0-9ee0abccdf0a" providerId="ADAL" clId="{FD4D7735-FE6F-48CE-8EB0-426C4AA180B2}" dt="2020-12-29T18:18:16.071" v="1" actId="47"/>
        <pc:sldMkLst>
          <pc:docMk/>
          <pc:sldMk cId="1836444367" sldId="4242"/>
        </pc:sldMkLst>
      </pc:sldChg>
      <pc:sldChg chg="del">
        <pc:chgData name="Chris Speller" userId="0a97f007-b978-4543-a8a0-9ee0abccdf0a" providerId="ADAL" clId="{FD4D7735-FE6F-48CE-8EB0-426C4AA180B2}" dt="2020-12-29T18:18:16.071" v="1" actId="47"/>
        <pc:sldMkLst>
          <pc:docMk/>
          <pc:sldMk cId="341646211" sldId="4243"/>
        </pc:sldMkLst>
      </pc:sldChg>
      <pc:sldChg chg="del">
        <pc:chgData name="Chris Speller" userId="0a97f007-b978-4543-a8a0-9ee0abccdf0a" providerId="ADAL" clId="{FD4D7735-FE6F-48CE-8EB0-426C4AA180B2}" dt="2020-12-29T18:18:16.071" v="1" actId="47"/>
        <pc:sldMkLst>
          <pc:docMk/>
          <pc:sldMk cId="817507201" sldId="4244"/>
        </pc:sldMkLst>
      </pc:sldChg>
      <pc:sldChg chg="del">
        <pc:chgData name="Chris Speller" userId="0a97f007-b978-4543-a8a0-9ee0abccdf0a" providerId="ADAL" clId="{FD4D7735-FE6F-48CE-8EB0-426C4AA180B2}" dt="2020-12-29T18:18:16.071" v="1" actId="47"/>
        <pc:sldMkLst>
          <pc:docMk/>
          <pc:sldMk cId="3354366734" sldId="4245"/>
        </pc:sldMkLst>
      </pc:sldChg>
      <pc:sldChg chg="del">
        <pc:chgData name="Chris Speller" userId="0a97f007-b978-4543-a8a0-9ee0abccdf0a" providerId="ADAL" clId="{FD4D7735-FE6F-48CE-8EB0-426C4AA180B2}" dt="2020-12-29T18:18:16.071" v="1" actId="47"/>
        <pc:sldMkLst>
          <pc:docMk/>
          <pc:sldMk cId="2186397201" sldId="4246"/>
        </pc:sldMkLst>
      </pc:sldChg>
      <pc:sldChg chg="del">
        <pc:chgData name="Chris Speller" userId="0a97f007-b978-4543-a8a0-9ee0abccdf0a" providerId="ADAL" clId="{FD4D7735-FE6F-48CE-8EB0-426C4AA180B2}" dt="2020-12-29T18:18:16.071" v="1" actId="47"/>
        <pc:sldMkLst>
          <pc:docMk/>
          <pc:sldMk cId="2710331797" sldId="4247"/>
        </pc:sldMkLst>
      </pc:sldChg>
      <pc:sldChg chg="del">
        <pc:chgData name="Chris Speller" userId="0a97f007-b978-4543-a8a0-9ee0abccdf0a" providerId="ADAL" clId="{FD4D7735-FE6F-48CE-8EB0-426C4AA180B2}" dt="2020-12-29T18:18:16.071" v="1" actId="47"/>
        <pc:sldMkLst>
          <pc:docMk/>
          <pc:sldMk cId="3223318569" sldId="4248"/>
        </pc:sldMkLst>
      </pc:sldChg>
      <pc:sldChg chg="del">
        <pc:chgData name="Chris Speller" userId="0a97f007-b978-4543-a8a0-9ee0abccdf0a" providerId="ADAL" clId="{FD4D7735-FE6F-48CE-8EB0-426C4AA180B2}" dt="2020-12-29T18:18:16.071" v="1" actId="47"/>
        <pc:sldMkLst>
          <pc:docMk/>
          <pc:sldMk cId="3837037893" sldId="4249"/>
        </pc:sldMkLst>
      </pc:sldChg>
      <pc:sldChg chg="del">
        <pc:chgData name="Chris Speller" userId="0a97f007-b978-4543-a8a0-9ee0abccdf0a" providerId="ADAL" clId="{FD4D7735-FE6F-48CE-8EB0-426C4AA180B2}" dt="2020-12-29T18:18:16.071" v="1" actId="47"/>
        <pc:sldMkLst>
          <pc:docMk/>
          <pc:sldMk cId="3224120657" sldId="4250"/>
        </pc:sldMkLst>
      </pc:sldChg>
      <pc:sldChg chg="del">
        <pc:chgData name="Chris Speller" userId="0a97f007-b978-4543-a8a0-9ee0abccdf0a" providerId="ADAL" clId="{FD4D7735-FE6F-48CE-8EB0-426C4AA180B2}" dt="2020-12-29T18:18:16.071" v="1" actId="47"/>
        <pc:sldMkLst>
          <pc:docMk/>
          <pc:sldMk cId="1717571408" sldId="4251"/>
        </pc:sldMkLst>
      </pc:sldChg>
      <pc:sldChg chg="del">
        <pc:chgData name="Chris Speller" userId="0a97f007-b978-4543-a8a0-9ee0abccdf0a" providerId="ADAL" clId="{FD4D7735-FE6F-48CE-8EB0-426C4AA180B2}" dt="2020-12-29T18:18:16.071" v="1" actId="47"/>
        <pc:sldMkLst>
          <pc:docMk/>
          <pc:sldMk cId="423940997" sldId="4252"/>
        </pc:sldMkLst>
      </pc:sldChg>
      <pc:sldChg chg="del">
        <pc:chgData name="Chris Speller" userId="0a97f007-b978-4543-a8a0-9ee0abccdf0a" providerId="ADAL" clId="{FD4D7735-FE6F-48CE-8EB0-426C4AA180B2}" dt="2020-12-29T18:18:16.071" v="1" actId="47"/>
        <pc:sldMkLst>
          <pc:docMk/>
          <pc:sldMk cId="1338014658" sldId="4253"/>
        </pc:sldMkLst>
      </pc:sldChg>
      <pc:sldChg chg="del">
        <pc:chgData name="Chris Speller" userId="0a97f007-b978-4543-a8a0-9ee0abccdf0a" providerId="ADAL" clId="{FD4D7735-FE6F-48CE-8EB0-426C4AA180B2}" dt="2020-12-29T18:18:16.071" v="1" actId="47"/>
        <pc:sldMkLst>
          <pc:docMk/>
          <pc:sldMk cId="3616660796" sldId="4254"/>
        </pc:sldMkLst>
      </pc:sldChg>
      <pc:sldChg chg="del">
        <pc:chgData name="Chris Speller" userId="0a97f007-b978-4543-a8a0-9ee0abccdf0a" providerId="ADAL" clId="{FD4D7735-FE6F-48CE-8EB0-426C4AA180B2}" dt="2020-12-29T18:18:16.071" v="1" actId="47"/>
        <pc:sldMkLst>
          <pc:docMk/>
          <pc:sldMk cId="4177198245" sldId="4255"/>
        </pc:sldMkLst>
      </pc:sldChg>
      <pc:sldChg chg="del">
        <pc:chgData name="Chris Speller" userId="0a97f007-b978-4543-a8a0-9ee0abccdf0a" providerId="ADAL" clId="{FD4D7735-FE6F-48CE-8EB0-426C4AA180B2}" dt="2020-12-29T18:18:16.071" v="1" actId="47"/>
        <pc:sldMkLst>
          <pc:docMk/>
          <pc:sldMk cId="4264084750" sldId="4256"/>
        </pc:sldMkLst>
      </pc:sldChg>
      <pc:sldChg chg="del">
        <pc:chgData name="Chris Speller" userId="0a97f007-b978-4543-a8a0-9ee0abccdf0a" providerId="ADAL" clId="{FD4D7735-FE6F-48CE-8EB0-426C4AA180B2}" dt="2020-12-29T18:18:16.071" v="1" actId="47"/>
        <pc:sldMkLst>
          <pc:docMk/>
          <pc:sldMk cId="4091461241" sldId="4257"/>
        </pc:sldMkLst>
      </pc:sldChg>
      <pc:sldChg chg="del">
        <pc:chgData name="Chris Speller" userId="0a97f007-b978-4543-a8a0-9ee0abccdf0a" providerId="ADAL" clId="{FD4D7735-FE6F-48CE-8EB0-426C4AA180B2}" dt="2020-12-29T18:18:16.071" v="1" actId="47"/>
        <pc:sldMkLst>
          <pc:docMk/>
          <pc:sldMk cId="1880240341" sldId="4258"/>
        </pc:sldMkLst>
      </pc:sldChg>
      <pc:sldChg chg="del">
        <pc:chgData name="Chris Speller" userId="0a97f007-b978-4543-a8a0-9ee0abccdf0a" providerId="ADAL" clId="{FD4D7735-FE6F-48CE-8EB0-426C4AA180B2}" dt="2020-12-29T18:18:16.071" v="1" actId="47"/>
        <pc:sldMkLst>
          <pc:docMk/>
          <pc:sldMk cId="1902792200" sldId="4259"/>
        </pc:sldMkLst>
      </pc:sldChg>
      <pc:sldChg chg="del">
        <pc:chgData name="Chris Speller" userId="0a97f007-b978-4543-a8a0-9ee0abccdf0a" providerId="ADAL" clId="{FD4D7735-FE6F-48CE-8EB0-426C4AA180B2}" dt="2020-12-29T18:18:16.071" v="1" actId="47"/>
        <pc:sldMkLst>
          <pc:docMk/>
          <pc:sldMk cId="2108722511" sldId="4260"/>
        </pc:sldMkLst>
      </pc:sldChg>
      <pc:sldChg chg="del">
        <pc:chgData name="Chris Speller" userId="0a97f007-b978-4543-a8a0-9ee0abccdf0a" providerId="ADAL" clId="{FD4D7735-FE6F-48CE-8EB0-426C4AA180B2}" dt="2020-12-29T18:18:16.071" v="1" actId="47"/>
        <pc:sldMkLst>
          <pc:docMk/>
          <pc:sldMk cId="1621303755" sldId="4261"/>
        </pc:sldMkLst>
      </pc:sldChg>
      <pc:sldChg chg="del">
        <pc:chgData name="Chris Speller" userId="0a97f007-b978-4543-a8a0-9ee0abccdf0a" providerId="ADAL" clId="{FD4D7735-FE6F-48CE-8EB0-426C4AA180B2}" dt="2020-12-29T18:18:16.071" v="1" actId="47"/>
        <pc:sldMkLst>
          <pc:docMk/>
          <pc:sldMk cId="30781524" sldId="4262"/>
        </pc:sldMkLst>
      </pc:sldChg>
      <pc:sldChg chg="del">
        <pc:chgData name="Chris Speller" userId="0a97f007-b978-4543-a8a0-9ee0abccdf0a" providerId="ADAL" clId="{FD4D7735-FE6F-48CE-8EB0-426C4AA180B2}" dt="2020-12-29T18:18:16.071" v="1" actId="47"/>
        <pc:sldMkLst>
          <pc:docMk/>
          <pc:sldMk cId="1646190295" sldId="4263"/>
        </pc:sldMkLst>
      </pc:sldChg>
      <pc:sldChg chg="del">
        <pc:chgData name="Chris Speller" userId="0a97f007-b978-4543-a8a0-9ee0abccdf0a" providerId="ADAL" clId="{FD4D7735-FE6F-48CE-8EB0-426C4AA180B2}" dt="2020-12-29T18:18:16.071" v="1" actId="47"/>
        <pc:sldMkLst>
          <pc:docMk/>
          <pc:sldMk cId="1757040990" sldId="4264"/>
        </pc:sldMkLst>
      </pc:sldChg>
      <pc:sldChg chg="del">
        <pc:chgData name="Chris Speller" userId="0a97f007-b978-4543-a8a0-9ee0abccdf0a" providerId="ADAL" clId="{FD4D7735-FE6F-48CE-8EB0-426C4AA180B2}" dt="2020-12-29T18:18:16.071" v="1" actId="47"/>
        <pc:sldMkLst>
          <pc:docMk/>
          <pc:sldMk cId="2403810658" sldId="4265"/>
        </pc:sldMkLst>
      </pc:sldChg>
      <pc:sldChg chg="del">
        <pc:chgData name="Chris Speller" userId="0a97f007-b978-4543-a8a0-9ee0abccdf0a" providerId="ADAL" clId="{FD4D7735-FE6F-48CE-8EB0-426C4AA180B2}" dt="2020-12-29T18:18:16.071" v="1" actId="47"/>
        <pc:sldMkLst>
          <pc:docMk/>
          <pc:sldMk cId="3575460123" sldId="4266"/>
        </pc:sldMkLst>
      </pc:sldChg>
      <pc:sldChg chg="del">
        <pc:chgData name="Chris Speller" userId="0a97f007-b978-4543-a8a0-9ee0abccdf0a" providerId="ADAL" clId="{FD4D7735-FE6F-48CE-8EB0-426C4AA180B2}" dt="2020-12-29T18:18:16.071" v="1" actId="47"/>
        <pc:sldMkLst>
          <pc:docMk/>
          <pc:sldMk cId="80948181" sldId="4267"/>
        </pc:sldMkLst>
      </pc:sldChg>
      <pc:sldChg chg="del">
        <pc:chgData name="Chris Speller" userId="0a97f007-b978-4543-a8a0-9ee0abccdf0a" providerId="ADAL" clId="{FD4D7735-FE6F-48CE-8EB0-426C4AA180B2}" dt="2020-12-29T18:18:16.071" v="1" actId="47"/>
        <pc:sldMkLst>
          <pc:docMk/>
          <pc:sldMk cId="2913860632" sldId="4268"/>
        </pc:sldMkLst>
      </pc:sldChg>
      <pc:sldChg chg="del">
        <pc:chgData name="Chris Speller" userId="0a97f007-b978-4543-a8a0-9ee0abccdf0a" providerId="ADAL" clId="{FD4D7735-FE6F-48CE-8EB0-426C4AA180B2}" dt="2020-12-29T18:18:16.071" v="1" actId="47"/>
        <pc:sldMkLst>
          <pc:docMk/>
          <pc:sldMk cId="3001421036" sldId="4269"/>
        </pc:sldMkLst>
      </pc:sldChg>
      <pc:sldChg chg="del">
        <pc:chgData name="Chris Speller" userId="0a97f007-b978-4543-a8a0-9ee0abccdf0a" providerId="ADAL" clId="{FD4D7735-FE6F-48CE-8EB0-426C4AA180B2}" dt="2020-12-29T18:18:16.071" v="1" actId="47"/>
        <pc:sldMkLst>
          <pc:docMk/>
          <pc:sldMk cId="1657395919" sldId="4270"/>
        </pc:sldMkLst>
      </pc:sldChg>
      <pc:sldChg chg="del">
        <pc:chgData name="Chris Speller" userId="0a97f007-b978-4543-a8a0-9ee0abccdf0a" providerId="ADAL" clId="{FD4D7735-FE6F-48CE-8EB0-426C4AA180B2}" dt="2020-12-29T18:18:16.071" v="1" actId="47"/>
        <pc:sldMkLst>
          <pc:docMk/>
          <pc:sldMk cId="3120832599" sldId="4271"/>
        </pc:sldMkLst>
      </pc:sldChg>
      <pc:sldChg chg="del">
        <pc:chgData name="Chris Speller" userId="0a97f007-b978-4543-a8a0-9ee0abccdf0a" providerId="ADAL" clId="{FD4D7735-FE6F-48CE-8EB0-426C4AA180B2}" dt="2020-12-29T18:18:16.071" v="1" actId="47"/>
        <pc:sldMkLst>
          <pc:docMk/>
          <pc:sldMk cId="2483679848" sldId="4272"/>
        </pc:sldMkLst>
      </pc:sldChg>
      <pc:sldChg chg="del">
        <pc:chgData name="Chris Speller" userId="0a97f007-b978-4543-a8a0-9ee0abccdf0a" providerId="ADAL" clId="{FD4D7735-FE6F-48CE-8EB0-426C4AA180B2}" dt="2020-12-29T18:18:16.071" v="1" actId="47"/>
        <pc:sldMkLst>
          <pc:docMk/>
          <pc:sldMk cId="806744597" sldId="4273"/>
        </pc:sldMkLst>
      </pc:sldChg>
      <pc:sldChg chg="del">
        <pc:chgData name="Chris Speller" userId="0a97f007-b978-4543-a8a0-9ee0abccdf0a" providerId="ADAL" clId="{FD4D7735-FE6F-48CE-8EB0-426C4AA180B2}" dt="2020-12-29T18:18:16.071" v="1" actId="47"/>
        <pc:sldMkLst>
          <pc:docMk/>
          <pc:sldMk cId="630231074" sldId="4274"/>
        </pc:sldMkLst>
      </pc:sldChg>
      <pc:sldChg chg="del">
        <pc:chgData name="Chris Speller" userId="0a97f007-b978-4543-a8a0-9ee0abccdf0a" providerId="ADAL" clId="{FD4D7735-FE6F-48CE-8EB0-426C4AA180B2}" dt="2020-12-29T18:18:16.071" v="1" actId="47"/>
        <pc:sldMkLst>
          <pc:docMk/>
          <pc:sldMk cId="3600640039" sldId="4275"/>
        </pc:sldMkLst>
      </pc:sldChg>
      <pc:sldChg chg="del">
        <pc:chgData name="Chris Speller" userId="0a97f007-b978-4543-a8a0-9ee0abccdf0a" providerId="ADAL" clId="{FD4D7735-FE6F-48CE-8EB0-426C4AA180B2}" dt="2020-12-29T18:18:16.071" v="1" actId="47"/>
        <pc:sldMkLst>
          <pc:docMk/>
          <pc:sldMk cId="3619091561" sldId="4276"/>
        </pc:sldMkLst>
      </pc:sldChg>
      <pc:sldChg chg="del">
        <pc:chgData name="Chris Speller" userId="0a97f007-b978-4543-a8a0-9ee0abccdf0a" providerId="ADAL" clId="{FD4D7735-FE6F-48CE-8EB0-426C4AA180B2}" dt="2020-12-29T18:18:16.071" v="1" actId="47"/>
        <pc:sldMkLst>
          <pc:docMk/>
          <pc:sldMk cId="1999125335" sldId="4277"/>
        </pc:sldMkLst>
      </pc:sldChg>
      <pc:sldChg chg="del">
        <pc:chgData name="Chris Speller" userId="0a97f007-b978-4543-a8a0-9ee0abccdf0a" providerId="ADAL" clId="{FD4D7735-FE6F-48CE-8EB0-426C4AA180B2}" dt="2020-12-29T18:18:16.071" v="1" actId="47"/>
        <pc:sldMkLst>
          <pc:docMk/>
          <pc:sldMk cId="952130618" sldId="4278"/>
        </pc:sldMkLst>
      </pc:sldChg>
      <pc:sldChg chg="del">
        <pc:chgData name="Chris Speller" userId="0a97f007-b978-4543-a8a0-9ee0abccdf0a" providerId="ADAL" clId="{FD4D7735-FE6F-48CE-8EB0-426C4AA180B2}" dt="2020-12-29T18:18:16.071" v="1" actId="47"/>
        <pc:sldMkLst>
          <pc:docMk/>
          <pc:sldMk cId="4239581193" sldId="4279"/>
        </pc:sldMkLst>
      </pc:sldChg>
      <pc:sldChg chg="del">
        <pc:chgData name="Chris Speller" userId="0a97f007-b978-4543-a8a0-9ee0abccdf0a" providerId="ADAL" clId="{FD4D7735-FE6F-48CE-8EB0-426C4AA180B2}" dt="2020-12-29T18:18:16.071" v="1" actId="47"/>
        <pc:sldMkLst>
          <pc:docMk/>
          <pc:sldMk cId="3621946412" sldId="4280"/>
        </pc:sldMkLst>
      </pc:sldChg>
      <pc:sldChg chg="del">
        <pc:chgData name="Chris Speller" userId="0a97f007-b978-4543-a8a0-9ee0abccdf0a" providerId="ADAL" clId="{FD4D7735-FE6F-48CE-8EB0-426C4AA180B2}" dt="2020-12-29T18:18:16.071" v="1" actId="47"/>
        <pc:sldMkLst>
          <pc:docMk/>
          <pc:sldMk cId="2461866022" sldId="4281"/>
        </pc:sldMkLst>
      </pc:sldChg>
      <pc:sldChg chg="del">
        <pc:chgData name="Chris Speller" userId="0a97f007-b978-4543-a8a0-9ee0abccdf0a" providerId="ADAL" clId="{FD4D7735-FE6F-48CE-8EB0-426C4AA180B2}" dt="2020-12-29T18:18:16.071" v="1" actId="47"/>
        <pc:sldMkLst>
          <pc:docMk/>
          <pc:sldMk cId="3646568035" sldId="4282"/>
        </pc:sldMkLst>
      </pc:sldChg>
      <pc:sldChg chg="del">
        <pc:chgData name="Chris Speller" userId="0a97f007-b978-4543-a8a0-9ee0abccdf0a" providerId="ADAL" clId="{FD4D7735-FE6F-48CE-8EB0-426C4AA180B2}" dt="2020-12-29T18:18:16.071" v="1" actId="47"/>
        <pc:sldMkLst>
          <pc:docMk/>
          <pc:sldMk cId="824125664" sldId="4283"/>
        </pc:sldMkLst>
      </pc:sldChg>
      <pc:sldChg chg="del">
        <pc:chgData name="Chris Speller" userId="0a97f007-b978-4543-a8a0-9ee0abccdf0a" providerId="ADAL" clId="{FD4D7735-FE6F-48CE-8EB0-426C4AA180B2}" dt="2020-12-29T18:18:16.071" v="1" actId="47"/>
        <pc:sldMkLst>
          <pc:docMk/>
          <pc:sldMk cId="387364026" sldId="4284"/>
        </pc:sldMkLst>
      </pc:sldChg>
      <pc:sldChg chg="del">
        <pc:chgData name="Chris Speller" userId="0a97f007-b978-4543-a8a0-9ee0abccdf0a" providerId="ADAL" clId="{FD4D7735-FE6F-48CE-8EB0-426C4AA180B2}" dt="2020-12-29T18:18:16.071" v="1" actId="47"/>
        <pc:sldMkLst>
          <pc:docMk/>
          <pc:sldMk cId="3641594149" sldId="4285"/>
        </pc:sldMkLst>
      </pc:sldChg>
      <pc:sldChg chg="del">
        <pc:chgData name="Chris Speller" userId="0a97f007-b978-4543-a8a0-9ee0abccdf0a" providerId="ADAL" clId="{FD4D7735-FE6F-48CE-8EB0-426C4AA180B2}" dt="2020-12-29T18:18:16.071" v="1" actId="47"/>
        <pc:sldMkLst>
          <pc:docMk/>
          <pc:sldMk cId="3426369019" sldId="4286"/>
        </pc:sldMkLst>
      </pc:sldChg>
      <pc:sldChg chg="del">
        <pc:chgData name="Chris Speller" userId="0a97f007-b978-4543-a8a0-9ee0abccdf0a" providerId="ADAL" clId="{FD4D7735-FE6F-48CE-8EB0-426C4AA180B2}" dt="2020-12-29T18:18:16.071" v="1" actId="47"/>
        <pc:sldMkLst>
          <pc:docMk/>
          <pc:sldMk cId="1654046565" sldId="4287"/>
        </pc:sldMkLst>
      </pc:sldChg>
      <pc:sldChg chg="del">
        <pc:chgData name="Chris Speller" userId="0a97f007-b978-4543-a8a0-9ee0abccdf0a" providerId="ADAL" clId="{FD4D7735-FE6F-48CE-8EB0-426C4AA180B2}" dt="2020-12-29T18:18:16.071" v="1" actId="47"/>
        <pc:sldMkLst>
          <pc:docMk/>
          <pc:sldMk cId="2277725251" sldId="4288"/>
        </pc:sldMkLst>
      </pc:sldChg>
      <pc:sldChg chg="del">
        <pc:chgData name="Chris Speller" userId="0a97f007-b978-4543-a8a0-9ee0abccdf0a" providerId="ADAL" clId="{FD4D7735-FE6F-48CE-8EB0-426C4AA180B2}" dt="2020-12-29T18:18:16.071" v="1" actId="47"/>
        <pc:sldMkLst>
          <pc:docMk/>
          <pc:sldMk cId="1642434324" sldId="4289"/>
        </pc:sldMkLst>
      </pc:sldChg>
      <pc:sldChg chg="del">
        <pc:chgData name="Chris Speller" userId="0a97f007-b978-4543-a8a0-9ee0abccdf0a" providerId="ADAL" clId="{FD4D7735-FE6F-48CE-8EB0-426C4AA180B2}" dt="2020-12-29T18:18:16.071" v="1" actId="47"/>
        <pc:sldMkLst>
          <pc:docMk/>
          <pc:sldMk cId="332099813" sldId="4290"/>
        </pc:sldMkLst>
      </pc:sldChg>
      <pc:sldChg chg="del">
        <pc:chgData name="Chris Speller" userId="0a97f007-b978-4543-a8a0-9ee0abccdf0a" providerId="ADAL" clId="{FD4D7735-FE6F-48CE-8EB0-426C4AA180B2}" dt="2020-12-29T18:18:16.071" v="1" actId="47"/>
        <pc:sldMkLst>
          <pc:docMk/>
          <pc:sldMk cId="773265155" sldId="4291"/>
        </pc:sldMkLst>
      </pc:sldChg>
      <pc:sldChg chg="del">
        <pc:chgData name="Chris Speller" userId="0a97f007-b978-4543-a8a0-9ee0abccdf0a" providerId="ADAL" clId="{FD4D7735-FE6F-48CE-8EB0-426C4AA180B2}" dt="2020-12-29T18:18:16.071" v="1" actId="47"/>
        <pc:sldMkLst>
          <pc:docMk/>
          <pc:sldMk cId="593446486" sldId="4292"/>
        </pc:sldMkLst>
      </pc:sldChg>
      <pc:sldChg chg="del">
        <pc:chgData name="Chris Speller" userId="0a97f007-b978-4543-a8a0-9ee0abccdf0a" providerId="ADAL" clId="{FD4D7735-FE6F-48CE-8EB0-426C4AA180B2}" dt="2020-12-29T18:18:16.071" v="1" actId="47"/>
        <pc:sldMkLst>
          <pc:docMk/>
          <pc:sldMk cId="1495672583" sldId="4293"/>
        </pc:sldMkLst>
      </pc:sldChg>
      <pc:sldChg chg="del">
        <pc:chgData name="Chris Speller" userId="0a97f007-b978-4543-a8a0-9ee0abccdf0a" providerId="ADAL" clId="{FD4D7735-FE6F-48CE-8EB0-426C4AA180B2}" dt="2020-12-29T18:18:16.071" v="1" actId="47"/>
        <pc:sldMkLst>
          <pc:docMk/>
          <pc:sldMk cId="2113508000" sldId="4294"/>
        </pc:sldMkLst>
      </pc:sldChg>
      <pc:sldChg chg="del">
        <pc:chgData name="Chris Speller" userId="0a97f007-b978-4543-a8a0-9ee0abccdf0a" providerId="ADAL" clId="{FD4D7735-FE6F-48CE-8EB0-426C4AA180B2}" dt="2020-12-29T18:18:16.071" v="1" actId="47"/>
        <pc:sldMkLst>
          <pc:docMk/>
          <pc:sldMk cId="491669538" sldId="4295"/>
        </pc:sldMkLst>
      </pc:sldChg>
      <pc:sldChg chg="del">
        <pc:chgData name="Chris Speller" userId="0a97f007-b978-4543-a8a0-9ee0abccdf0a" providerId="ADAL" clId="{FD4D7735-FE6F-48CE-8EB0-426C4AA180B2}" dt="2020-12-29T18:18:16.071" v="1" actId="47"/>
        <pc:sldMkLst>
          <pc:docMk/>
          <pc:sldMk cId="304467537" sldId="4296"/>
        </pc:sldMkLst>
      </pc:sldChg>
      <pc:sldChg chg="del">
        <pc:chgData name="Chris Speller" userId="0a97f007-b978-4543-a8a0-9ee0abccdf0a" providerId="ADAL" clId="{FD4D7735-FE6F-48CE-8EB0-426C4AA180B2}" dt="2020-12-29T18:18:16.071" v="1" actId="47"/>
        <pc:sldMkLst>
          <pc:docMk/>
          <pc:sldMk cId="1940237595" sldId="4297"/>
        </pc:sldMkLst>
      </pc:sldChg>
      <pc:sldChg chg="del">
        <pc:chgData name="Chris Speller" userId="0a97f007-b978-4543-a8a0-9ee0abccdf0a" providerId="ADAL" clId="{FD4D7735-FE6F-48CE-8EB0-426C4AA180B2}" dt="2020-12-29T18:18:16.071" v="1" actId="47"/>
        <pc:sldMkLst>
          <pc:docMk/>
          <pc:sldMk cId="1191533945" sldId="4298"/>
        </pc:sldMkLst>
      </pc:sldChg>
      <pc:sldChg chg="del">
        <pc:chgData name="Chris Speller" userId="0a97f007-b978-4543-a8a0-9ee0abccdf0a" providerId="ADAL" clId="{FD4D7735-FE6F-48CE-8EB0-426C4AA180B2}" dt="2020-12-29T18:18:16.071" v="1" actId="47"/>
        <pc:sldMkLst>
          <pc:docMk/>
          <pc:sldMk cId="2031719662" sldId="4299"/>
        </pc:sldMkLst>
      </pc:sldChg>
      <pc:sldChg chg="del">
        <pc:chgData name="Chris Speller" userId="0a97f007-b978-4543-a8a0-9ee0abccdf0a" providerId="ADAL" clId="{FD4D7735-FE6F-48CE-8EB0-426C4AA180B2}" dt="2020-12-29T18:18:16.071" v="1" actId="47"/>
        <pc:sldMkLst>
          <pc:docMk/>
          <pc:sldMk cId="1481373174" sldId="4300"/>
        </pc:sldMkLst>
      </pc:sldChg>
      <pc:sldChg chg="del">
        <pc:chgData name="Chris Speller" userId="0a97f007-b978-4543-a8a0-9ee0abccdf0a" providerId="ADAL" clId="{FD4D7735-FE6F-48CE-8EB0-426C4AA180B2}" dt="2020-12-29T18:18:16.071" v="1" actId="47"/>
        <pc:sldMkLst>
          <pc:docMk/>
          <pc:sldMk cId="2261699720" sldId="4301"/>
        </pc:sldMkLst>
      </pc:sldChg>
      <pc:sldChg chg="del">
        <pc:chgData name="Chris Speller" userId="0a97f007-b978-4543-a8a0-9ee0abccdf0a" providerId="ADAL" clId="{FD4D7735-FE6F-48CE-8EB0-426C4AA180B2}" dt="2020-12-29T18:18:16.071" v="1" actId="47"/>
        <pc:sldMkLst>
          <pc:docMk/>
          <pc:sldMk cId="1724463117" sldId="4302"/>
        </pc:sldMkLst>
      </pc:sldChg>
      <pc:sldChg chg="del">
        <pc:chgData name="Chris Speller" userId="0a97f007-b978-4543-a8a0-9ee0abccdf0a" providerId="ADAL" clId="{FD4D7735-FE6F-48CE-8EB0-426C4AA180B2}" dt="2020-12-29T18:18:16.071" v="1" actId="47"/>
        <pc:sldMkLst>
          <pc:docMk/>
          <pc:sldMk cId="37996205" sldId="4303"/>
        </pc:sldMkLst>
      </pc:sldChg>
      <pc:sldChg chg="del">
        <pc:chgData name="Chris Speller" userId="0a97f007-b978-4543-a8a0-9ee0abccdf0a" providerId="ADAL" clId="{FD4D7735-FE6F-48CE-8EB0-426C4AA180B2}" dt="2020-12-29T18:18:16.071" v="1" actId="47"/>
        <pc:sldMkLst>
          <pc:docMk/>
          <pc:sldMk cId="1847766139" sldId="4304"/>
        </pc:sldMkLst>
      </pc:sldChg>
      <pc:sldChg chg="del">
        <pc:chgData name="Chris Speller" userId="0a97f007-b978-4543-a8a0-9ee0abccdf0a" providerId="ADAL" clId="{FD4D7735-FE6F-48CE-8EB0-426C4AA180B2}" dt="2020-12-29T18:18:16.071" v="1" actId="47"/>
        <pc:sldMkLst>
          <pc:docMk/>
          <pc:sldMk cId="3056492787" sldId="4305"/>
        </pc:sldMkLst>
      </pc:sldChg>
      <pc:sldChg chg="del">
        <pc:chgData name="Chris Speller" userId="0a97f007-b978-4543-a8a0-9ee0abccdf0a" providerId="ADAL" clId="{FD4D7735-FE6F-48CE-8EB0-426C4AA180B2}" dt="2020-12-29T18:18:16.071" v="1" actId="47"/>
        <pc:sldMkLst>
          <pc:docMk/>
          <pc:sldMk cId="3532056582" sldId="4306"/>
        </pc:sldMkLst>
      </pc:sldChg>
      <pc:sldChg chg="del">
        <pc:chgData name="Chris Speller" userId="0a97f007-b978-4543-a8a0-9ee0abccdf0a" providerId="ADAL" clId="{FD4D7735-FE6F-48CE-8EB0-426C4AA180B2}" dt="2020-12-29T18:18:16.071" v="1" actId="47"/>
        <pc:sldMkLst>
          <pc:docMk/>
          <pc:sldMk cId="1698076429" sldId="4307"/>
        </pc:sldMkLst>
      </pc:sldChg>
      <pc:sldChg chg="del">
        <pc:chgData name="Chris Speller" userId="0a97f007-b978-4543-a8a0-9ee0abccdf0a" providerId="ADAL" clId="{FD4D7735-FE6F-48CE-8EB0-426C4AA180B2}" dt="2020-12-29T18:18:16.071" v="1" actId="47"/>
        <pc:sldMkLst>
          <pc:docMk/>
          <pc:sldMk cId="2642310659" sldId="4308"/>
        </pc:sldMkLst>
      </pc:sldChg>
      <pc:sldChg chg="del">
        <pc:chgData name="Chris Speller" userId="0a97f007-b978-4543-a8a0-9ee0abccdf0a" providerId="ADAL" clId="{FD4D7735-FE6F-48CE-8EB0-426C4AA180B2}" dt="2020-12-29T18:18:16.071" v="1" actId="47"/>
        <pc:sldMkLst>
          <pc:docMk/>
          <pc:sldMk cId="2914913119" sldId="4309"/>
        </pc:sldMkLst>
      </pc:sldChg>
      <pc:sldChg chg="del">
        <pc:chgData name="Chris Speller" userId="0a97f007-b978-4543-a8a0-9ee0abccdf0a" providerId="ADAL" clId="{FD4D7735-FE6F-48CE-8EB0-426C4AA180B2}" dt="2020-12-29T18:18:16.071" v="1" actId="47"/>
        <pc:sldMkLst>
          <pc:docMk/>
          <pc:sldMk cId="982601318" sldId="4310"/>
        </pc:sldMkLst>
      </pc:sldChg>
      <pc:sldChg chg="del">
        <pc:chgData name="Chris Speller" userId="0a97f007-b978-4543-a8a0-9ee0abccdf0a" providerId="ADAL" clId="{FD4D7735-FE6F-48CE-8EB0-426C4AA180B2}" dt="2020-12-29T18:18:16.071" v="1" actId="47"/>
        <pc:sldMkLst>
          <pc:docMk/>
          <pc:sldMk cId="2030567570" sldId="4311"/>
        </pc:sldMkLst>
      </pc:sldChg>
      <pc:sldChg chg="del">
        <pc:chgData name="Chris Speller" userId="0a97f007-b978-4543-a8a0-9ee0abccdf0a" providerId="ADAL" clId="{FD4D7735-FE6F-48CE-8EB0-426C4AA180B2}" dt="2020-12-29T18:18:16.071" v="1" actId="47"/>
        <pc:sldMkLst>
          <pc:docMk/>
          <pc:sldMk cId="2613807161" sldId="4312"/>
        </pc:sldMkLst>
      </pc:sldChg>
      <pc:sldChg chg="del">
        <pc:chgData name="Chris Speller" userId="0a97f007-b978-4543-a8a0-9ee0abccdf0a" providerId="ADAL" clId="{FD4D7735-FE6F-48CE-8EB0-426C4AA180B2}" dt="2020-12-29T18:18:16.071" v="1" actId="47"/>
        <pc:sldMkLst>
          <pc:docMk/>
          <pc:sldMk cId="2952915619" sldId="4313"/>
        </pc:sldMkLst>
      </pc:sldChg>
      <pc:sldChg chg="del">
        <pc:chgData name="Chris Speller" userId="0a97f007-b978-4543-a8a0-9ee0abccdf0a" providerId="ADAL" clId="{FD4D7735-FE6F-48CE-8EB0-426C4AA180B2}" dt="2020-12-29T18:18:16.071" v="1" actId="47"/>
        <pc:sldMkLst>
          <pc:docMk/>
          <pc:sldMk cId="386718359" sldId="4314"/>
        </pc:sldMkLst>
      </pc:sldChg>
      <pc:sldChg chg="del">
        <pc:chgData name="Chris Speller" userId="0a97f007-b978-4543-a8a0-9ee0abccdf0a" providerId="ADAL" clId="{FD4D7735-FE6F-48CE-8EB0-426C4AA180B2}" dt="2020-12-29T18:18:16.071" v="1" actId="47"/>
        <pc:sldMkLst>
          <pc:docMk/>
          <pc:sldMk cId="629933196" sldId="4315"/>
        </pc:sldMkLst>
      </pc:sldChg>
      <pc:sldChg chg="del">
        <pc:chgData name="Chris Speller" userId="0a97f007-b978-4543-a8a0-9ee0abccdf0a" providerId="ADAL" clId="{FD4D7735-FE6F-48CE-8EB0-426C4AA180B2}" dt="2020-12-29T18:18:16.071" v="1" actId="47"/>
        <pc:sldMkLst>
          <pc:docMk/>
          <pc:sldMk cId="3936516827" sldId="4316"/>
        </pc:sldMkLst>
      </pc:sldChg>
      <pc:sldChg chg="del">
        <pc:chgData name="Chris Speller" userId="0a97f007-b978-4543-a8a0-9ee0abccdf0a" providerId="ADAL" clId="{FD4D7735-FE6F-48CE-8EB0-426C4AA180B2}" dt="2020-12-29T18:18:16.071" v="1" actId="47"/>
        <pc:sldMkLst>
          <pc:docMk/>
          <pc:sldMk cId="2069647745" sldId="4317"/>
        </pc:sldMkLst>
      </pc:sldChg>
      <pc:sldChg chg="del">
        <pc:chgData name="Chris Speller" userId="0a97f007-b978-4543-a8a0-9ee0abccdf0a" providerId="ADAL" clId="{FD4D7735-FE6F-48CE-8EB0-426C4AA180B2}" dt="2020-12-29T18:18:16.071" v="1" actId="47"/>
        <pc:sldMkLst>
          <pc:docMk/>
          <pc:sldMk cId="3764692832" sldId="4318"/>
        </pc:sldMkLst>
      </pc:sldChg>
      <pc:sldChg chg="del">
        <pc:chgData name="Chris Speller" userId="0a97f007-b978-4543-a8a0-9ee0abccdf0a" providerId="ADAL" clId="{FD4D7735-FE6F-48CE-8EB0-426C4AA180B2}" dt="2020-12-29T18:18:16.071" v="1" actId="47"/>
        <pc:sldMkLst>
          <pc:docMk/>
          <pc:sldMk cId="1578000072" sldId="4319"/>
        </pc:sldMkLst>
      </pc:sldChg>
      <pc:sldChg chg="del">
        <pc:chgData name="Chris Speller" userId="0a97f007-b978-4543-a8a0-9ee0abccdf0a" providerId="ADAL" clId="{FD4D7735-FE6F-48CE-8EB0-426C4AA180B2}" dt="2020-12-29T18:18:16.071" v="1" actId="47"/>
        <pc:sldMkLst>
          <pc:docMk/>
          <pc:sldMk cId="1874052716" sldId="4320"/>
        </pc:sldMkLst>
      </pc:sldChg>
      <pc:sldChg chg="del">
        <pc:chgData name="Chris Speller" userId="0a97f007-b978-4543-a8a0-9ee0abccdf0a" providerId="ADAL" clId="{FD4D7735-FE6F-48CE-8EB0-426C4AA180B2}" dt="2020-12-29T18:18:16.071" v="1" actId="47"/>
        <pc:sldMkLst>
          <pc:docMk/>
          <pc:sldMk cId="24042688" sldId="4321"/>
        </pc:sldMkLst>
      </pc:sldChg>
      <pc:sldChg chg="del">
        <pc:chgData name="Chris Speller" userId="0a97f007-b978-4543-a8a0-9ee0abccdf0a" providerId="ADAL" clId="{FD4D7735-FE6F-48CE-8EB0-426C4AA180B2}" dt="2020-12-29T18:18:16.071" v="1" actId="47"/>
        <pc:sldMkLst>
          <pc:docMk/>
          <pc:sldMk cId="2982409516" sldId="4322"/>
        </pc:sldMkLst>
      </pc:sldChg>
      <pc:sldChg chg="del">
        <pc:chgData name="Chris Speller" userId="0a97f007-b978-4543-a8a0-9ee0abccdf0a" providerId="ADAL" clId="{FD4D7735-FE6F-48CE-8EB0-426C4AA180B2}" dt="2020-12-29T18:18:16.071" v="1" actId="47"/>
        <pc:sldMkLst>
          <pc:docMk/>
          <pc:sldMk cId="1561327894" sldId="4323"/>
        </pc:sldMkLst>
      </pc:sldChg>
      <pc:sldChg chg="del">
        <pc:chgData name="Chris Speller" userId="0a97f007-b978-4543-a8a0-9ee0abccdf0a" providerId="ADAL" clId="{FD4D7735-FE6F-48CE-8EB0-426C4AA180B2}" dt="2020-12-29T18:18:16.071" v="1" actId="47"/>
        <pc:sldMkLst>
          <pc:docMk/>
          <pc:sldMk cId="1930047067" sldId="4324"/>
        </pc:sldMkLst>
      </pc:sldChg>
      <pc:sldChg chg="del">
        <pc:chgData name="Chris Speller" userId="0a97f007-b978-4543-a8a0-9ee0abccdf0a" providerId="ADAL" clId="{FD4D7735-FE6F-48CE-8EB0-426C4AA180B2}" dt="2020-12-29T18:18:16.071" v="1" actId="47"/>
        <pc:sldMkLst>
          <pc:docMk/>
          <pc:sldMk cId="2676529931" sldId="4325"/>
        </pc:sldMkLst>
      </pc:sldChg>
      <pc:sldChg chg="del">
        <pc:chgData name="Chris Speller" userId="0a97f007-b978-4543-a8a0-9ee0abccdf0a" providerId="ADAL" clId="{FD4D7735-FE6F-48CE-8EB0-426C4AA180B2}" dt="2020-12-29T18:18:16.071" v="1" actId="47"/>
        <pc:sldMkLst>
          <pc:docMk/>
          <pc:sldMk cId="3396019499" sldId="4326"/>
        </pc:sldMkLst>
      </pc:sldChg>
      <pc:sldChg chg="del">
        <pc:chgData name="Chris Speller" userId="0a97f007-b978-4543-a8a0-9ee0abccdf0a" providerId="ADAL" clId="{FD4D7735-FE6F-48CE-8EB0-426C4AA180B2}" dt="2020-12-29T18:18:16.071" v="1" actId="47"/>
        <pc:sldMkLst>
          <pc:docMk/>
          <pc:sldMk cId="3570121336" sldId="4327"/>
        </pc:sldMkLst>
      </pc:sldChg>
      <pc:sldChg chg="del">
        <pc:chgData name="Chris Speller" userId="0a97f007-b978-4543-a8a0-9ee0abccdf0a" providerId="ADAL" clId="{FD4D7735-FE6F-48CE-8EB0-426C4AA180B2}" dt="2020-12-29T18:18:16.071" v="1" actId="47"/>
        <pc:sldMkLst>
          <pc:docMk/>
          <pc:sldMk cId="3224619781" sldId="4328"/>
        </pc:sldMkLst>
      </pc:sldChg>
      <pc:sldChg chg="del">
        <pc:chgData name="Chris Speller" userId="0a97f007-b978-4543-a8a0-9ee0abccdf0a" providerId="ADAL" clId="{FD4D7735-FE6F-48CE-8EB0-426C4AA180B2}" dt="2020-12-29T18:18:16.071" v="1" actId="47"/>
        <pc:sldMkLst>
          <pc:docMk/>
          <pc:sldMk cId="2537463360" sldId="4329"/>
        </pc:sldMkLst>
      </pc:sldChg>
      <pc:sldChg chg="del">
        <pc:chgData name="Chris Speller" userId="0a97f007-b978-4543-a8a0-9ee0abccdf0a" providerId="ADAL" clId="{FD4D7735-FE6F-48CE-8EB0-426C4AA180B2}" dt="2020-12-29T18:18:16.071" v="1" actId="47"/>
        <pc:sldMkLst>
          <pc:docMk/>
          <pc:sldMk cId="4103478041" sldId="4330"/>
        </pc:sldMkLst>
      </pc:sldChg>
      <pc:sldChg chg="del">
        <pc:chgData name="Chris Speller" userId="0a97f007-b978-4543-a8a0-9ee0abccdf0a" providerId="ADAL" clId="{FD4D7735-FE6F-48CE-8EB0-426C4AA180B2}" dt="2020-12-29T18:18:16.071" v="1" actId="47"/>
        <pc:sldMkLst>
          <pc:docMk/>
          <pc:sldMk cId="4206879685" sldId="4331"/>
        </pc:sldMkLst>
      </pc:sldChg>
      <pc:sldChg chg="del">
        <pc:chgData name="Chris Speller" userId="0a97f007-b978-4543-a8a0-9ee0abccdf0a" providerId="ADAL" clId="{FD4D7735-FE6F-48CE-8EB0-426C4AA180B2}" dt="2020-12-29T18:18:16.071" v="1" actId="47"/>
        <pc:sldMkLst>
          <pc:docMk/>
          <pc:sldMk cId="326305777" sldId="4332"/>
        </pc:sldMkLst>
      </pc:sldChg>
      <pc:sldChg chg="del">
        <pc:chgData name="Chris Speller" userId="0a97f007-b978-4543-a8a0-9ee0abccdf0a" providerId="ADAL" clId="{FD4D7735-FE6F-48CE-8EB0-426C4AA180B2}" dt="2020-12-29T18:18:16.071" v="1" actId="47"/>
        <pc:sldMkLst>
          <pc:docMk/>
          <pc:sldMk cId="3743912193" sldId="4333"/>
        </pc:sldMkLst>
      </pc:sldChg>
      <pc:sldChg chg="del">
        <pc:chgData name="Chris Speller" userId="0a97f007-b978-4543-a8a0-9ee0abccdf0a" providerId="ADAL" clId="{FD4D7735-FE6F-48CE-8EB0-426C4AA180B2}" dt="2020-12-29T18:18:16.071" v="1" actId="47"/>
        <pc:sldMkLst>
          <pc:docMk/>
          <pc:sldMk cId="1371308057" sldId="4334"/>
        </pc:sldMkLst>
      </pc:sldChg>
      <pc:sldChg chg="del">
        <pc:chgData name="Chris Speller" userId="0a97f007-b978-4543-a8a0-9ee0abccdf0a" providerId="ADAL" clId="{FD4D7735-FE6F-48CE-8EB0-426C4AA180B2}" dt="2020-12-29T18:18:16.071" v="1" actId="47"/>
        <pc:sldMkLst>
          <pc:docMk/>
          <pc:sldMk cId="2217818814" sldId="4335"/>
        </pc:sldMkLst>
      </pc:sldChg>
      <pc:sldChg chg="del">
        <pc:chgData name="Chris Speller" userId="0a97f007-b978-4543-a8a0-9ee0abccdf0a" providerId="ADAL" clId="{FD4D7735-FE6F-48CE-8EB0-426C4AA180B2}" dt="2020-12-29T18:18:16.071" v="1" actId="47"/>
        <pc:sldMkLst>
          <pc:docMk/>
          <pc:sldMk cId="2240016883" sldId="4336"/>
        </pc:sldMkLst>
      </pc:sldChg>
      <pc:sldChg chg="del">
        <pc:chgData name="Chris Speller" userId="0a97f007-b978-4543-a8a0-9ee0abccdf0a" providerId="ADAL" clId="{FD4D7735-FE6F-48CE-8EB0-426C4AA180B2}" dt="2020-12-29T18:18:16.071" v="1" actId="47"/>
        <pc:sldMkLst>
          <pc:docMk/>
          <pc:sldMk cId="3454933675" sldId="4337"/>
        </pc:sldMkLst>
      </pc:sldChg>
      <pc:sldChg chg="del">
        <pc:chgData name="Chris Speller" userId="0a97f007-b978-4543-a8a0-9ee0abccdf0a" providerId="ADAL" clId="{FD4D7735-FE6F-48CE-8EB0-426C4AA180B2}" dt="2020-12-29T18:18:16.071" v="1" actId="47"/>
        <pc:sldMkLst>
          <pc:docMk/>
          <pc:sldMk cId="1862998442" sldId="4338"/>
        </pc:sldMkLst>
      </pc:sldChg>
      <pc:sldChg chg="del">
        <pc:chgData name="Chris Speller" userId="0a97f007-b978-4543-a8a0-9ee0abccdf0a" providerId="ADAL" clId="{FD4D7735-FE6F-48CE-8EB0-426C4AA180B2}" dt="2020-12-29T18:18:16.071" v="1" actId="47"/>
        <pc:sldMkLst>
          <pc:docMk/>
          <pc:sldMk cId="3202201567" sldId="4339"/>
        </pc:sldMkLst>
      </pc:sldChg>
      <pc:sldChg chg="del">
        <pc:chgData name="Chris Speller" userId="0a97f007-b978-4543-a8a0-9ee0abccdf0a" providerId="ADAL" clId="{FD4D7735-FE6F-48CE-8EB0-426C4AA180B2}" dt="2020-12-29T18:18:16.071" v="1" actId="47"/>
        <pc:sldMkLst>
          <pc:docMk/>
          <pc:sldMk cId="1043067052" sldId="4340"/>
        </pc:sldMkLst>
      </pc:sldChg>
      <pc:sldChg chg="del">
        <pc:chgData name="Chris Speller" userId="0a97f007-b978-4543-a8a0-9ee0abccdf0a" providerId="ADAL" clId="{FD4D7735-FE6F-48CE-8EB0-426C4AA180B2}" dt="2020-12-29T18:18:16.071" v="1" actId="47"/>
        <pc:sldMkLst>
          <pc:docMk/>
          <pc:sldMk cId="4071340001" sldId="4341"/>
        </pc:sldMkLst>
      </pc:sldChg>
      <pc:sldChg chg="del">
        <pc:chgData name="Chris Speller" userId="0a97f007-b978-4543-a8a0-9ee0abccdf0a" providerId="ADAL" clId="{FD4D7735-FE6F-48CE-8EB0-426C4AA180B2}" dt="2020-12-29T18:18:16.071" v="1" actId="47"/>
        <pc:sldMkLst>
          <pc:docMk/>
          <pc:sldMk cId="2928719754" sldId="4342"/>
        </pc:sldMkLst>
      </pc:sldChg>
      <pc:sldChg chg="del">
        <pc:chgData name="Chris Speller" userId="0a97f007-b978-4543-a8a0-9ee0abccdf0a" providerId="ADAL" clId="{FD4D7735-FE6F-48CE-8EB0-426C4AA180B2}" dt="2020-12-29T18:18:16.071" v="1" actId="47"/>
        <pc:sldMkLst>
          <pc:docMk/>
          <pc:sldMk cId="2193794838" sldId="4343"/>
        </pc:sldMkLst>
      </pc:sldChg>
      <pc:sldChg chg="del">
        <pc:chgData name="Chris Speller" userId="0a97f007-b978-4543-a8a0-9ee0abccdf0a" providerId="ADAL" clId="{FD4D7735-FE6F-48CE-8EB0-426C4AA180B2}" dt="2020-12-29T18:18:16.071" v="1" actId="47"/>
        <pc:sldMkLst>
          <pc:docMk/>
          <pc:sldMk cId="3004094432" sldId="4344"/>
        </pc:sldMkLst>
      </pc:sldChg>
      <pc:sldChg chg="del">
        <pc:chgData name="Chris Speller" userId="0a97f007-b978-4543-a8a0-9ee0abccdf0a" providerId="ADAL" clId="{FD4D7735-FE6F-48CE-8EB0-426C4AA180B2}" dt="2020-12-29T18:18:16.071" v="1" actId="47"/>
        <pc:sldMkLst>
          <pc:docMk/>
          <pc:sldMk cId="2414969809" sldId="4345"/>
        </pc:sldMkLst>
      </pc:sldChg>
      <pc:sldChg chg="del">
        <pc:chgData name="Chris Speller" userId="0a97f007-b978-4543-a8a0-9ee0abccdf0a" providerId="ADAL" clId="{FD4D7735-FE6F-48CE-8EB0-426C4AA180B2}" dt="2020-12-29T18:18:16.071" v="1" actId="47"/>
        <pc:sldMkLst>
          <pc:docMk/>
          <pc:sldMk cId="416137609" sldId="4346"/>
        </pc:sldMkLst>
      </pc:sldChg>
      <pc:sldChg chg="del">
        <pc:chgData name="Chris Speller" userId="0a97f007-b978-4543-a8a0-9ee0abccdf0a" providerId="ADAL" clId="{FD4D7735-FE6F-48CE-8EB0-426C4AA180B2}" dt="2020-12-29T18:18:16.071" v="1" actId="47"/>
        <pc:sldMkLst>
          <pc:docMk/>
          <pc:sldMk cId="90891582" sldId="4347"/>
        </pc:sldMkLst>
      </pc:sldChg>
      <pc:sldChg chg="del">
        <pc:chgData name="Chris Speller" userId="0a97f007-b978-4543-a8a0-9ee0abccdf0a" providerId="ADAL" clId="{FD4D7735-FE6F-48CE-8EB0-426C4AA180B2}" dt="2020-12-29T18:18:16.071" v="1" actId="47"/>
        <pc:sldMkLst>
          <pc:docMk/>
          <pc:sldMk cId="2243162536" sldId="4348"/>
        </pc:sldMkLst>
      </pc:sldChg>
      <pc:sldChg chg="del">
        <pc:chgData name="Chris Speller" userId="0a97f007-b978-4543-a8a0-9ee0abccdf0a" providerId="ADAL" clId="{FD4D7735-FE6F-48CE-8EB0-426C4AA180B2}" dt="2020-12-29T18:18:16.071" v="1" actId="47"/>
        <pc:sldMkLst>
          <pc:docMk/>
          <pc:sldMk cId="1398875079" sldId="4349"/>
        </pc:sldMkLst>
      </pc:sldChg>
      <pc:sldChg chg="del">
        <pc:chgData name="Chris Speller" userId="0a97f007-b978-4543-a8a0-9ee0abccdf0a" providerId="ADAL" clId="{FD4D7735-FE6F-48CE-8EB0-426C4AA180B2}" dt="2020-12-29T18:18:16.071" v="1" actId="47"/>
        <pc:sldMkLst>
          <pc:docMk/>
          <pc:sldMk cId="450081773" sldId="4350"/>
        </pc:sldMkLst>
      </pc:sldChg>
      <pc:sldChg chg="del">
        <pc:chgData name="Chris Speller" userId="0a97f007-b978-4543-a8a0-9ee0abccdf0a" providerId="ADAL" clId="{FD4D7735-FE6F-48CE-8EB0-426C4AA180B2}" dt="2020-12-29T18:18:16.071" v="1" actId="47"/>
        <pc:sldMkLst>
          <pc:docMk/>
          <pc:sldMk cId="3714208225" sldId="4351"/>
        </pc:sldMkLst>
      </pc:sldChg>
      <pc:sldChg chg="del">
        <pc:chgData name="Chris Speller" userId="0a97f007-b978-4543-a8a0-9ee0abccdf0a" providerId="ADAL" clId="{FD4D7735-FE6F-48CE-8EB0-426C4AA180B2}" dt="2020-12-29T18:18:16.071" v="1" actId="47"/>
        <pc:sldMkLst>
          <pc:docMk/>
          <pc:sldMk cId="78328929" sldId="4352"/>
        </pc:sldMkLst>
      </pc:sldChg>
      <pc:sldChg chg="del">
        <pc:chgData name="Chris Speller" userId="0a97f007-b978-4543-a8a0-9ee0abccdf0a" providerId="ADAL" clId="{FD4D7735-FE6F-48CE-8EB0-426C4AA180B2}" dt="2020-12-29T18:18:16.071" v="1" actId="47"/>
        <pc:sldMkLst>
          <pc:docMk/>
          <pc:sldMk cId="3230154808" sldId="4353"/>
        </pc:sldMkLst>
      </pc:sldChg>
      <pc:sldChg chg="del">
        <pc:chgData name="Chris Speller" userId="0a97f007-b978-4543-a8a0-9ee0abccdf0a" providerId="ADAL" clId="{FD4D7735-FE6F-48CE-8EB0-426C4AA180B2}" dt="2020-12-29T18:18:16.071" v="1" actId="47"/>
        <pc:sldMkLst>
          <pc:docMk/>
          <pc:sldMk cId="1604287889" sldId="4354"/>
        </pc:sldMkLst>
      </pc:sldChg>
      <pc:sldChg chg="del">
        <pc:chgData name="Chris Speller" userId="0a97f007-b978-4543-a8a0-9ee0abccdf0a" providerId="ADAL" clId="{FD4D7735-FE6F-48CE-8EB0-426C4AA180B2}" dt="2020-12-29T18:18:16.071" v="1" actId="47"/>
        <pc:sldMkLst>
          <pc:docMk/>
          <pc:sldMk cId="2112412700" sldId="4355"/>
        </pc:sldMkLst>
      </pc:sldChg>
      <pc:sldChg chg="del">
        <pc:chgData name="Chris Speller" userId="0a97f007-b978-4543-a8a0-9ee0abccdf0a" providerId="ADAL" clId="{FD4D7735-FE6F-48CE-8EB0-426C4AA180B2}" dt="2020-12-29T18:18:16.071" v="1" actId="47"/>
        <pc:sldMkLst>
          <pc:docMk/>
          <pc:sldMk cId="183042484" sldId="4356"/>
        </pc:sldMkLst>
      </pc:sldChg>
      <pc:sldChg chg="del">
        <pc:chgData name="Chris Speller" userId="0a97f007-b978-4543-a8a0-9ee0abccdf0a" providerId="ADAL" clId="{FD4D7735-FE6F-48CE-8EB0-426C4AA180B2}" dt="2020-12-29T18:18:16.071" v="1" actId="47"/>
        <pc:sldMkLst>
          <pc:docMk/>
          <pc:sldMk cId="1220972997" sldId="4357"/>
        </pc:sldMkLst>
      </pc:sldChg>
      <pc:sldChg chg="del">
        <pc:chgData name="Chris Speller" userId="0a97f007-b978-4543-a8a0-9ee0abccdf0a" providerId="ADAL" clId="{FD4D7735-FE6F-48CE-8EB0-426C4AA180B2}" dt="2020-12-29T18:18:16.071" v="1" actId="47"/>
        <pc:sldMkLst>
          <pc:docMk/>
          <pc:sldMk cId="1972103750" sldId="4358"/>
        </pc:sldMkLst>
      </pc:sldChg>
      <pc:sldChg chg="del">
        <pc:chgData name="Chris Speller" userId="0a97f007-b978-4543-a8a0-9ee0abccdf0a" providerId="ADAL" clId="{FD4D7735-FE6F-48CE-8EB0-426C4AA180B2}" dt="2020-12-29T18:18:16.071" v="1" actId="47"/>
        <pc:sldMkLst>
          <pc:docMk/>
          <pc:sldMk cId="1118833427" sldId="4359"/>
        </pc:sldMkLst>
      </pc:sldChg>
      <pc:sldChg chg="del">
        <pc:chgData name="Chris Speller" userId="0a97f007-b978-4543-a8a0-9ee0abccdf0a" providerId="ADAL" clId="{FD4D7735-FE6F-48CE-8EB0-426C4AA180B2}" dt="2020-12-29T18:18:16.071" v="1" actId="47"/>
        <pc:sldMkLst>
          <pc:docMk/>
          <pc:sldMk cId="21646681" sldId="4360"/>
        </pc:sldMkLst>
      </pc:sldChg>
      <pc:sldChg chg="del">
        <pc:chgData name="Chris Speller" userId="0a97f007-b978-4543-a8a0-9ee0abccdf0a" providerId="ADAL" clId="{FD4D7735-FE6F-48CE-8EB0-426C4AA180B2}" dt="2020-12-29T18:18:16.071" v="1" actId="47"/>
        <pc:sldMkLst>
          <pc:docMk/>
          <pc:sldMk cId="3543663213" sldId="4361"/>
        </pc:sldMkLst>
      </pc:sldChg>
      <pc:sldChg chg="del">
        <pc:chgData name="Chris Speller" userId="0a97f007-b978-4543-a8a0-9ee0abccdf0a" providerId="ADAL" clId="{FD4D7735-FE6F-48CE-8EB0-426C4AA180B2}" dt="2020-12-29T18:18:16.071" v="1" actId="47"/>
        <pc:sldMkLst>
          <pc:docMk/>
          <pc:sldMk cId="1263047628" sldId="4362"/>
        </pc:sldMkLst>
      </pc:sldChg>
      <pc:sldChg chg="del">
        <pc:chgData name="Chris Speller" userId="0a97f007-b978-4543-a8a0-9ee0abccdf0a" providerId="ADAL" clId="{FD4D7735-FE6F-48CE-8EB0-426C4AA180B2}" dt="2020-12-29T18:18:16.071" v="1" actId="47"/>
        <pc:sldMkLst>
          <pc:docMk/>
          <pc:sldMk cId="750677471" sldId="4363"/>
        </pc:sldMkLst>
      </pc:sldChg>
      <pc:sldChg chg="del">
        <pc:chgData name="Chris Speller" userId="0a97f007-b978-4543-a8a0-9ee0abccdf0a" providerId="ADAL" clId="{FD4D7735-FE6F-48CE-8EB0-426C4AA180B2}" dt="2020-12-29T18:18:16.071" v="1" actId="47"/>
        <pc:sldMkLst>
          <pc:docMk/>
          <pc:sldMk cId="428243676" sldId="4364"/>
        </pc:sldMkLst>
      </pc:sldChg>
      <pc:sldChg chg="del">
        <pc:chgData name="Chris Speller" userId="0a97f007-b978-4543-a8a0-9ee0abccdf0a" providerId="ADAL" clId="{FD4D7735-FE6F-48CE-8EB0-426C4AA180B2}" dt="2020-12-29T18:18:16.071" v="1" actId="47"/>
        <pc:sldMkLst>
          <pc:docMk/>
          <pc:sldMk cId="2456944556" sldId="4365"/>
        </pc:sldMkLst>
      </pc:sldChg>
      <pc:sldChg chg="del">
        <pc:chgData name="Chris Speller" userId="0a97f007-b978-4543-a8a0-9ee0abccdf0a" providerId="ADAL" clId="{FD4D7735-FE6F-48CE-8EB0-426C4AA180B2}" dt="2020-12-29T18:18:16.071" v="1" actId="47"/>
        <pc:sldMkLst>
          <pc:docMk/>
          <pc:sldMk cId="662453415" sldId="4366"/>
        </pc:sldMkLst>
      </pc:sldChg>
      <pc:sldChg chg="del">
        <pc:chgData name="Chris Speller" userId="0a97f007-b978-4543-a8a0-9ee0abccdf0a" providerId="ADAL" clId="{FD4D7735-FE6F-48CE-8EB0-426C4AA180B2}" dt="2020-12-29T18:18:16.071" v="1" actId="47"/>
        <pc:sldMkLst>
          <pc:docMk/>
          <pc:sldMk cId="2133670684" sldId="4367"/>
        </pc:sldMkLst>
      </pc:sldChg>
      <pc:sldChg chg="del">
        <pc:chgData name="Chris Speller" userId="0a97f007-b978-4543-a8a0-9ee0abccdf0a" providerId="ADAL" clId="{FD4D7735-FE6F-48CE-8EB0-426C4AA180B2}" dt="2020-12-29T18:18:16.071" v="1" actId="47"/>
        <pc:sldMkLst>
          <pc:docMk/>
          <pc:sldMk cId="2419695591" sldId="4368"/>
        </pc:sldMkLst>
      </pc:sldChg>
      <pc:sldChg chg="del">
        <pc:chgData name="Chris Speller" userId="0a97f007-b978-4543-a8a0-9ee0abccdf0a" providerId="ADAL" clId="{FD4D7735-FE6F-48CE-8EB0-426C4AA180B2}" dt="2020-12-29T18:18:16.071" v="1" actId="47"/>
        <pc:sldMkLst>
          <pc:docMk/>
          <pc:sldMk cId="3044792326" sldId="4369"/>
        </pc:sldMkLst>
      </pc:sldChg>
      <pc:sldChg chg="del">
        <pc:chgData name="Chris Speller" userId="0a97f007-b978-4543-a8a0-9ee0abccdf0a" providerId="ADAL" clId="{FD4D7735-FE6F-48CE-8EB0-426C4AA180B2}" dt="2020-12-29T18:18:16.071" v="1" actId="47"/>
        <pc:sldMkLst>
          <pc:docMk/>
          <pc:sldMk cId="1229155451" sldId="4370"/>
        </pc:sldMkLst>
      </pc:sldChg>
      <pc:sldChg chg="del">
        <pc:chgData name="Chris Speller" userId="0a97f007-b978-4543-a8a0-9ee0abccdf0a" providerId="ADAL" clId="{FD4D7735-FE6F-48CE-8EB0-426C4AA180B2}" dt="2020-12-29T18:18:16.071" v="1" actId="47"/>
        <pc:sldMkLst>
          <pc:docMk/>
          <pc:sldMk cId="3969297651" sldId="4371"/>
        </pc:sldMkLst>
      </pc:sldChg>
      <pc:sldChg chg="del">
        <pc:chgData name="Chris Speller" userId="0a97f007-b978-4543-a8a0-9ee0abccdf0a" providerId="ADAL" clId="{FD4D7735-FE6F-48CE-8EB0-426C4AA180B2}" dt="2020-12-29T18:18:16.071" v="1" actId="47"/>
        <pc:sldMkLst>
          <pc:docMk/>
          <pc:sldMk cId="998256425" sldId="4372"/>
        </pc:sldMkLst>
      </pc:sldChg>
      <pc:sldChg chg="del">
        <pc:chgData name="Chris Speller" userId="0a97f007-b978-4543-a8a0-9ee0abccdf0a" providerId="ADAL" clId="{FD4D7735-FE6F-48CE-8EB0-426C4AA180B2}" dt="2020-12-29T18:18:16.071" v="1" actId="47"/>
        <pc:sldMkLst>
          <pc:docMk/>
          <pc:sldMk cId="2204556056" sldId="4373"/>
        </pc:sldMkLst>
      </pc:sldChg>
      <pc:sldChg chg="del">
        <pc:chgData name="Chris Speller" userId="0a97f007-b978-4543-a8a0-9ee0abccdf0a" providerId="ADAL" clId="{FD4D7735-FE6F-48CE-8EB0-426C4AA180B2}" dt="2020-12-29T18:18:16.071" v="1" actId="47"/>
        <pc:sldMkLst>
          <pc:docMk/>
          <pc:sldMk cId="1026167480" sldId="4374"/>
        </pc:sldMkLst>
      </pc:sldChg>
      <pc:sldChg chg="del">
        <pc:chgData name="Chris Speller" userId="0a97f007-b978-4543-a8a0-9ee0abccdf0a" providerId="ADAL" clId="{FD4D7735-FE6F-48CE-8EB0-426C4AA180B2}" dt="2020-12-29T18:18:16.071" v="1" actId="47"/>
        <pc:sldMkLst>
          <pc:docMk/>
          <pc:sldMk cId="3172139061" sldId="4375"/>
        </pc:sldMkLst>
      </pc:sldChg>
      <pc:sldChg chg="del">
        <pc:chgData name="Chris Speller" userId="0a97f007-b978-4543-a8a0-9ee0abccdf0a" providerId="ADAL" clId="{FD4D7735-FE6F-48CE-8EB0-426C4AA180B2}" dt="2020-12-29T18:18:16.071" v="1" actId="47"/>
        <pc:sldMkLst>
          <pc:docMk/>
          <pc:sldMk cId="2222330239" sldId="4376"/>
        </pc:sldMkLst>
      </pc:sldChg>
      <pc:sldChg chg="del">
        <pc:chgData name="Chris Speller" userId="0a97f007-b978-4543-a8a0-9ee0abccdf0a" providerId="ADAL" clId="{FD4D7735-FE6F-48CE-8EB0-426C4AA180B2}" dt="2020-12-29T18:18:16.071" v="1" actId="47"/>
        <pc:sldMkLst>
          <pc:docMk/>
          <pc:sldMk cId="3605087695" sldId="4377"/>
        </pc:sldMkLst>
      </pc:sldChg>
      <pc:sldChg chg="del">
        <pc:chgData name="Chris Speller" userId="0a97f007-b978-4543-a8a0-9ee0abccdf0a" providerId="ADAL" clId="{FD4D7735-FE6F-48CE-8EB0-426C4AA180B2}" dt="2020-12-29T18:18:16.071" v="1" actId="47"/>
        <pc:sldMkLst>
          <pc:docMk/>
          <pc:sldMk cId="2037259512" sldId="4378"/>
        </pc:sldMkLst>
      </pc:sldChg>
      <pc:sldChg chg="del">
        <pc:chgData name="Chris Speller" userId="0a97f007-b978-4543-a8a0-9ee0abccdf0a" providerId="ADAL" clId="{FD4D7735-FE6F-48CE-8EB0-426C4AA180B2}" dt="2020-12-29T18:18:16.071" v="1" actId="47"/>
        <pc:sldMkLst>
          <pc:docMk/>
          <pc:sldMk cId="3609281399" sldId="4379"/>
        </pc:sldMkLst>
      </pc:sldChg>
      <pc:sldChg chg="del">
        <pc:chgData name="Chris Speller" userId="0a97f007-b978-4543-a8a0-9ee0abccdf0a" providerId="ADAL" clId="{FD4D7735-FE6F-48CE-8EB0-426C4AA180B2}" dt="2020-12-29T18:18:16.071" v="1" actId="47"/>
        <pc:sldMkLst>
          <pc:docMk/>
          <pc:sldMk cId="286609433" sldId="4380"/>
        </pc:sldMkLst>
      </pc:sldChg>
      <pc:sldChg chg="del">
        <pc:chgData name="Chris Speller" userId="0a97f007-b978-4543-a8a0-9ee0abccdf0a" providerId="ADAL" clId="{FD4D7735-FE6F-48CE-8EB0-426C4AA180B2}" dt="2020-12-29T18:18:16.071" v="1" actId="47"/>
        <pc:sldMkLst>
          <pc:docMk/>
          <pc:sldMk cId="2087474387" sldId="4381"/>
        </pc:sldMkLst>
      </pc:sldChg>
      <pc:sldChg chg="del">
        <pc:chgData name="Chris Speller" userId="0a97f007-b978-4543-a8a0-9ee0abccdf0a" providerId="ADAL" clId="{FD4D7735-FE6F-48CE-8EB0-426C4AA180B2}" dt="2020-12-29T18:18:16.071" v="1" actId="47"/>
        <pc:sldMkLst>
          <pc:docMk/>
          <pc:sldMk cId="1744103207" sldId="4382"/>
        </pc:sldMkLst>
      </pc:sldChg>
      <pc:sldChg chg="del">
        <pc:chgData name="Chris Speller" userId="0a97f007-b978-4543-a8a0-9ee0abccdf0a" providerId="ADAL" clId="{FD4D7735-FE6F-48CE-8EB0-426C4AA180B2}" dt="2020-12-29T18:18:16.071" v="1" actId="47"/>
        <pc:sldMkLst>
          <pc:docMk/>
          <pc:sldMk cId="3897156336" sldId="4383"/>
        </pc:sldMkLst>
      </pc:sldChg>
      <pc:sldChg chg="del">
        <pc:chgData name="Chris Speller" userId="0a97f007-b978-4543-a8a0-9ee0abccdf0a" providerId="ADAL" clId="{FD4D7735-FE6F-48CE-8EB0-426C4AA180B2}" dt="2020-12-29T18:18:16.071" v="1" actId="47"/>
        <pc:sldMkLst>
          <pc:docMk/>
          <pc:sldMk cId="556829712" sldId="4384"/>
        </pc:sldMkLst>
      </pc:sldChg>
      <pc:sldChg chg="del">
        <pc:chgData name="Chris Speller" userId="0a97f007-b978-4543-a8a0-9ee0abccdf0a" providerId="ADAL" clId="{FD4D7735-FE6F-48CE-8EB0-426C4AA180B2}" dt="2020-12-29T18:18:16.071" v="1" actId="47"/>
        <pc:sldMkLst>
          <pc:docMk/>
          <pc:sldMk cId="2870114305" sldId="4385"/>
        </pc:sldMkLst>
      </pc:sldChg>
      <pc:sldChg chg="del">
        <pc:chgData name="Chris Speller" userId="0a97f007-b978-4543-a8a0-9ee0abccdf0a" providerId="ADAL" clId="{FD4D7735-FE6F-48CE-8EB0-426C4AA180B2}" dt="2020-12-29T18:18:16.071" v="1" actId="47"/>
        <pc:sldMkLst>
          <pc:docMk/>
          <pc:sldMk cId="2711849621" sldId="4386"/>
        </pc:sldMkLst>
      </pc:sldChg>
      <pc:sldChg chg="del">
        <pc:chgData name="Chris Speller" userId="0a97f007-b978-4543-a8a0-9ee0abccdf0a" providerId="ADAL" clId="{FD4D7735-FE6F-48CE-8EB0-426C4AA180B2}" dt="2020-12-29T18:18:16.071" v="1" actId="47"/>
        <pc:sldMkLst>
          <pc:docMk/>
          <pc:sldMk cId="4046531834" sldId="4387"/>
        </pc:sldMkLst>
      </pc:sldChg>
      <pc:sldChg chg="del">
        <pc:chgData name="Chris Speller" userId="0a97f007-b978-4543-a8a0-9ee0abccdf0a" providerId="ADAL" clId="{FD4D7735-FE6F-48CE-8EB0-426C4AA180B2}" dt="2020-12-29T18:18:16.071" v="1" actId="47"/>
        <pc:sldMkLst>
          <pc:docMk/>
          <pc:sldMk cId="1366458833" sldId="4388"/>
        </pc:sldMkLst>
      </pc:sldChg>
      <pc:sldChg chg="del">
        <pc:chgData name="Chris Speller" userId="0a97f007-b978-4543-a8a0-9ee0abccdf0a" providerId="ADAL" clId="{FD4D7735-FE6F-48CE-8EB0-426C4AA180B2}" dt="2020-12-29T18:18:16.071" v="1" actId="47"/>
        <pc:sldMkLst>
          <pc:docMk/>
          <pc:sldMk cId="1752210614" sldId="4389"/>
        </pc:sldMkLst>
      </pc:sldChg>
      <pc:sldChg chg="del">
        <pc:chgData name="Chris Speller" userId="0a97f007-b978-4543-a8a0-9ee0abccdf0a" providerId="ADAL" clId="{FD4D7735-FE6F-48CE-8EB0-426C4AA180B2}" dt="2020-12-29T18:18:16.071" v="1" actId="47"/>
        <pc:sldMkLst>
          <pc:docMk/>
          <pc:sldMk cId="1133321599" sldId="4390"/>
        </pc:sldMkLst>
      </pc:sldChg>
      <pc:sldChg chg="del">
        <pc:chgData name="Chris Speller" userId="0a97f007-b978-4543-a8a0-9ee0abccdf0a" providerId="ADAL" clId="{FD4D7735-FE6F-48CE-8EB0-426C4AA180B2}" dt="2020-12-29T18:18:16.071" v="1" actId="47"/>
        <pc:sldMkLst>
          <pc:docMk/>
          <pc:sldMk cId="2364673547" sldId="4391"/>
        </pc:sldMkLst>
      </pc:sldChg>
      <pc:sldChg chg="del">
        <pc:chgData name="Chris Speller" userId="0a97f007-b978-4543-a8a0-9ee0abccdf0a" providerId="ADAL" clId="{FD4D7735-FE6F-48CE-8EB0-426C4AA180B2}" dt="2020-12-29T18:18:16.071" v="1" actId="47"/>
        <pc:sldMkLst>
          <pc:docMk/>
          <pc:sldMk cId="2301425934" sldId="4392"/>
        </pc:sldMkLst>
      </pc:sldChg>
      <pc:sldChg chg="del">
        <pc:chgData name="Chris Speller" userId="0a97f007-b978-4543-a8a0-9ee0abccdf0a" providerId="ADAL" clId="{FD4D7735-FE6F-48CE-8EB0-426C4AA180B2}" dt="2020-12-29T18:18:16.071" v="1" actId="47"/>
        <pc:sldMkLst>
          <pc:docMk/>
          <pc:sldMk cId="2023690049" sldId="4393"/>
        </pc:sldMkLst>
      </pc:sldChg>
      <pc:sldChg chg="del">
        <pc:chgData name="Chris Speller" userId="0a97f007-b978-4543-a8a0-9ee0abccdf0a" providerId="ADAL" clId="{FD4D7735-FE6F-48CE-8EB0-426C4AA180B2}" dt="2020-12-29T18:18:16.071" v="1" actId="47"/>
        <pc:sldMkLst>
          <pc:docMk/>
          <pc:sldMk cId="3837119314" sldId="4394"/>
        </pc:sldMkLst>
      </pc:sldChg>
      <pc:sldChg chg="del">
        <pc:chgData name="Chris Speller" userId="0a97f007-b978-4543-a8a0-9ee0abccdf0a" providerId="ADAL" clId="{FD4D7735-FE6F-48CE-8EB0-426C4AA180B2}" dt="2020-12-29T18:18:16.071" v="1" actId="47"/>
        <pc:sldMkLst>
          <pc:docMk/>
          <pc:sldMk cId="2416138487" sldId="4395"/>
        </pc:sldMkLst>
      </pc:sldChg>
      <pc:sldChg chg="del">
        <pc:chgData name="Chris Speller" userId="0a97f007-b978-4543-a8a0-9ee0abccdf0a" providerId="ADAL" clId="{FD4D7735-FE6F-48CE-8EB0-426C4AA180B2}" dt="2020-12-29T18:18:16.071" v="1" actId="47"/>
        <pc:sldMkLst>
          <pc:docMk/>
          <pc:sldMk cId="1266814652" sldId="4396"/>
        </pc:sldMkLst>
      </pc:sldChg>
      <pc:sldChg chg="del">
        <pc:chgData name="Chris Speller" userId="0a97f007-b978-4543-a8a0-9ee0abccdf0a" providerId="ADAL" clId="{FD4D7735-FE6F-48CE-8EB0-426C4AA180B2}" dt="2020-12-29T18:18:16.071" v="1" actId="47"/>
        <pc:sldMkLst>
          <pc:docMk/>
          <pc:sldMk cId="3922141106" sldId="4397"/>
        </pc:sldMkLst>
      </pc:sldChg>
      <pc:sldChg chg="del">
        <pc:chgData name="Chris Speller" userId="0a97f007-b978-4543-a8a0-9ee0abccdf0a" providerId="ADAL" clId="{FD4D7735-FE6F-48CE-8EB0-426C4AA180B2}" dt="2020-12-29T18:18:16.071" v="1" actId="47"/>
        <pc:sldMkLst>
          <pc:docMk/>
          <pc:sldMk cId="1402066931" sldId="4398"/>
        </pc:sldMkLst>
      </pc:sldChg>
      <pc:sldChg chg="del">
        <pc:chgData name="Chris Speller" userId="0a97f007-b978-4543-a8a0-9ee0abccdf0a" providerId="ADAL" clId="{FD4D7735-FE6F-48CE-8EB0-426C4AA180B2}" dt="2020-12-29T18:18:16.071" v="1" actId="47"/>
        <pc:sldMkLst>
          <pc:docMk/>
          <pc:sldMk cId="2102650517" sldId="4399"/>
        </pc:sldMkLst>
      </pc:sldChg>
      <pc:sldChg chg="del">
        <pc:chgData name="Chris Speller" userId="0a97f007-b978-4543-a8a0-9ee0abccdf0a" providerId="ADAL" clId="{FD4D7735-FE6F-48CE-8EB0-426C4AA180B2}" dt="2020-12-29T18:18:16.071" v="1" actId="47"/>
        <pc:sldMkLst>
          <pc:docMk/>
          <pc:sldMk cId="2243494729" sldId="4400"/>
        </pc:sldMkLst>
      </pc:sldChg>
      <pc:sldChg chg="del">
        <pc:chgData name="Chris Speller" userId="0a97f007-b978-4543-a8a0-9ee0abccdf0a" providerId="ADAL" clId="{FD4D7735-FE6F-48CE-8EB0-426C4AA180B2}" dt="2020-12-29T18:18:16.071" v="1" actId="47"/>
        <pc:sldMkLst>
          <pc:docMk/>
          <pc:sldMk cId="2639569478" sldId="4401"/>
        </pc:sldMkLst>
      </pc:sldChg>
      <pc:sldChg chg="del">
        <pc:chgData name="Chris Speller" userId="0a97f007-b978-4543-a8a0-9ee0abccdf0a" providerId="ADAL" clId="{FD4D7735-FE6F-48CE-8EB0-426C4AA180B2}" dt="2020-12-29T18:18:16.071" v="1" actId="47"/>
        <pc:sldMkLst>
          <pc:docMk/>
          <pc:sldMk cId="1663628105" sldId="4402"/>
        </pc:sldMkLst>
      </pc:sldChg>
      <pc:sldChg chg="del">
        <pc:chgData name="Chris Speller" userId="0a97f007-b978-4543-a8a0-9ee0abccdf0a" providerId="ADAL" clId="{FD4D7735-FE6F-48CE-8EB0-426C4AA180B2}" dt="2020-12-29T18:18:16.071" v="1" actId="47"/>
        <pc:sldMkLst>
          <pc:docMk/>
          <pc:sldMk cId="2206643968" sldId="4403"/>
        </pc:sldMkLst>
      </pc:sldChg>
      <pc:sldChg chg="del">
        <pc:chgData name="Chris Speller" userId="0a97f007-b978-4543-a8a0-9ee0abccdf0a" providerId="ADAL" clId="{FD4D7735-FE6F-48CE-8EB0-426C4AA180B2}" dt="2020-12-29T18:18:16.071" v="1" actId="47"/>
        <pc:sldMkLst>
          <pc:docMk/>
          <pc:sldMk cId="2498054120" sldId="4404"/>
        </pc:sldMkLst>
      </pc:sldChg>
      <pc:sldChg chg="del">
        <pc:chgData name="Chris Speller" userId="0a97f007-b978-4543-a8a0-9ee0abccdf0a" providerId="ADAL" clId="{FD4D7735-FE6F-48CE-8EB0-426C4AA180B2}" dt="2020-12-29T18:18:16.071" v="1" actId="47"/>
        <pc:sldMkLst>
          <pc:docMk/>
          <pc:sldMk cId="2783018296" sldId="4405"/>
        </pc:sldMkLst>
      </pc:sldChg>
      <pc:sldChg chg="del">
        <pc:chgData name="Chris Speller" userId="0a97f007-b978-4543-a8a0-9ee0abccdf0a" providerId="ADAL" clId="{FD4D7735-FE6F-48CE-8EB0-426C4AA180B2}" dt="2020-12-29T18:18:16.071" v="1" actId="47"/>
        <pc:sldMkLst>
          <pc:docMk/>
          <pc:sldMk cId="2368733668" sldId="4406"/>
        </pc:sldMkLst>
      </pc:sldChg>
      <pc:sldChg chg="del">
        <pc:chgData name="Chris Speller" userId="0a97f007-b978-4543-a8a0-9ee0abccdf0a" providerId="ADAL" clId="{FD4D7735-FE6F-48CE-8EB0-426C4AA180B2}" dt="2020-12-29T18:18:16.071" v="1" actId="47"/>
        <pc:sldMkLst>
          <pc:docMk/>
          <pc:sldMk cId="2073387046" sldId="4407"/>
        </pc:sldMkLst>
      </pc:sldChg>
      <pc:sldChg chg="del">
        <pc:chgData name="Chris Speller" userId="0a97f007-b978-4543-a8a0-9ee0abccdf0a" providerId="ADAL" clId="{FD4D7735-FE6F-48CE-8EB0-426C4AA180B2}" dt="2020-12-29T18:18:16.071" v="1" actId="47"/>
        <pc:sldMkLst>
          <pc:docMk/>
          <pc:sldMk cId="1949059855" sldId="4408"/>
        </pc:sldMkLst>
      </pc:sldChg>
      <pc:sldChg chg="del">
        <pc:chgData name="Chris Speller" userId="0a97f007-b978-4543-a8a0-9ee0abccdf0a" providerId="ADAL" clId="{FD4D7735-FE6F-48CE-8EB0-426C4AA180B2}" dt="2020-12-29T18:18:16.071" v="1" actId="47"/>
        <pc:sldMkLst>
          <pc:docMk/>
          <pc:sldMk cId="237411690" sldId="4409"/>
        </pc:sldMkLst>
      </pc:sldChg>
      <pc:sldChg chg="del">
        <pc:chgData name="Chris Speller" userId="0a97f007-b978-4543-a8a0-9ee0abccdf0a" providerId="ADAL" clId="{FD4D7735-FE6F-48CE-8EB0-426C4AA180B2}" dt="2020-12-29T18:18:16.071" v="1" actId="47"/>
        <pc:sldMkLst>
          <pc:docMk/>
          <pc:sldMk cId="3168183566" sldId="4410"/>
        </pc:sldMkLst>
      </pc:sldChg>
      <pc:sldChg chg="del">
        <pc:chgData name="Chris Speller" userId="0a97f007-b978-4543-a8a0-9ee0abccdf0a" providerId="ADAL" clId="{FD4D7735-FE6F-48CE-8EB0-426C4AA180B2}" dt="2020-12-29T18:18:16.071" v="1" actId="47"/>
        <pc:sldMkLst>
          <pc:docMk/>
          <pc:sldMk cId="3797038699" sldId="4411"/>
        </pc:sldMkLst>
      </pc:sldChg>
      <pc:sldChg chg="del">
        <pc:chgData name="Chris Speller" userId="0a97f007-b978-4543-a8a0-9ee0abccdf0a" providerId="ADAL" clId="{FD4D7735-FE6F-48CE-8EB0-426C4AA180B2}" dt="2020-12-29T18:18:16.071" v="1" actId="47"/>
        <pc:sldMkLst>
          <pc:docMk/>
          <pc:sldMk cId="1835927734" sldId="4412"/>
        </pc:sldMkLst>
      </pc:sldChg>
      <pc:sldChg chg="del">
        <pc:chgData name="Chris Speller" userId="0a97f007-b978-4543-a8a0-9ee0abccdf0a" providerId="ADAL" clId="{FD4D7735-FE6F-48CE-8EB0-426C4AA180B2}" dt="2020-12-29T18:18:16.071" v="1" actId="47"/>
        <pc:sldMkLst>
          <pc:docMk/>
          <pc:sldMk cId="702499310" sldId="4413"/>
        </pc:sldMkLst>
      </pc:sldChg>
      <pc:sldChg chg="del">
        <pc:chgData name="Chris Speller" userId="0a97f007-b978-4543-a8a0-9ee0abccdf0a" providerId="ADAL" clId="{FD4D7735-FE6F-48CE-8EB0-426C4AA180B2}" dt="2020-12-29T18:18:16.071" v="1" actId="47"/>
        <pc:sldMkLst>
          <pc:docMk/>
          <pc:sldMk cId="669340571" sldId="4414"/>
        </pc:sldMkLst>
      </pc:sldChg>
      <pc:sldChg chg="del">
        <pc:chgData name="Chris Speller" userId="0a97f007-b978-4543-a8a0-9ee0abccdf0a" providerId="ADAL" clId="{FD4D7735-FE6F-48CE-8EB0-426C4AA180B2}" dt="2020-12-29T18:18:16.071" v="1" actId="47"/>
        <pc:sldMkLst>
          <pc:docMk/>
          <pc:sldMk cId="3913574990" sldId="4415"/>
        </pc:sldMkLst>
      </pc:sldChg>
      <pc:sldChg chg="del">
        <pc:chgData name="Chris Speller" userId="0a97f007-b978-4543-a8a0-9ee0abccdf0a" providerId="ADAL" clId="{FD4D7735-FE6F-48CE-8EB0-426C4AA180B2}" dt="2020-12-29T18:18:16.071" v="1" actId="47"/>
        <pc:sldMkLst>
          <pc:docMk/>
          <pc:sldMk cId="3326569188" sldId="4416"/>
        </pc:sldMkLst>
      </pc:sldChg>
      <pc:sldChg chg="del">
        <pc:chgData name="Chris Speller" userId="0a97f007-b978-4543-a8a0-9ee0abccdf0a" providerId="ADAL" clId="{FD4D7735-FE6F-48CE-8EB0-426C4AA180B2}" dt="2020-12-29T18:18:16.071" v="1" actId="47"/>
        <pc:sldMkLst>
          <pc:docMk/>
          <pc:sldMk cId="2881736467" sldId="4417"/>
        </pc:sldMkLst>
      </pc:sldChg>
      <pc:sldChg chg="del">
        <pc:chgData name="Chris Speller" userId="0a97f007-b978-4543-a8a0-9ee0abccdf0a" providerId="ADAL" clId="{FD4D7735-FE6F-48CE-8EB0-426C4AA180B2}" dt="2020-12-29T18:18:16.071" v="1" actId="47"/>
        <pc:sldMkLst>
          <pc:docMk/>
          <pc:sldMk cId="1413896654" sldId="4418"/>
        </pc:sldMkLst>
      </pc:sldChg>
      <pc:sldChg chg="del">
        <pc:chgData name="Chris Speller" userId="0a97f007-b978-4543-a8a0-9ee0abccdf0a" providerId="ADAL" clId="{FD4D7735-FE6F-48CE-8EB0-426C4AA180B2}" dt="2020-12-29T18:18:16.071" v="1" actId="47"/>
        <pc:sldMkLst>
          <pc:docMk/>
          <pc:sldMk cId="345836306" sldId="4419"/>
        </pc:sldMkLst>
      </pc:sldChg>
      <pc:sldChg chg="del">
        <pc:chgData name="Chris Speller" userId="0a97f007-b978-4543-a8a0-9ee0abccdf0a" providerId="ADAL" clId="{FD4D7735-FE6F-48CE-8EB0-426C4AA180B2}" dt="2020-12-29T18:18:16.071" v="1" actId="47"/>
        <pc:sldMkLst>
          <pc:docMk/>
          <pc:sldMk cId="596998223" sldId="4420"/>
        </pc:sldMkLst>
      </pc:sldChg>
      <pc:sldChg chg="del">
        <pc:chgData name="Chris Speller" userId="0a97f007-b978-4543-a8a0-9ee0abccdf0a" providerId="ADAL" clId="{FD4D7735-FE6F-48CE-8EB0-426C4AA180B2}" dt="2020-12-29T18:18:16.071" v="1" actId="47"/>
        <pc:sldMkLst>
          <pc:docMk/>
          <pc:sldMk cId="900004854" sldId="4421"/>
        </pc:sldMkLst>
      </pc:sldChg>
      <pc:sldChg chg="del">
        <pc:chgData name="Chris Speller" userId="0a97f007-b978-4543-a8a0-9ee0abccdf0a" providerId="ADAL" clId="{FD4D7735-FE6F-48CE-8EB0-426C4AA180B2}" dt="2020-12-29T18:18:16.071" v="1" actId="47"/>
        <pc:sldMkLst>
          <pc:docMk/>
          <pc:sldMk cId="2226592595" sldId="4423"/>
        </pc:sldMkLst>
      </pc:sldChg>
      <pc:sldChg chg="del">
        <pc:chgData name="Chris Speller" userId="0a97f007-b978-4543-a8a0-9ee0abccdf0a" providerId="ADAL" clId="{FD4D7735-FE6F-48CE-8EB0-426C4AA180B2}" dt="2020-12-29T18:18:16.071" v="1" actId="47"/>
        <pc:sldMkLst>
          <pc:docMk/>
          <pc:sldMk cId="957025019" sldId="4424"/>
        </pc:sldMkLst>
      </pc:sldChg>
      <pc:sldChg chg="del">
        <pc:chgData name="Chris Speller" userId="0a97f007-b978-4543-a8a0-9ee0abccdf0a" providerId="ADAL" clId="{FD4D7735-FE6F-48CE-8EB0-426C4AA180B2}" dt="2020-12-29T18:18:16.071" v="1" actId="47"/>
        <pc:sldMkLst>
          <pc:docMk/>
          <pc:sldMk cId="2407351042" sldId="4425"/>
        </pc:sldMkLst>
      </pc:sldChg>
      <pc:sldChg chg="del">
        <pc:chgData name="Chris Speller" userId="0a97f007-b978-4543-a8a0-9ee0abccdf0a" providerId="ADAL" clId="{FD4D7735-FE6F-48CE-8EB0-426C4AA180B2}" dt="2020-12-29T18:18:16.071" v="1" actId="47"/>
        <pc:sldMkLst>
          <pc:docMk/>
          <pc:sldMk cId="709837419" sldId="4426"/>
        </pc:sldMkLst>
      </pc:sldChg>
      <pc:sldChg chg="del">
        <pc:chgData name="Chris Speller" userId="0a97f007-b978-4543-a8a0-9ee0abccdf0a" providerId="ADAL" clId="{FD4D7735-FE6F-48CE-8EB0-426C4AA180B2}" dt="2020-12-29T18:18:16.071" v="1" actId="47"/>
        <pc:sldMkLst>
          <pc:docMk/>
          <pc:sldMk cId="463534427" sldId="4427"/>
        </pc:sldMkLst>
      </pc:sldChg>
      <pc:sldChg chg="del">
        <pc:chgData name="Chris Speller" userId="0a97f007-b978-4543-a8a0-9ee0abccdf0a" providerId="ADAL" clId="{FD4D7735-FE6F-48CE-8EB0-426C4AA180B2}" dt="2020-12-29T18:18:16.071" v="1" actId="47"/>
        <pc:sldMkLst>
          <pc:docMk/>
          <pc:sldMk cId="3997757150" sldId="4428"/>
        </pc:sldMkLst>
      </pc:sldChg>
      <pc:sldChg chg="del">
        <pc:chgData name="Chris Speller" userId="0a97f007-b978-4543-a8a0-9ee0abccdf0a" providerId="ADAL" clId="{FD4D7735-FE6F-48CE-8EB0-426C4AA180B2}" dt="2020-12-29T18:18:16.071" v="1" actId="47"/>
        <pc:sldMkLst>
          <pc:docMk/>
          <pc:sldMk cId="3295176525" sldId="4429"/>
        </pc:sldMkLst>
      </pc:sldChg>
      <pc:sldChg chg="del">
        <pc:chgData name="Chris Speller" userId="0a97f007-b978-4543-a8a0-9ee0abccdf0a" providerId="ADAL" clId="{FD4D7735-FE6F-48CE-8EB0-426C4AA180B2}" dt="2020-12-29T18:18:16.071" v="1" actId="47"/>
        <pc:sldMkLst>
          <pc:docMk/>
          <pc:sldMk cId="1925667025" sldId="4430"/>
        </pc:sldMkLst>
      </pc:sldChg>
      <pc:sldChg chg="del">
        <pc:chgData name="Chris Speller" userId="0a97f007-b978-4543-a8a0-9ee0abccdf0a" providerId="ADAL" clId="{FD4D7735-FE6F-48CE-8EB0-426C4AA180B2}" dt="2020-12-29T18:18:16.071" v="1" actId="47"/>
        <pc:sldMkLst>
          <pc:docMk/>
          <pc:sldMk cId="1857283245" sldId="4431"/>
        </pc:sldMkLst>
      </pc:sldChg>
      <pc:sldChg chg="del">
        <pc:chgData name="Chris Speller" userId="0a97f007-b978-4543-a8a0-9ee0abccdf0a" providerId="ADAL" clId="{FD4D7735-FE6F-48CE-8EB0-426C4AA180B2}" dt="2020-12-29T18:18:16.071" v="1" actId="47"/>
        <pc:sldMkLst>
          <pc:docMk/>
          <pc:sldMk cId="1567909976" sldId="4432"/>
        </pc:sldMkLst>
      </pc:sldChg>
      <pc:sldChg chg="del">
        <pc:chgData name="Chris Speller" userId="0a97f007-b978-4543-a8a0-9ee0abccdf0a" providerId="ADAL" clId="{FD4D7735-FE6F-48CE-8EB0-426C4AA180B2}" dt="2020-12-29T18:18:16.071" v="1" actId="47"/>
        <pc:sldMkLst>
          <pc:docMk/>
          <pc:sldMk cId="1794861590" sldId="4433"/>
        </pc:sldMkLst>
      </pc:sldChg>
      <pc:sldChg chg="del">
        <pc:chgData name="Chris Speller" userId="0a97f007-b978-4543-a8a0-9ee0abccdf0a" providerId="ADAL" clId="{FD4D7735-FE6F-48CE-8EB0-426C4AA180B2}" dt="2020-12-29T18:18:16.071" v="1" actId="47"/>
        <pc:sldMkLst>
          <pc:docMk/>
          <pc:sldMk cId="466129526" sldId="4434"/>
        </pc:sldMkLst>
      </pc:sldChg>
      <pc:sldChg chg="del">
        <pc:chgData name="Chris Speller" userId="0a97f007-b978-4543-a8a0-9ee0abccdf0a" providerId="ADAL" clId="{FD4D7735-FE6F-48CE-8EB0-426C4AA180B2}" dt="2020-12-29T18:18:16.071" v="1" actId="47"/>
        <pc:sldMkLst>
          <pc:docMk/>
          <pc:sldMk cId="86591363" sldId="4435"/>
        </pc:sldMkLst>
      </pc:sldChg>
      <pc:sldChg chg="del">
        <pc:chgData name="Chris Speller" userId="0a97f007-b978-4543-a8a0-9ee0abccdf0a" providerId="ADAL" clId="{FD4D7735-FE6F-48CE-8EB0-426C4AA180B2}" dt="2020-12-29T18:18:16.071" v="1" actId="47"/>
        <pc:sldMkLst>
          <pc:docMk/>
          <pc:sldMk cId="2088572459" sldId="4436"/>
        </pc:sldMkLst>
      </pc:sldChg>
      <pc:sldChg chg="del">
        <pc:chgData name="Chris Speller" userId="0a97f007-b978-4543-a8a0-9ee0abccdf0a" providerId="ADAL" clId="{FD4D7735-FE6F-48CE-8EB0-426C4AA180B2}" dt="2020-12-29T18:18:16.071" v="1" actId="47"/>
        <pc:sldMkLst>
          <pc:docMk/>
          <pc:sldMk cId="1830787098" sldId="4437"/>
        </pc:sldMkLst>
      </pc:sldChg>
      <pc:sldChg chg="del">
        <pc:chgData name="Chris Speller" userId="0a97f007-b978-4543-a8a0-9ee0abccdf0a" providerId="ADAL" clId="{FD4D7735-FE6F-48CE-8EB0-426C4AA180B2}" dt="2020-12-29T18:18:16.071" v="1" actId="47"/>
        <pc:sldMkLst>
          <pc:docMk/>
          <pc:sldMk cId="3194105996" sldId="4438"/>
        </pc:sldMkLst>
      </pc:sldChg>
      <pc:sldChg chg="del">
        <pc:chgData name="Chris Speller" userId="0a97f007-b978-4543-a8a0-9ee0abccdf0a" providerId="ADAL" clId="{FD4D7735-FE6F-48CE-8EB0-426C4AA180B2}" dt="2020-12-29T18:18:16.071" v="1" actId="47"/>
        <pc:sldMkLst>
          <pc:docMk/>
          <pc:sldMk cId="3477696220" sldId="4439"/>
        </pc:sldMkLst>
      </pc:sldChg>
      <pc:sldChg chg="del">
        <pc:chgData name="Chris Speller" userId="0a97f007-b978-4543-a8a0-9ee0abccdf0a" providerId="ADAL" clId="{FD4D7735-FE6F-48CE-8EB0-426C4AA180B2}" dt="2020-12-29T18:18:16.071" v="1" actId="47"/>
        <pc:sldMkLst>
          <pc:docMk/>
          <pc:sldMk cId="2199036658" sldId="4440"/>
        </pc:sldMkLst>
      </pc:sldChg>
      <pc:sldChg chg="del">
        <pc:chgData name="Chris Speller" userId="0a97f007-b978-4543-a8a0-9ee0abccdf0a" providerId="ADAL" clId="{FD4D7735-FE6F-48CE-8EB0-426C4AA180B2}" dt="2020-12-29T18:18:16.071" v="1" actId="47"/>
        <pc:sldMkLst>
          <pc:docMk/>
          <pc:sldMk cId="1001526504" sldId="4441"/>
        </pc:sldMkLst>
      </pc:sldChg>
      <pc:sldChg chg="del">
        <pc:chgData name="Chris Speller" userId="0a97f007-b978-4543-a8a0-9ee0abccdf0a" providerId="ADAL" clId="{FD4D7735-FE6F-48CE-8EB0-426C4AA180B2}" dt="2020-12-29T18:18:16.071" v="1" actId="47"/>
        <pc:sldMkLst>
          <pc:docMk/>
          <pc:sldMk cId="641050545" sldId="4442"/>
        </pc:sldMkLst>
      </pc:sldChg>
      <pc:sldChg chg="del">
        <pc:chgData name="Chris Speller" userId="0a97f007-b978-4543-a8a0-9ee0abccdf0a" providerId="ADAL" clId="{FD4D7735-FE6F-48CE-8EB0-426C4AA180B2}" dt="2020-12-29T18:18:16.071" v="1" actId="47"/>
        <pc:sldMkLst>
          <pc:docMk/>
          <pc:sldMk cId="3063539654" sldId="4443"/>
        </pc:sldMkLst>
      </pc:sldChg>
      <pc:sldChg chg="del">
        <pc:chgData name="Chris Speller" userId="0a97f007-b978-4543-a8a0-9ee0abccdf0a" providerId="ADAL" clId="{FD4D7735-FE6F-48CE-8EB0-426C4AA180B2}" dt="2020-12-29T18:18:16.071" v="1" actId="47"/>
        <pc:sldMkLst>
          <pc:docMk/>
          <pc:sldMk cId="630815469" sldId="4444"/>
        </pc:sldMkLst>
      </pc:sldChg>
      <pc:sldChg chg="del">
        <pc:chgData name="Chris Speller" userId="0a97f007-b978-4543-a8a0-9ee0abccdf0a" providerId="ADAL" clId="{FD4D7735-FE6F-48CE-8EB0-426C4AA180B2}" dt="2020-12-29T18:18:16.071" v="1" actId="47"/>
        <pc:sldMkLst>
          <pc:docMk/>
          <pc:sldMk cId="3402562626" sldId="4445"/>
        </pc:sldMkLst>
      </pc:sldChg>
      <pc:sldChg chg="del">
        <pc:chgData name="Chris Speller" userId="0a97f007-b978-4543-a8a0-9ee0abccdf0a" providerId="ADAL" clId="{FD4D7735-FE6F-48CE-8EB0-426C4AA180B2}" dt="2020-12-29T18:18:16.071" v="1" actId="47"/>
        <pc:sldMkLst>
          <pc:docMk/>
          <pc:sldMk cId="193964010" sldId="4446"/>
        </pc:sldMkLst>
      </pc:sldChg>
      <pc:sldChg chg="del">
        <pc:chgData name="Chris Speller" userId="0a97f007-b978-4543-a8a0-9ee0abccdf0a" providerId="ADAL" clId="{FD4D7735-FE6F-48CE-8EB0-426C4AA180B2}" dt="2020-12-29T18:18:16.071" v="1" actId="47"/>
        <pc:sldMkLst>
          <pc:docMk/>
          <pc:sldMk cId="3165084332" sldId="4447"/>
        </pc:sldMkLst>
      </pc:sldChg>
      <pc:sldChg chg="del">
        <pc:chgData name="Chris Speller" userId="0a97f007-b978-4543-a8a0-9ee0abccdf0a" providerId="ADAL" clId="{FD4D7735-FE6F-48CE-8EB0-426C4AA180B2}" dt="2020-12-29T18:18:16.071" v="1" actId="47"/>
        <pc:sldMkLst>
          <pc:docMk/>
          <pc:sldMk cId="3313347865" sldId="4448"/>
        </pc:sldMkLst>
      </pc:sldChg>
      <pc:sldChg chg="del">
        <pc:chgData name="Chris Speller" userId="0a97f007-b978-4543-a8a0-9ee0abccdf0a" providerId="ADAL" clId="{FD4D7735-FE6F-48CE-8EB0-426C4AA180B2}" dt="2020-12-29T18:18:16.071" v="1" actId="47"/>
        <pc:sldMkLst>
          <pc:docMk/>
          <pc:sldMk cId="1295039292" sldId="4449"/>
        </pc:sldMkLst>
      </pc:sldChg>
      <pc:sldChg chg="del">
        <pc:chgData name="Chris Speller" userId="0a97f007-b978-4543-a8a0-9ee0abccdf0a" providerId="ADAL" clId="{FD4D7735-FE6F-48CE-8EB0-426C4AA180B2}" dt="2020-12-29T18:18:16.071" v="1" actId="47"/>
        <pc:sldMkLst>
          <pc:docMk/>
          <pc:sldMk cId="2760713673" sldId="4450"/>
        </pc:sldMkLst>
      </pc:sldChg>
      <pc:sldChg chg="modSp mod">
        <pc:chgData name="Chris Speller" userId="0a97f007-b978-4543-a8a0-9ee0abccdf0a" providerId="ADAL" clId="{FD4D7735-FE6F-48CE-8EB0-426C4AA180B2}" dt="2021-01-10T10:24:59.333" v="15075" actId="20577"/>
        <pc:sldMkLst>
          <pc:docMk/>
          <pc:sldMk cId="451150910" sldId="4453"/>
        </pc:sldMkLst>
        <pc:graphicFrameChg chg="modGraphic">
          <ac:chgData name="Chris Speller" userId="0a97f007-b978-4543-a8a0-9ee0abccdf0a" providerId="ADAL" clId="{FD4D7735-FE6F-48CE-8EB0-426C4AA180B2}" dt="2021-01-10T10:24:59.333" v="15075" actId="20577"/>
          <ac:graphicFrameMkLst>
            <pc:docMk/>
            <pc:sldMk cId="451150910" sldId="4453"/>
            <ac:graphicFrameMk id="3" creationId="{025826F9-BBEB-4D37-A6CB-13A118B9C2C4}"/>
          </ac:graphicFrameMkLst>
        </pc:graphicFrameChg>
      </pc:sldChg>
      <pc:sldChg chg="del">
        <pc:chgData name="Chris Speller" userId="0a97f007-b978-4543-a8a0-9ee0abccdf0a" providerId="ADAL" clId="{FD4D7735-FE6F-48CE-8EB0-426C4AA180B2}" dt="2020-12-29T18:18:16.071" v="1" actId="47"/>
        <pc:sldMkLst>
          <pc:docMk/>
          <pc:sldMk cId="2642897897" sldId="4497"/>
        </pc:sldMkLst>
      </pc:sldChg>
      <pc:sldChg chg="del">
        <pc:chgData name="Chris Speller" userId="0a97f007-b978-4543-a8a0-9ee0abccdf0a" providerId="ADAL" clId="{FD4D7735-FE6F-48CE-8EB0-426C4AA180B2}" dt="2020-12-29T18:18:16.071" v="1" actId="47"/>
        <pc:sldMkLst>
          <pc:docMk/>
          <pc:sldMk cId="3599417821" sldId="4498"/>
        </pc:sldMkLst>
      </pc:sldChg>
      <pc:sldChg chg="del">
        <pc:chgData name="Chris Speller" userId="0a97f007-b978-4543-a8a0-9ee0abccdf0a" providerId="ADAL" clId="{FD4D7735-FE6F-48CE-8EB0-426C4AA180B2}" dt="2020-12-29T18:18:16.071" v="1" actId="47"/>
        <pc:sldMkLst>
          <pc:docMk/>
          <pc:sldMk cId="1061952219" sldId="4499"/>
        </pc:sldMkLst>
      </pc:sldChg>
      <pc:sldChg chg="del">
        <pc:chgData name="Chris Speller" userId="0a97f007-b978-4543-a8a0-9ee0abccdf0a" providerId="ADAL" clId="{FD4D7735-FE6F-48CE-8EB0-426C4AA180B2}" dt="2020-12-29T18:18:16.071" v="1" actId="47"/>
        <pc:sldMkLst>
          <pc:docMk/>
          <pc:sldMk cId="2096818477" sldId="4500"/>
        </pc:sldMkLst>
      </pc:sldChg>
      <pc:sldChg chg="del">
        <pc:chgData name="Chris Speller" userId="0a97f007-b978-4543-a8a0-9ee0abccdf0a" providerId="ADAL" clId="{FD4D7735-FE6F-48CE-8EB0-426C4AA180B2}" dt="2020-12-29T18:18:16.071" v="1" actId="47"/>
        <pc:sldMkLst>
          <pc:docMk/>
          <pc:sldMk cId="3334222186" sldId="4502"/>
        </pc:sldMkLst>
      </pc:sldChg>
      <pc:sldChg chg="del">
        <pc:chgData name="Chris Speller" userId="0a97f007-b978-4543-a8a0-9ee0abccdf0a" providerId="ADAL" clId="{FD4D7735-FE6F-48CE-8EB0-426C4AA180B2}" dt="2020-12-29T18:18:16.071" v="1" actId="47"/>
        <pc:sldMkLst>
          <pc:docMk/>
          <pc:sldMk cId="1797223720" sldId="4503"/>
        </pc:sldMkLst>
      </pc:sldChg>
      <pc:sldChg chg="del">
        <pc:chgData name="Chris Speller" userId="0a97f007-b978-4543-a8a0-9ee0abccdf0a" providerId="ADAL" clId="{FD4D7735-FE6F-48CE-8EB0-426C4AA180B2}" dt="2020-12-29T18:18:16.071" v="1" actId="47"/>
        <pc:sldMkLst>
          <pc:docMk/>
          <pc:sldMk cId="331667892" sldId="4504"/>
        </pc:sldMkLst>
      </pc:sldChg>
      <pc:sldChg chg="del">
        <pc:chgData name="Chris Speller" userId="0a97f007-b978-4543-a8a0-9ee0abccdf0a" providerId="ADAL" clId="{FD4D7735-FE6F-48CE-8EB0-426C4AA180B2}" dt="2020-12-29T18:18:16.071" v="1" actId="47"/>
        <pc:sldMkLst>
          <pc:docMk/>
          <pc:sldMk cId="1323472595" sldId="4505"/>
        </pc:sldMkLst>
      </pc:sldChg>
      <pc:sldChg chg="del">
        <pc:chgData name="Chris Speller" userId="0a97f007-b978-4543-a8a0-9ee0abccdf0a" providerId="ADAL" clId="{FD4D7735-FE6F-48CE-8EB0-426C4AA180B2}" dt="2020-12-29T18:18:16.071" v="1" actId="47"/>
        <pc:sldMkLst>
          <pc:docMk/>
          <pc:sldMk cId="3051933063" sldId="4506"/>
        </pc:sldMkLst>
      </pc:sldChg>
      <pc:sldChg chg="del">
        <pc:chgData name="Chris Speller" userId="0a97f007-b978-4543-a8a0-9ee0abccdf0a" providerId="ADAL" clId="{FD4D7735-FE6F-48CE-8EB0-426C4AA180B2}" dt="2020-12-29T18:18:16.071" v="1" actId="47"/>
        <pc:sldMkLst>
          <pc:docMk/>
          <pc:sldMk cId="2067440605" sldId="4507"/>
        </pc:sldMkLst>
      </pc:sldChg>
      <pc:sldChg chg="del">
        <pc:chgData name="Chris Speller" userId="0a97f007-b978-4543-a8a0-9ee0abccdf0a" providerId="ADAL" clId="{FD4D7735-FE6F-48CE-8EB0-426C4AA180B2}" dt="2020-12-29T18:18:16.071" v="1" actId="47"/>
        <pc:sldMkLst>
          <pc:docMk/>
          <pc:sldMk cId="352763197" sldId="4508"/>
        </pc:sldMkLst>
      </pc:sldChg>
      <pc:sldChg chg="del">
        <pc:chgData name="Chris Speller" userId="0a97f007-b978-4543-a8a0-9ee0abccdf0a" providerId="ADAL" clId="{FD4D7735-FE6F-48CE-8EB0-426C4AA180B2}" dt="2020-12-29T18:18:16.071" v="1" actId="47"/>
        <pc:sldMkLst>
          <pc:docMk/>
          <pc:sldMk cId="1043054482" sldId="4509"/>
        </pc:sldMkLst>
      </pc:sldChg>
      <pc:sldChg chg="del">
        <pc:chgData name="Chris Speller" userId="0a97f007-b978-4543-a8a0-9ee0abccdf0a" providerId="ADAL" clId="{FD4D7735-FE6F-48CE-8EB0-426C4AA180B2}" dt="2020-12-29T18:18:16.071" v="1" actId="47"/>
        <pc:sldMkLst>
          <pc:docMk/>
          <pc:sldMk cId="3824755991" sldId="4510"/>
        </pc:sldMkLst>
      </pc:sldChg>
      <pc:sldChg chg="del">
        <pc:chgData name="Chris Speller" userId="0a97f007-b978-4543-a8a0-9ee0abccdf0a" providerId="ADAL" clId="{FD4D7735-FE6F-48CE-8EB0-426C4AA180B2}" dt="2020-12-29T18:18:16.071" v="1" actId="47"/>
        <pc:sldMkLst>
          <pc:docMk/>
          <pc:sldMk cId="4080876985" sldId="4511"/>
        </pc:sldMkLst>
      </pc:sldChg>
      <pc:sldChg chg="del">
        <pc:chgData name="Chris Speller" userId="0a97f007-b978-4543-a8a0-9ee0abccdf0a" providerId="ADAL" clId="{FD4D7735-FE6F-48CE-8EB0-426C4AA180B2}" dt="2020-12-29T18:18:16.071" v="1" actId="47"/>
        <pc:sldMkLst>
          <pc:docMk/>
          <pc:sldMk cId="3069792487" sldId="4512"/>
        </pc:sldMkLst>
      </pc:sldChg>
      <pc:sldChg chg="del">
        <pc:chgData name="Chris Speller" userId="0a97f007-b978-4543-a8a0-9ee0abccdf0a" providerId="ADAL" clId="{FD4D7735-FE6F-48CE-8EB0-426C4AA180B2}" dt="2020-12-29T18:18:16.071" v="1" actId="47"/>
        <pc:sldMkLst>
          <pc:docMk/>
          <pc:sldMk cId="2753856230" sldId="4513"/>
        </pc:sldMkLst>
      </pc:sldChg>
      <pc:sldChg chg="del">
        <pc:chgData name="Chris Speller" userId="0a97f007-b978-4543-a8a0-9ee0abccdf0a" providerId="ADAL" clId="{FD4D7735-FE6F-48CE-8EB0-426C4AA180B2}" dt="2020-12-29T18:18:16.071" v="1" actId="47"/>
        <pc:sldMkLst>
          <pc:docMk/>
          <pc:sldMk cId="468922005" sldId="4514"/>
        </pc:sldMkLst>
      </pc:sldChg>
      <pc:sldChg chg="del">
        <pc:chgData name="Chris Speller" userId="0a97f007-b978-4543-a8a0-9ee0abccdf0a" providerId="ADAL" clId="{FD4D7735-FE6F-48CE-8EB0-426C4AA180B2}" dt="2020-12-29T18:18:16.071" v="1" actId="47"/>
        <pc:sldMkLst>
          <pc:docMk/>
          <pc:sldMk cId="4159588484" sldId="4515"/>
        </pc:sldMkLst>
      </pc:sldChg>
      <pc:sldChg chg="del">
        <pc:chgData name="Chris Speller" userId="0a97f007-b978-4543-a8a0-9ee0abccdf0a" providerId="ADAL" clId="{FD4D7735-FE6F-48CE-8EB0-426C4AA180B2}" dt="2020-12-29T18:18:16.071" v="1" actId="47"/>
        <pc:sldMkLst>
          <pc:docMk/>
          <pc:sldMk cId="1677545704" sldId="4516"/>
        </pc:sldMkLst>
      </pc:sldChg>
      <pc:sldChg chg="del">
        <pc:chgData name="Chris Speller" userId="0a97f007-b978-4543-a8a0-9ee0abccdf0a" providerId="ADAL" clId="{FD4D7735-FE6F-48CE-8EB0-426C4AA180B2}" dt="2020-12-29T18:18:16.071" v="1" actId="47"/>
        <pc:sldMkLst>
          <pc:docMk/>
          <pc:sldMk cId="2384249564" sldId="4517"/>
        </pc:sldMkLst>
      </pc:sldChg>
      <pc:sldChg chg="del">
        <pc:chgData name="Chris Speller" userId="0a97f007-b978-4543-a8a0-9ee0abccdf0a" providerId="ADAL" clId="{FD4D7735-FE6F-48CE-8EB0-426C4AA180B2}" dt="2020-12-29T18:18:16.071" v="1" actId="47"/>
        <pc:sldMkLst>
          <pc:docMk/>
          <pc:sldMk cId="739569185" sldId="4518"/>
        </pc:sldMkLst>
      </pc:sldChg>
      <pc:sldChg chg="del">
        <pc:chgData name="Chris Speller" userId="0a97f007-b978-4543-a8a0-9ee0abccdf0a" providerId="ADAL" clId="{FD4D7735-FE6F-48CE-8EB0-426C4AA180B2}" dt="2020-12-29T18:18:16.071" v="1" actId="47"/>
        <pc:sldMkLst>
          <pc:docMk/>
          <pc:sldMk cId="2283355391" sldId="4519"/>
        </pc:sldMkLst>
      </pc:sldChg>
      <pc:sldChg chg="del">
        <pc:chgData name="Chris Speller" userId="0a97f007-b978-4543-a8a0-9ee0abccdf0a" providerId="ADAL" clId="{FD4D7735-FE6F-48CE-8EB0-426C4AA180B2}" dt="2020-12-29T18:18:16.071" v="1" actId="47"/>
        <pc:sldMkLst>
          <pc:docMk/>
          <pc:sldMk cId="4252992111" sldId="4520"/>
        </pc:sldMkLst>
      </pc:sldChg>
      <pc:sldChg chg="del">
        <pc:chgData name="Chris Speller" userId="0a97f007-b978-4543-a8a0-9ee0abccdf0a" providerId="ADAL" clId="{FD4D7735-FE6F-48CE-8EB0-426C4AA180B2}" dt="2020-12-29T18:18:16.071" v="1" actId="47"/>
        <pc:sldMkLst>
          <pc:docMk/>
          <pc:sldMk cId="1989110510" sldId="4521"/>
        </pc:sldMkLst>
      </pc:sldChg>
      <pc:sldChg chg="del">
        <pc:chgData name="Chris Speller" userId="0a97f007-b978-4543-a8a0-9ee0abccdf0a" providerId="ADAL" clId="{FD4D7735-FE6F-48CE-8EB0-426C4AA180B2}" dt="2020-12-29T18:18:16.071" v="1" actId="47"/>
        <pc:sldMkLst>
          <pc:docMk/>
          <pc:sldMk cId="1259947343" sldId="4522"/>
        </pc:sldMkLst>
      </pc:sldChg>
      <pc:sldChg chg="del">
        <pc:chgData name="Chris Speller" userId="0a97f007-b978-4543-a8a0-9ee0abccdf0a" providerId="ADAL" clId="{FD4D7735-FE6F-48CE-8EB0-426C4AA180B2}" dt="2020-12-29T18:18:16.071" v="1" actId="47"/>
        <pc:sldMkLst>
          <pc:docMk/>
          <pc:sldMk cId="2518044537" sldId="4523"/>
        </pc:sldMkLst>
      </pc:sldChg>
      <pc:sldChg chg="del">
        <pc:chgData name="Chris Speller" userId="0a97f007-b978-4543-a8a0-9ee0abccdf0a" providerId="ADAL" clId="{FD4D7735-FE6F-48CE-8EB0-426C4AA180B2}" dt="2020-12-29T18:18:16.071" v="1" actId="47"/>
        <pc:sldMkLst>
          <pc:docMk/>
          <pc:sldMk cId="164767995" sldId="4524"/>
        </pc:sldMkLst>
      </pc:sldChg>
      <pc:sldChg chg="del">
        <pc:chgData name="Chris Speller" userId="0a97f007-b978-4543-a8a0-9ee0abccdf0a" providerId="ADAL" clId="{FD4D7735-FE6F-48CE-8EB0-426C4AA180B2}" dt="2020-12-29T18:18:16.071" v="1" actId="47"/>
        <pc:sldMkLst>
          <pc:docMk/>
          <pc:sldMk cId="4286493584" sldId="4525"/>
        </pc:sldMkLst>
      </pc:sldChg>
      <pc:sldChg chg="del">
        <pc:chgData name="Chris Speller" userId="0a97f007-b978-4543-a8a0-9ee0abccdf0a" providerId="ADAL" clId="{FD4D7735-FE6F-48CE-8EB0-426C4AA180B2}" dt="2020-12-29T18:18:16.071" v="1" actId="47"/>
        <pc:sldMkLst>
          <pc:docMk/>
          <pc:sldMk cId="1662784938" sldId="4526"/>
        </pc:sldMkLst>
      </pc:sldChg>
      <pc:sldChg chg="del">
        <pc:chgData name="Chris Speller" userId="0a97f007-b978-4543-a8a0-9ee0abccdf0a" providerId="ADAL" clId="{FD4D7735-FE6F-48CE-8EB0-426C4AA180B2}" dt="2020-12-29T18:18:16.071" v="1" actId="47"/>
        <pc:sldMkLst>
          <pc:docMk/>
          <pc:sldMk cId="1924365939" sldId="4527"/>
        </pc:sldMkLst>
      </pc:sldChg>
      <pc:sldChg chg="del">
        <pc:chgData name="Chris Speller" userId="0a97f007-b978-4543-a8a0-9ee0abccdf0a" providerId="ADAL" clId="{FD4D7735-FE6F-48CE-8EB0-426C4AA180B2}" dt="2020-12-29T18:18:16.071" v="1" actId="47"/>
        <pc:sldMkLst>
          <pc:docMk/>
          <pc:sldMk cId="4192083389" sldId="4528"/>
        </pc:sldMkLst>
      </pc:sldChg>
      <pc:sldChg chg="del">
        <pc:chgData name="Chris Speller" userId="0a97f007-b978-4543-a8a0-9ee0abccdf0a" providerId="ADAL" clId="{FD4D7735-FE6F-48CE-8EB0-426C4AA180B2}" dt="2020-12-29T18:18:16.071" v="1" actId="47"/>
        <pc:sldMkLst>
          <pc:docMk/>
          <pc:sldMk cId="3469912594" sldId="4529"/>
        </pc:sldMkLst>
      </pc:sldChg>
      <pc:sldChg chg="del">
        <pc:chgData name="Chris Speller" userId="0a97f007-b978-4543-a8a0-9ee0abccdf0a" providerId="ADAL" clId="{FD4D7735-FE6F-48CE-8EB0-426C4AA180B2}" dt="2020-12-29T18:18:16.071" v="1" actId="47"/>
        <pc:sldMkLst>
          <pc:docMk/>
          <pc:sldMk cId="3634829642" sldId="4530"/>
        </pc:sldMkLst>
      </pc:sldChg>
      <pc:sldChg chg="del">
        <pc:chgData name="Chris Speller" userId="0a97f007-b978-4543-a8a0-9ee0abccdf0a" providerId="ADAL" clId="{FD4D7735-FE6F-48CE-8EB0-426C4AA180B2}" dt="2020-12-29T18:18:16.071" v="1" actId="47"/>
        <pc:sldMkLst>
          <pc:docMk/>
          <pc:sldMk cId="2068785301" sldId="4531"/>
        </pc:sldMkLst>
      </pc:sldChg>
      <pc:sldChg chg="addSp delSp modSp add del mod modAnim">
        <pc:chgData name="Chris Speller" userId="0a97f007-b978-4543-a8a0-9ee0abccdf0a" providerId="ADAL" clId="{FD4D7735-FE6F-48CE-8EB0-426C4AA180B2}" dt="2021-01-03T09:40:18.354" v="208" actId="6549"/>
        <pc:sldMkLst>
          <pc:docMk/>
          <pc:sldMk cId="2265902696" sldId="4532"/>
        </pc:sldMkLst>
        <pc:spChg chg="mod">
          <ac:chgData name="Chris Speller" userId="0a97f007-b978-4543-a8a0-9ee0abccdf0a" providerId="ADAL" clId="{FD4D7735-FE6F-48CE-8EB0-426C4AA180B2}" dt="2021-01-03T09:40:18.354" v="208" actId="6549"/>
          <ac:spMkLst>
            <pc:docMk/>
            <pc:sldMk cId="2265902696" sldId="4532"/>
            <ac:spMk id="10" creationId="{00000000-0000-0000-0000-000000000000}"/>
          </ac:spMkLst>
        </pc:spChg>
        <pc:spChg chg="mod">
          <ac:chgData name="Chris Speller" userId="0a97f007-b978-4543-a8a0-9ee0abccdf0a" providerId="ADAL" clId="{FD4D7735-FE6F-48CE-8EB0-426C4AA180B2}" dt="2021-01-03T09:39:53.541" v="198" actId="20577"/>
          <ac:spMkLst>
            <pc:docMk/>
            <pc:sldMk cId="2265902696" sldId="4532"/>
            <ac:spMk id="11" creationId="{00000000-0000-0000-0000-000000000000}"/>
          </ac:spMkLst>
        </pc:spChg>
        <pc:spChg chg="mod">
          <ac:chgData name="Chris Speller" userId="0a97f007-b978-4543-a8a0-9ee0abccdf0a" providerId="ADAL" clId="{FD4D7735-FE6F-48CE-8EB0-426C4AA180B2}" dt="2021-01-03T09:36:40.454" v="149" actId="20577"/>
          <ac:spMkLst>
            <pc:docMk/>
            <pc:sldMk cId="2265902696" sldId="4532"/>
            <ac:spMk id="12" creationId="{00000000-0000-0000-0000-000000000000}"/>
          </ac:spMkLst>
        </pc:spChg>
        <pc:graphicFrameChg chg="add mod modGraphic">
          <ac:chgData name="Chris Speller" userId="0a97f007-b978-4543-a8a0-9ee0abccdf0a" providerId="ADAL" clId="{FD4D7735-FE6F-48CE-8EB0-426C4AA180B2}" dt="2021-01-03T09:37:03.802" v="157" actId="1076"/>
          <ac:graphicFrameMkLst>
            <pc:docMk/>
            <pc:sldMk cId="2265902696" sldId="4532"/>
            <ac:graphicFrameMk id="13" creationId="{C1941E3C-28D9-4C7F-B630-5E3549EF5D71}"/>
          </ac:graphicFrameMkLst>
        </pc:graphicFrameChg>
        <pc:graphicFrameChg chg="add mod modGraphic">
          <ac:chgData name="Chris Speller" userId="0a97f007-b978-4543-a8a0-9ee0abccdf0a" providerId="ADAL" clId="{FD4D7735-FE6F-48CE-8EB0-426C4AA180B2}" dt="2021-01-03T09:37:59.305" v="194" actId="20577"/>
          <ac:graphicFrameMkLst>
            <pc:docMk/>
            <pc:sldMk cId="2265902696" sldId="4532"/>
            <ac:graphicFrameMk id="14" creationId="{40B009D4-D5CC-457F-BBCB-6EB6237B8DC7}"/>
          </ac:graphicFrameMkLst>
        </pc:graphicFrameChg>
        <pc:picChg chg="add del mod">
          <ac:chgData name="Chris Speller" userId="0a97f007-b978-4543-a8a0-9ee0abccdf0a" providerId="ADAL" clId="{FD4D7735-FE6F-48CE-8EB0-426C4AA180B2}" dt="2021-01-03T09:33:55.508" v="19" actId="478"/>
          <ac:picMkLst>
            <pc:docMk/>
            <pc:sldMk cId="2265902696" sldId="4532"/>
            <ac:picMk id="3" creationId="{56B4DED8-D0D3-49DD-BF9B-F813DC5027B5}"/>
          </ac:picMkLst>
        </pc:picChg>
      </pc:sldChg>
      <pc:sldChg chg="delSp modSp add mod delAnim modAnim">
        <pc:chgData name="Chris Speller" userId="0a97f007-b978-4543-a8a0-9ee0abccdf0a" providerId="ADAL" clId="{FD4D7735-FE6F-48CE-8EB0-426C4AA180B2}" dt="2021-01-03T09:42:22.625" v="312" actId="20577"/>
        <pc:sldMkLst>
          <pc:docMk/>
          <pc:sldMk cId="2824101140" sldId="4533"/>
        </pc:sldMkLst>
        <pc:spChg chg="mod">
          <ac:chgData name="Chris Speller" userId="0a97f007-b978-4543-a8a0-9ee0abccdf0a" providerId="ADAL" clId="{FD4D7735-FE6F-48CE-8EB0-426C4AA180B2}" dt="2021-01-03T09:42:22.625" v="312" actId="20577"/>
          <ac:spMkLst>
            <pc:docMk/>
            <pc:sldMk cId="2824101140" sldId="4533"/>
            <ac:spMk id="10" creationId="{00000000-0000-0000-0000-000000000000}"/>
          </ac:spMkLst>
        </pc:spChg>
        <pc:spChg chg="mod">
          <ac:chgData name="Chris Speller" userId="0a97f007-b978-4543-a8a0-9ee0abccdf0a" providerId="ADAL" clId="{FD4D7735-FE6F-48CE-8EB0-426C4AA180B2}" dt="2021-01-03T09:41:54.524" v="282" actId="20577"/>
          <ac:spMkLst>
            <pc:docMk/>
            <pc:sldMk cId="2824101140" sldId="4533"/>
            <ac:spMk id="11" creationId="{00000000-0000-0000-0000-000000000000}"/>
          </ac:spMkLst>
        </pc:spChg>
        <pc:spChg chg="mod">
          <ac:chgData name="Chris Speller" userId="0a97f007-b978-4543-a8a0-9ee0abccdf0a" providerId="ADAL" clId="{FD4D7735-FE6F-48CE-8EB0-426C4AA180B2}" dt="2021-01-03T09:42:16.942" v="309" actId="122"/>
          <ac:spMkLst>
            <pc:docMk/>
            <pc:sldMk cId="2824101140" sldId="4533"/>
            <ac:spMk id="12" creationId="{00000000-0000-0000-0000-000000000000}"/>
          </ac:spMkLst>
        </pc:spChg>
        <pc:graphicFrameChg chg="del">
          <ac:chgData name="Chris Speller" userId="0a97f007-b978-4543-a8a0-9ee0abccdf0a" providerId="ADAL" clId="{FD4D7735-FE6F-48CE-8EB0-426C4AA180B2}" dt="2021-01-03T09:40:55.065" v="213" actId="478"/>
          <ac:graphicFrameMkLst>
            <pc:docMk/>
            <pc:sldMk cId="2824101140" sldId="4533"/>
            <ac:graphicFrameMk id="13" creationId="{C1941E3C-28D9-4C7F-B630-5E3549EF5D71}"/>
          </ac:graphicFrameMkLst>
        </pc:graphicFrameChg>
        <pc:graphicFrameChg chg="del">
          <ac:chgData name="Chris Speller" userId="0a97f007-b978-4543-a8a0-9ee0abccdf0a" providerId="ADAL" clId="{FD4D7735-FE6F-48CE-8EB0-426C4AA180B2}" dt="2021-01-03T09:40:53.343" v="212" actId="478"/>
          <ac:graphicFrameMkLst>
            <pc:docMk/>
            <pc:sldMk cId="2824101140" sldId="4533"/>
            <ac:graphicFrameMk id="14" creationId="{40B009D4-D5CC-457F-BBCB-6EB6237B8DC7}"/>
          </ac:graphicFrameMkLst>
        </pc:graphicFrameChg>
      </pc:sldChg>
      <pc:sldChg chg="new del">
        <pc:chgData name="Chris Speller" userId="0a97f007-b978-4543-a8a0-9ee0abccdf0a" providerId="ADAL" clId="{FD4D7735-FE6F-48CE-8EB0-426C4AA180B2}" dt="2021-01-02T23:43:41.122" v="8" actId="680"/>
        <pc:sldMkLst>
          <pc:docMk/>
          <pc:sldMk cId="3280427180" sldId="4533"/>
        </pc:sldMkLst>
      </pc:sldChg>
      <pc:sldChg chg="del">
        <pc:chgData name="Chris Speller" userId="0a97f007-b978-4543-a8a0-9ee0abccdf0a" providerId="ADAL" clId="{FD4D7735-FE6F-48CE-8EB0-426C4AA180B2}" dt="2020-12-29T18:18:16.071" v="1" actId="47"/>
        <pc:sldMkLst>
          <pc:docMk/>
          <pc:sldMk cId="3591608968" sldId="4533"/>
        </pc:sldMkLst>
      </pc:sldChg>
      <pc:sldChg chg="del">
        <pc:chgData name="Chris Speller" userId="0a97f007-b978-4543-a8a0-9ee0abccdf0a" providerId="ADAL" clId="{FD4D7735-FE6F-48CE-8EB0-426C4AA180B2}" dt="2020-12-29T18:18:16.071" v="1" actId="47"/>
        <pc:sldMkLst>
          <pc:docMk/>
          <pc:sldMk cId="3459127171" sldId="4534"/>
        </pc:sldMkLst>
      </pc:sldChg>
      <pc:sldChg chg="addSp modSp add mod modAnim">
        <pc:chgData name="Chris Speller" userId="0a97f007-b978-4543-a8a0-9ee0abccdf0a" providerId="ADAL" clId="{FD4D7735-FE6F-48CE-8EB0-426C4AA180B2}" dt="2021-01-03T10:07:57.501" v="445"/>
        <pc:sldMkLst>
          <pc:docMk/>
          <pc:sldMk cId="3829960660" sldId="4534"/>
        </pc:sldMkLst>
        <pc:spChg chg="mod">
          <ac:chgData name="Chris Speller" userId="0a97f007-b978-4543-a8a0-9ee0abccdf0a" providerId="ADAL" clId="{FD4D7735-FE6F-48CE-8EB0-426C4AA180B2}" dt="2021-01-03T10:03:26.067" v="401" actId="20577"/>
          <ac:spMkLst>
            <pc:docMk/>
            <pc:sldMk cId="3829960660" sldId="4534"/>
            <ac:spMk id="10" creationId="{00000000-0000-0000-0000-000000000000}"/>
          </ac:spMkLst>
        </pc:spChg>
        <pc:spChg chg="mod">
          <ac:chgData name="Chris Speller" userId="0a97f007-b978-4543-a8a0-9ee0abccdf0a" providerId="ADAL" clId="{FD4D7735-FE6F-48CE-8EB0-426C4AA180B2}" dt="2021-01-03T10:03:29.827" v="405" actId="403"/>
          <ac:spMkLst>
            <pc:docMk/>
            <pc:sldMk cId="3829960660" sldId="4534"/>
            <ac:spMk id="11" creationId="{00000000-0000-0000-0000-000000000000}"/>
          </ac:spMkLst>
        </pc:spChg>
        <pc:spChg chg="mod">
          <ac:chgData name="Chris Speller" userId="0a97f007-b978-4543-a8a0-9ee0abccdf0a" providerId="ADAL" clId="{FD4D7735-FE6F-48CE-8EB0-426C4AA180B2}" dt="2021-01-03T10:04:59" v="435" actId="1076"/>
          <ac:spMkLst>
            <pc:docMk/>
            <pc:sldMk cId="3829960660" sldId="4534"/>
            <ac:spMk id="12" creationId="{00000000-0000-0000-0000-000000000000}"/>
          </ac:spMkLst>
        </pc:spChg>
        <pc:graphicFrameChg chg="add mod modGraphic">
          <ac:chgData name="Chris Speller" userId="0a97f007-b978-4543-a8a0-9ee0abccdf0a" providerId="ADAL" clId="{FD4D7735-FE6F-48CE-8EB0-426C4AA180B2}" dt="2021-01-03T10:04:47.194" v="428" actId="403"/>
          <ac:graphicFrameMkLst>
            <pc:docMk/>
            <pc:sldMk cId="3829960660" sldId="4534"/>
            <ac:graphicFrameMk id="13" creationId="{47BBC093-C0CE-42F2-8DCF-EDEBB55E909F}"/>
          </ac:graphicFrameMkLst>
        </pc:graphicFrameChg>
        <pc:graphicFrameChg chg="add mod modGraphic">
          <ac:chgData name="Chris Speller" userId="0a97f007-b978-4543-a8a0-9ee0abccdf0a" providerId="ADAL" clId="{FD4D7735-FE6F-48CE-8EB0-426C4AA180B2}" dt="2021-01-03T10:04:54.906" v="433" actId="404"/>
          <ac:graphicFrameMkLst>
            <pc:docMk/>
            <pc:sldMk cId="3829960660" sldId="4534"/>
            <ac:graphicFrameMk id="14" creationId="{F218EB06-FB64-430A-9772-3328B1A11E9A}"/>
          </ac:graphicFrameMkLst>
        </pc:graphicFrameChg>
      </pc:sldChg>
      <pc:sldChg chg="del">
        <pc:chgData name="Chris Speller" userId="0a97f007-b978-4543-a8a0-9ee0abccdf0a" providerId="ADAL" clId="{FD4D7735-FE6F-48CE-8EB0-426C4AA180B2}" dt="2020-12-29T18:18:16.071" v="1" actId="47"/>
        <pc:sldMkLst>
          <pc:docMk/>
          <pc:sldMk cId="532810138" sldId="4535"/>
        </pc:sldMkLst>
      </pc:sldChg>
      <pc:sldChg chg="addSp delSp modSp add mod modAnim">
        <pc:chgData name="Chris Speller" userId="0a97f007-b978-4543-a8a0-9ee0abccdf0a" providerId="ADAL" clId="{FD4D7735-FE6F-48CE-8EB0-426C4AA180B2}" dt="2021-01-03T10:48:59.473" v="1739" actId="122"/>
        <pc:sldMkLst>
          <pc:docMk/>
          <pc:sldMk cId="1011495297" sldId="4535"/>
        </pc:sldMkLst>
        <pc:spChg chg="mod">
          <ac:chgData name="Chris Speller" userId="0a97f007-b978-4543-a8a0-9ee0abccdf0a" providerId="ADAL" clId="{FD4D7735-FE6F-48CE-8EB0-426C4AA180B2}" dt="2021-01-03T10:19:10.096" v="1112" actId="20577"/>
          <ac:spMkLst>
            <pc:docMk/>
            <pc:sldMk cId="1011495297" sldId="4535"/>
            <ac:spMk id="10" creationId="{00000000-0000-0000-0000-000000000000}"/>
          </ac:spMkLst>
        </pc:spChg>
        <pc:spChg chg="mod">
          <ac:chgData name="Chris Speller" userId="0a97f007-b978-4543-a8a0-9ee0abccdf0a" providerId="ADAL" clId="{FD4D7735-FE6F-48CE-8EB0-426C4AA180B2}" dt="2021-01-03T10:08:12.772" v="456" actId="20577"/>
          <ac:spMkLst>
            <pc:docMk/>
            <pc:sldMk cId="1011495297" sldId="4535"/>
            <ac:spMk id="11" creationId="{00000000-0000-0000-0000-000000000000}"/>
          </ac:spMkLst>
        </pc:spChg>
        <pc:spChg chg="mod">
          <ac:chgData name="Chris Speller" userId="0a97f007-b978-4543-a8a0-9ee0abccdf0a" providerId="ADAL" clId="{FD4D7735-FE6F-48CE-8EB0-426C4AA180B2}" dt="2021-01-03T10:10:01.787" v="702"/>
          <ac:spMkLst>
            <pc:docMk/>
            <pc:sldMk cId="1011495297" sldId="4535"/>
            <ac:spMk id="12" creationId="{00000000-0000-0000-0000-000000000000}"/>
          </ac:spMkLst>
        </pc:spChg>
        <pc:graphicFrameChg chg="del">
          <ac:chgData name="Chris Speller" userId="0a97f007-b978-4543-a8a0-9ee0abccdf0a" providerId="ADAL" clId="{FD4D7735-FE6F-48CE-8EB0-426C4AA180B2}" dt="2021-01-03T10:11:02.800" v="726" actId="478"/>
          <ac:graphicFrameMkLst>
            <pc:docMk/>
            <pc:sldMk cId="1011495297" sldId="4535"/>
            <ac:graphicFrameMk id="13" creationId="{47BBC093-C0CE-42F2-8DCF-EDEBB55E909F}"/>
          </ac:graphicFrameMkLst>
        </pc:graphicFrameChg>
        <pc:graphicFrameChg chg="del">
          <ac:chgData name="Chris Speller" userId="0a97f007-b978-4543-a8a0-9ee0abccdf0a" providerId="ADAL" clId="{FD4D7735-FE6F-48CE-8EB0-426C4AA180B2}" dt="2021-01-03T10:07:51.289" v="442" actId="478"/>
          <ac:graphicFrameMkLst>
            <pc:docMk/>
            <pc:sldMk cId="1011495297" sldId="4535"/>
            <ac:graphicFrameMk id="14" creationId="{F218EB06-FB64-430A-9772-3328B1A11E9A}"/>
          </ac:graphicFrameMkLst>
        </pc:graphicFrameChg>
        <pc:graphicFrameChg chg="add mod modGraphic">
          <ac:chgData name="Chris Speller" userId="0a97f007-b978-4543-a8a0-9ee0abccdf0a" providerId="ADAL" clId="{FD4D7735-FE6F-48CE-8EB0-426C4AA180B2}" dt="2021-01-03T10:48:59.473" v="1739" actId="122"/>
          <ac:graphicFrameMkLst>
            <pc:docMk/>
            <pc:sldMk cId="1011495297" sldId="4535"/>
            <ac:graphicFrameMk id="15" creationId="{DF6E8E73-6643-48C3-A1EE-A987A63DDDFA}"/>
          </ac:graphicFrameMkLst>
        </pc:graphicFrameChg>
        <pc:graphicFrameChg chg="add mod modGraphic">
          <ac:chgData name="Chris Speller" userId="0a97f007-b978-4543-a8a0-9ee0abccdf0a" providerId="ADAL" clId="{FD4D7735-FE6F-48CE-8EB0-426C4AA180B2}" dt="2021-01-03T10:48:47.040" v="1736" actId="122"/>
          <ac:graphicFrameMkLst>
            <pc:docMk/>
            <pc:sldMk cId="1011495297" sldId="4535"/>
            <ac:graphicFrameMk id="16" creationId="{2492A183-6F02-4633-8B2D-DCDA6A40E94D}"/>
          </ac:graphicFrameMkLst>
        </pc:graphicFrameChg>
        <pc:picChg chg="add del mod">
          <ac:chgData name="Chris Speller" userId="0a97f007-b978-4543-a8a0-9ee0abccdf0a" providerId="ADAL" clId="{FD4D7735-FE6F-48CE-8EB0-426C4AA180B2}" dt="2021-01-03T10:18:12.727" v="1044" actId="478"/>
          <ac:picMkLst>
            <pc:docMk/>
            <pc:sldMk cId="1011495297" sldId="4535"/>
            <ac:picMk id="3" creationId="{0EBDA946-2C86-4155-8C90-4E883E182A13}"/>
          </ac:picMkLst>
        </pc:picChg>
        <pc:picChg chg="add del mod">
          <ac:chgData name="Chris Speller" userId="0a97f007-b978-4543-a8a0-9ee0abccdf0a" providerId="ADAL" clId="{FD4D7735-FE6F-48CE-8EB0-426C4AA180B2}" dt="2021-01-03T10:18:13.111" v="1045" actId="478"/>
          <ac:picMkLst>
            <pc:docMk/>
            <pc:sldMk cId="1011495297" sldId="4535"/>
            <ac:picMk id="7" creationId="{BA8B6B97-7BC2-48F2-8179-4F803E6F9260}"/>
          </ac:picMkLst>
        </pc:picChg>
      </pc:sldChg>
      <pc:sldChg chg="delSp modSp add del mod delAnim modAnim">
        <pc:chgData name="Chris Speller" userId="0a97f007-b978-4543-a8a0-9ee0abccdf0a" providerId="ADAL" clId="{FD4D7735-FE6F-48CE-8EB0-426C4AA180B2}" dt="2021-01-13T13:05:11.468" v="16042" actId="47"/>
        <pc:sldMkLst>
          <pc:docMk/>
          <pc:sldMk cId="825157864" sldId="4536"/>
        </pc:sldMkLst>
        <pc:spChg chg="mod">
          <ac:chgData name="Chris Speller" userId="0a97f007-b978-4543-a8a0-9ee0abccdf0a" providerId="ADAL" clId="{FD4D7735-FE6F-48CE-8EB0-426C4AA180B2}" dt="2021-01-03T10:28:06.687" v="1364" actId="20577"/>
          <ac:spMkLst>
            <pc:docMk/>
            <pc:sldMk cId="825157864" sldId="4536"/>
            <ac:spMk id="10" creationId="{00000000-0000-0000-0000-000000000000}"/>
          </ac:spMkLst>
        </pc:spChg>
        <pc:spChg chg="mod">
          <ac:chgData name="Chris Speller" userId="0a97f007-b978-4543-a8a0-9ee0abccdf0a" providerId="ADAL" clId="{FD4D7735-FE6F-48CE-8EB0-426C4AA180B2}" dt="2021-01-03T10:22:42.735" v="1146" actId="20577"/>
          <ac:spMkLst>
            <pc:docMk/>
            <pc:sldMk cId="825157864" sldId="4536"/>
            <ac:spMk id="11" creationId="{00000000-0000-0000-0000-000000000000}"/>
          </ac:spMkLst>
        </pc:spChg>
        <pc:spChg chg="mod">
          <ac:chgData name="Chris Speller" userId="0a97f007-b978-4543-a8a0-9ee0abccdf0a" providerId="ADAL" clId="{FD4D7735-FE6F-48CE-8EB0-426C4AA180B2}" dt="2021-01-03T10:40:32.795" v="1558" actId="20577"/>
          <ac:spMkLst>
            <pc:docMk/>
            <pc:sldMk cId="825157864" sldId="4536"/>
            <ac:spMk id="12" creationId="{00000000-0000-0000-0000-000000000000}"/>
          </ac:spMkLst>
        </pc:spChg>
        <pc:graphicFrameChg chg="del">
          <ac:chgData name="Chris Speller" userId="0a97f007-b978-4543-a8a0-9ee0abccdf0a" providerId="ADAL" clId="{FD4D7735-FE6F-48CE-8EB0-426C4AA180B2}" dt="2021-01-03T10:19:59.520" v="1129" actId="478"/>
          <ac:graphicFrameMkLst>
            <pc:docMk/>
            <pc:sldMk cId="825157864" sldId="4536"/>
            <ac:graphicFrameMk id="13" creationId="{47BBC093-C0CE-42F2-8DCF-EDEBB55E909F}"/>
          </ac:graphicFrameMkLst>
        </pc:graphicFrameChg>
        <pc:graphicFrameChg chg="del">
          <ac:chgData name="Chris Speller" userId="0a97f007-b978-4543-a8a0-9ee0abccdf0a" providerId="ADAL" clId="{FD4D7735-FE6F-48CE-8EB0-426C4AA180B2}" dt="2021-01-03T10:20:00.376" v="1130" actId="478"/>
          <ac:graphicFrameMkLst>
            <pc:docMk/>
            <pc:sldMk cId="825157864" sldId="4536"/>
            <ac:graphicFrameMk id="14" creationId="{F218EB06-FB64-430A-9772-3328B1A11E9A}"/>
          </ac:graphicFrameMkLst>
        </pc:graphicFrameChg>
      </pc:sldChg>
      <pc:sldChg chg="del">
        <pc:chgData name="Chris Speller" userId="0a97f007-b978-4543-a8a0-9ee0abccdf0a" providerId="ADAL" clId="{FD4D7735-FE6F-48CE-8EB0-426C4AA180B2}" dt="2020-12-29T18:18:16.071" v="1" actId="47"/>
        <pc:sldMkLst>
          <pc:docMk/>
          <pc:sldMk cId="1637747923" sldId="4536"/>
        </pc:sldMkLst>
      </pc:sldChg>
      <pc:sldChg chg="del">
        <pc:chgData name="Chris Speller" userId="0a97f007-b978-4543-a8a0-9ee0abccdf0a" providerId="ADAL" clId="{FD4D7735-FE6F-48CE-8EB0-426C4AA180B2}" dt="2020-12-29T18:18:16.071" v="1" actId="47"/>
        <pc:sldMkLst>
          <pc:docMk/>
          <pc:sldMk cId="548061374" sldId="4537"/>
        </pc:sldMkLst>
      </pc:sldChg>
      <pc:sldChg chg="modSp add del mod">
        <pc:chgData name="Chris Speller" userId="0a97f007-b978-4543-a8a0-9ee0abccdf0a" providerId="ADAL" clId="{FD4D7735-FE6F-48CE-8EB0-426C4AA180B2}" dt="2021-01-13T13:05:11.468" v="16042" actId="47"/>
        <pc:sldMkLst>
          <pc:docMk/>
          <pc:sldMk cId="1544128382" sldId="4537"/>
        </pc:sldMkLst>
        <pc:spChg chg="mod">
          <ac:chgData name="Chris Speller" userId="0a97f007-b978-4543-a8a0-9ee0abccdf0a" providerId="ADAL" clId="{FD4D7735-FE6F-48CE-8EB0-426C4AA180B2}" dt="2021-01-03T10:33:41.974" v="1442" actId="20577"/>
          <ac:spMkLst>
            <pc:docMk/>
            <pc:sldMk cId="1544128382" sldId="4537"/>
            <ac:spMk id="10" creationId="{00000000-0000-0000-0000-000000000000}"/>
          </ac:spMkLst>
        </pc:spChg>
        <pc:spChg chg="mod">
          <ac:chgData name="Chris Speller" userId="0a97f007-b978-4543-a8a0-9ee0abccdf0a" providerId="ADAL" clId="{FD4D7735-FE6F-48CE-8EB0-426C4AA180B2}" dt="2021-01-03T10:33:28.030" v="1440" actId="20577"/>
          <ac:spMkLst>
            <pc:docMk/>
            <pc:sldMk cId="1544128382" sldId="4537"/>
            <ac:spMk id="11" creationId="{00000000-0000-0000-0000-000000000000}"/>
          </ac:spMkLst>
        </pc:spChg>
        <pc:spChg chg="mod">
          <ac:chgData name="Chris Speller" userId="0a97f007-b978-4543-a8a0-9ee0abccdf0a" providerId="ADAL" clId="{FD4D7735-FE6F-48CE-8EB0-426C4AA180B2}" dt="2021-01-03T10:40:30.134" v="1557" actId="20577"/>
          <ac:spMkLst>
            <pc:docMk/>
            <pc:sldMk cId="1544128382" sldId="4537"/>
            <ac:spMk id="12" creationId="{00000000-0000-0000-0000-000000000000}"/>
          </ac:spMkLst>
        </pc:spChg>
      </pc:sldChg>
      <pc:sldChg chg="addSp delSp modSp add del mod modAnim">
        <pc:chgData name="Chris Speller" userId="0a97f007-b978-4543-a8a0-9ee0abccdf0a" providerId="ADAL" clId="{FD4D7735-FE6F-48CE-8EB0-426C4AA180B2}" dt="2021-01-13T13:05:11.468" v="16042" actId="47"/>
        <pc:sldMkLst>
          <pc:docMk/>
          <pc:sldMk cId="2610303147" sldId="4538"/>
        </pc:sldMkLst>
        <pc:spChg chg="mod">
          <ac:chgData name="Chris Speller" userId="0a97f007-b978-4543-a8a0-9ee0abccdf0a" providerId="ADAL" clId="{FD4D7735-FE6F-48CE-8EB0-426C4AA180B2}" dt="2021-01-03T10:53:00.908" v="1853" actId="20577"/>
          <ac:spMkLst>
            <pc:docMk/>
            <pc:sldMk cId="2610303147" sldId="4538"/>
            <ac:spMk id="10" creationId="{00000000-0000-0000-0000-000000000000}"/>
          </ac:spMkLst>
        </pc:spChg>
        <pc:spChg chg="mod">
          <ac:chgData name="Chris Speller" userId="0a97f007-b978-4543-a8a0-9ee0abccdf0a" providerId="ADAL" clId="{FD4D7735-FE6F-48CE-8EB0-426C4AA180B2}" dt="2021-01-03T10:39:15.349" v="1509"/>
          <ac:spMkLst>
            <pc:docMk/>
            <pc:sldMk cId="2610303147" sldId="4538"/>
            <ac:spMk id="11" creationId="{00000000-0000-0000-0000-000000000000}"/>
          </ac:spMkLst>
        </pc:spChg>
        <pc:spChg chg="mod">
          <ac:chgData name="Chris Speller" userId="0a97f007-b978-4543-a8a0-9ee0abccdf0a" providerId="ADAL" clId="{FD4D7735-FE6F-48CE-8EB0-426C4AA180B2}" dt="2021-01-03T10:40:55.795" v="1573" actId="20577"/>
          <ac:spMkLst>
            <pc:docMk/>
            <pc:sldMk cId="2610303147" sldId="4538"/>
            <ac:spMk id="12" creationId="{00000000-0000-0000-0000-000000000000}"/>
          </ac:spMkLst>
        </pc:spChg>
        <pc:graphicFrameChg chg="add mod modGraphic">
          <ac:chgData name="Chris Speller" userId="0a97f007-b978-4543-a8a0-9ee0abccdf0a" providerId="ADAL" clId="{FD4D7735-FE6F-48CE-8EB0-426C4AA180B2}" dt="2021-01-03T10:39:28.125" v="1512" actId="12385"/>
          <ac:graphicFrameMkLst>
            <pc:docMk/>
            <pc:sldMk cId="2610303147" sldId="4538"/>
            <ac:graphicFrameMk id="13" creationId="{5A3DC7B2-8F6C-4A0C-9139-D704466C0618}"/>
          </ac:graphicFrameMkLst>
        </pc:graphicFrameChg>
        <pc:graphicFrameChg chg="add del mod modGraphic">
          <ac:chgData name="Chris Speller" userId="0a97f007-b978-4543-a8a0-9ee0abccdf0a" providerId="ADAL" clId="{FD4D7735-FE6F-48CE-8EB0-426C4AA180B2}" dt="2021-01-03T10:52:29.160" v="1845" actId="2166"/>
          <ac:graphicFrameMkLst>
            <pc:docMk/>
            <pc:sldMk cId="2610303147" sldId="4538"/>
            <ac:graphicFrameMk id="14" creationId="{914D394F-259C-42A0-9B1C-AA11A8E98AD6}"/>
          </ac:graphicFrameMkLst>
        </pc:graphicFrameChg>
        <pc:picChg chg="add del mod">
          <ac:chgData name="Chris Speller" userId="0a97f007-b978-4543-a8a0-9ee0abccdf0a" providerId="ADAL" clId="{FD4D7735-FE6F-48CE-8EB0-426C4AA180B2}" dt="2021-01-03T10:52:51.059" v="1851" actId="478"/>
          <ac:picMkLst>
            <pc:docMk/>
            <pc:sldMk cId="2610303147" sldId="4538"/>
            <ac:picMk id="3" creationId="{F9BCA018-CD50-473D-A0CC-C8892E0FECD3}"/>
          </ac:picMkLst>
        </pc:picChg>
      </pc:sldChg>
      <pc:sldChg chg="modSp add del mod">
        <pc:chgData name="Chris Speller" userId="0a97f007-b978-4543-a8a0-9ee0abccdf0a" providerId="ADAL" clId="{FD4D7735-FE6F-48CE-8EB0-426C4AA180B2}" dt="2021-01-03T10:31:51.366" v="1436" actId="47"/>
        <pc:sldMkLst>
          <pc:docMk/>
          <pc:sldMk cId="2973025187" sldId="4538"/>
        </pc:sldMkLst>
        <pc:spChg chg="mod">
          <ac:chgData name="Chris Speller" userId="0a97f007-b978-4543-a8a0-9ee0abccdf0a" providerId="ADAL" clId="{FD4D7735-FE6F-48CE-8EB0-426C4AA180B2}" dt="2021-01-03T10:31:03.141" v="1434" actId="20577"/>
          <ac:spMkLst>
            <pc:docMk/>
            <pc:sldMk cId="2973025187" sldId="4538"/>
            <ac:spMk id="10" creationId="{00000000-0000-0000-0000-000000000000}"/>
          </ac:spMkLst>
        </pc:spChg>
        <pc:spChg chg="mod">
          <ac:chgData name="Chris Speller" userId="0a97f007-b978-4543-a8a0-9ee0abccdf0a" providerId="ADAL" clId="{FD4D7735-FE6F-48CE-8EB0-426C4AA180B2}" dt="2021-01-03T10:31:06.876" v="1435" actId="20577"/>
          <ac:spMkLst>
            <pc:docMk/>
            <pc:sldMk cId="2973025187" sldId="4538"/>
            <ac:spMk id="11" creationId="{00000000-0000-0000-0000-000000000000}"/>
          </ac:spMkLst>
        </pc:spChg>
      </pc:sldChg>
      <pc:sldChg chg="del">
        <pc:chgData name="Chris Speller" userId="0a97f007-b978-4543-a8a0-9ee0abccdf0a" providerId="ADAL" clId="{FD4D7735-FE6F-48CE-8EB0-426C4AA180B2}" dt="2020-12-29T18:18:16.071" v="1" actId="47"/>
        <pc:sldMkLst>
          <pc:docMk/>
          <pc:sldMk cId="3083284485" sldId="4538"/>
        </pc:sldMkLst>
      </pc:sldChg>
      <pc:sldChg chg="del">
        <pc:chgData name="Chris Speller" userId="0a97f007-b978-4543-a8a0-9ee0abccdf0a" providerId="ADAL" clId="{FD4D7735-FE6F-48CE-8EB0-426C4AA180B2}" dt="2020-12-29T18:18:16.071" v="1" actId="47"/>
        <pc:sldMkLst>
          <pc:docMk/>
          <pc:sldMk cId="1479083541" sldId="4539"/>
        </pc:sldMkLst>
      </pc:sldChg>
      <pc:sldChg chg="addSp delSp modSp add mod modAnim">
        <pc:chgData name="Chris Speller" userId="0a97f007-b978-4543-a8a0-9ee0abccdf0a" providerId="ADAL" clId="{FD4D7735-FE6F-48CE-8EB0-426C4AA180B2}" dt="2021-01-31T18:58:57.181" v="33040"/>
        <pc:sldMkLst>
          <pc:docMk/>
          <pc:sldMk cId="3652293081" sldId="4539"/>
        </pc:sldMkLst>
        <pc:spChg chg="mod">
          <ac:chgData name="Chris Speller" userId="0a97f007-b978-4543-a8a0-9ee0abccdf0a" providerId="ADAL" clId="{FD4D7735-FE6F-48CE-8EB0-426C4AA180B2}" dt="2021-01-17T13:21:39.140" v="16075" actId="20577"/>
          <ac:spMkLst>
            <pc:docMk/>
            <pc:sldMk cId="3652293081" sldId="4539"/>
            <ac:spMk id="10" creationId="{00000000-0000-0000-0000-000000000000}"/>
          </ac:spMkLst>
        </pc:spChg>
        <pc:spChg chg="mod">
          <ac:chgData name="Chris Speller" userId="0a97f007-b978-4543-a8a0-9ee0abccdf0a" providerId="ADAL" clId="{FD4D7735-FE6F-48CE-8EB0-426C4AA180B2}" dt="2021-01-17T13:21:41.647" v="16077" actId="20577"/>
          <ac:spMkLst>
            <pc:docMk/>
            <pc:sldMk cId="3652293081" sldId="4539"/>
            <ac:spMk id="11" creationId="{00000000-0000-0000-0000-000000000000}"/>
          </ac:spMkLst>
        </pc:spChg>
        <pc:spChg chg="mod">
          <ac:chgData name="Chris Speller" userId="0a97f007-b978-4543-a8a0-9ee0abccdf0a" providerId="ADAL" clId="{FD4D7735-FE6F-48CE-8EB0-426C4AA180B2}" dt="2021-01-17T13:21:43.972" v="16078" actId="1076"/>
          <ac:spMkLst>
            <pc:docMk/>
            <pc:sldMk cId="3652293081" sldId="4539"/>
            <ac:spMk id="12" creationId="{00000000-0000-0000-0000-000000000000}"/>
          </ac:spMkLst>
        </pc:spChg>
        <pc:spChg chg="mod topLvl">
          <ac:chgData name="Chris Speller" userId="0a97f007-b978-4543-a8a0-9ee0abccdf0a" providerId="ADAL" clId="{FD4D7735-FE6F-48CE-8EB0-426C4AA180B2}" dt="2021-01-03T11:12:00.849" v="1894" actId="1076"/>
          <ac:spMkLst>
            <pc:docMk/>
            <pc:sldMk cId="3652293081" sldId="4539"/>
            <ac:spMk id="17" creationId="{00194C34-C84A-458E-9EC6-2ACE5F07BBE8}"/>
          </ac:spMkLst>
        </pc:spChg>
        <pc:spChg chg="mod">
          <ac:chgData name="Chris Speller" userId="0a97f007-b978-4543-a8a0-9ee0abccdf0a" providerId="ADAL" clId="{FD4D7735-FE6F-48CE-8EB0-426C4AA180B2}" dt="2021-01-03T11:11:48.458" v="1889" actId="165"/>
          <ac:spMkLst>
            <pc:docMk/>
            <pc:sldMk cId="3652293081" sldId="4539"/>
            <ac:spMk id="19" creationId="{AD9817A5-DB50-4702-A371-41AF91B5A379}"/>
          </ac:spMkLst>
        </pc:spChg>
        <pc:spChg chg="mod">
          <ac:chgData name="Chris Speller" userId="0a97f007-b978-4543-a8a0-9ee0abccdf0a" providerId="ADAL" clId="{FD4D7735-FE6F-48CE-8EB0-426C4AA180B2}" dt="2021-01-03T11:11:48.458" v="1889" actId="165"/>
          <ac:spMkLst>
            <pc:docMk/>
            <pc:sldMk cId="3652293081" sldId="4539"/>
            <ac:spMk id="21" creationId="{C17F2ECB-594D-4DCD-B05F-BB39CFF1594E}"/>
          </ac:spMkLst>
        </pc:spChg>
        <pc:spChg chg="mod">
          <ac:chgData name="Chris Speller" userId="0a97f007-b978-4543-a8a0-9ee0abccdf0a" providerId="ADAL" clId="{FD4D7735-FE6F-48CE-8EB0-426C4AA180B2}" dt="2021-01-03T11:11:48.458" v="1889" actId="165"/>
          <ac:spMkLst>
            <pc:docMk/>
            <pc:sldMk cId="3652293081" sldId="4539"/>
            <ac:spMk id="22" creationId="{0541F102-498C-42BC-9996-957DD7FB6176}"/>
          </ac:spMkLst>
        </pc:spChg>
        <pc:spChg chg="mod">
          <ac:chgData name="Chris Speller" userId="0a97f007-b978-4543-a8a0-9ee0abccdf0a" providerId="ADAL" clId="{FD4D7735-FE6F-48CE-8EB0-426C4AA180B2}" dt="2021-01-03T11:11:48.458" v="1889" actId="165"/>
          <ac:spMkLst>
            <pc:docMk/>
            <pc:sldMk cId="3652293081" sldId="4539"/>
            <ac:spMk id="23" creationId="{C08F1798-F4E4-4520-AF39-75C5D2C3E9A7}"/>
          </ac:spMkLst>
        </pc:spChg>
        <pc:spChg chg="mod">
          <ac:chgData name="Chris Speller" userId="0a97f007-b978-4543-a8a0-9ee0abccdf0a" providerId="ADAL" clId="{FD4D7735-FE6F-48CE-8EB0-426C4AA180B2}" dt="2021-01-03T11:11:48.458" v="1889" actId="165"/>
          <ac:spMkLst>
            <pc:docMk/>
            <pc:sldMk cId="3652293081" sldId="4539"/>
            <ac:spMk id="24" creationId="{C3129B2B-5A7B-44AA-A4CD-F4E088060178}"/>
          </ac:spMkLst>
        </pc:spChg>
        <pc:spChg chg="mod">
          <ac:chgData name="Chris Speller" userId="0a97f007-b978-4543-a8a0-9ee0abccdf0a" providerId="ADAL" clId="{FD4D7735-FE6F-48CE-8EB0-426C4AA180B2}" dt="2021-01-03T11:11:48.458" v="1889" actId="165"/>
          <ac:spMkLst>
            <pc:docMk/>
            <pc:sldMk cId="3652293081" sldId="4539"/>
            <ac:spMk id="25" creationId="{4AC3A164-7249-49C3-B3CD-0083E3341E6D}"/>
          </ac:spMkLst>
        </pc:spChg>
        <pc:spChg chg="mod">
          <ac:chgData name="Chris Speller" userId="0a97f007-b978-4543-a8a0-9ee0abccdf0a" providerId="ADAL" clId="{FD4D7735-FE6F-48CE-8EB0-426C4AA180B2}" dt="2021-01-03T11:11:48.458" v="1889" actId="165"/>
          <ac:spMkLst>
            <pc:docMk/>
            <pc:sldMk cId="3652293081" sldId="4539"/>
            <ac:spMk id="26" creationId="{4F141726-FA8D-4B22-A4BF-213DA2E44F20}"/>
          </ac:spMkLst>
        </pc:spChg>
        <pc:spChg chg="mod">
          <ac:chgData name="Chris Speller" userId="0a97f007-b978-4543-a8a0-9ee0abccdf0a" providerId="ADAL" clId="{FD4D7735-FE6F-48CE-8EB0-426C4AA180B2}" dt="2021-01-03T11:11:48.458" v="1889" actId="165"/>
          <ac:spMkLst>
            <pc:docMk/>
            <pc:sldMk cId="3652293081" sldId="4539"/>
            <ac:spMk id="27" creationId="{EB3F4734-0DAB-4E98-A1A0-EA88ADD7E354}"/>
          </ac:spMkLst>
        </pc:spChg>
        <pc:spChg chg="mod">
          <ac:chgData name="Chris Speller" userId="0a97f007-b978-4543-a8a0-9ee0abccdf0a" providerId="ADAL" clId="{FD4D7735-FE6F-48CE-8EB0-426C4AA180B2}" dt="2021-01-03T11:11:48.458" v="1889" actId="165"/>
          <ac:spMkLst>
            <pc:docMk/>
            <pc:sldMk cId="3652293081" sldId="4539"/>
            <ac:spMk id="28" creationId="{297F1A35-413D-492E-85B6-515EBCAB1A9D}"/>
          </ac:spMkLst>
        </pc:spChg>
        <pc:spChg chg="mod">
          <ac:chgData name="Chris Speller" userId="0a97f007-b978-4543-a8a0-9ee0abccdf0a" providerId="ADAL" clId="{FD4D7735-FE6F-48CE-8EB0-426C4AA180B2}" dt="2021-01-03T11:11:48.458" v="1889" actId="165"/>
          <ac:spMkLst>
            <pc:docMk/>
            <pc:sldMk cId="3652293081" sldId="4539"/>
            <ac:spMk id="29" creationId="{5E27AA4F-6F57-4595-BF7B-FC6D491D79A7}"/>
          </ac:spMkLst>
        </pc:spChg>
        <pc:spChg chg="mod">
          <ac:chgData name="Chris Speller" userId="0a97f007-b978-4543-a8a0-9ee0abccdf0a" providerId="ADAL" clId="{FD4D7735-FE6F-48CE-8EB0-426C4AA180B2}" dt="2021-01-03T11:11:48.458" v="1889" actId="165"/>
          <ac:spMkLst>
            <pc:docMk/>
            <pc:sldMk cId="3652293081" sldId="4539"/>
            <ac:spMk id="30" creationId="{C520123F-A676-4B39-AA6A-4D9F2360C5EB}"/>
          </ac:spMkLst>
        </pc:spChg>
        <pc:spChg chg="mod">
          <ac:chgData name="Chris Speller" userId="0a97f007-b978-4543-a8a0-9ee0abccdf0a" providerId="ADAL" clId="{FD4D7735-FE6F-48CE-8EB0-426C4AA180B2}" dt="2021-01-03T11:11:48.458" v="1889" actId="165"/>
          <ac:spMkLst>
            <pc:docMk/>
            <pc:sldMk cId="3652293081" sldId="4539"/>
            <ac:spMk id="31" creationId="{062943BC-B626-45EF-8274-9531A272B122}"/>
          </ac:spMkLst>
        </pc:spChg>
        <pc:spChg chg="mod">
          <ac:chgData name="Chris Speller" userId="0a97f007-b978-4543-a8a0-9ee0abccdf0a" providerId="ADAL" clId="{FD4D7735-FE6F-48CE-8EB0-426C4AA180B2}" dt="2021-01-03T11:13:46.240" v="2074"/>
          <ac:spMkLst>
            <pc:docMk/>
            <pc:sldMk cId="3652293081" sldId="4539"/>
            <ac:spMk id="34" creationId="{EBFAA4AF-8AD6-4084-A40A-CEA739BCE6AC}"/>
          </ac:spMkLst>
        </pc:spChg>
        <pc:spChg chg="mod">
          <ac:chgData name="Chris Speller" userId="0a97f007-b978-4543-a8a0-9ee0abccdf0a" providerId="ADAL" clId="{FD4D7735-FE6F-48CE-8EB0-426C4AA180B2}" dt="2021-01-03T11:13:46.240" v="2074"/>
          <ac:spMkLst>
            <pc:docMk/>
            <pc:sldMk cId="3652293081" sldId="4539"/>
            <ac:spMk id="36" creationId="{F6E0BEEF-1E6E-4D05-AD23-1CB5DD6CCF81}"/>
          </ac:spMkLst>
        </pc:spChg>
        <pc:spChg chg="mod">
          <ac:chgData name="Chris Speller" userId="0a97f007-b978-4543-a8a0-9ee0abccdf0a" providerId="ADAL" clId="{FD4D7735-FE6F-48CE-8EB0-426C4AA180B2}" dt="2021-01-03T11:14:56.877" v="2096" actId="20577"/>
          <ac:spMkLst>
            <pc:docMk/>
            <pc:sldMk cId="3652293081" sldId="4539"/>
            <ac:spMk id="37" creationId="{D37CB658-7803-493F-B3C5-8BB470048542}"/>
          </ac:spMkLst>
        </pc:spChg>
        <pc:spChg chg="mod">
          <ac:chgData name="Chris Speller" userId="0a97f007-b978-4543-a8a0-9ee0abccdf0a" providerId="ADAL" clId="{FD4D7735-FE6F-48CE-8EB0-426C4AA180B2}" dt="2021-01-03T11:14:55.126" v="2095" actId="20577"/>
          <ac:spMkLst>
            <pc:docMk/>
            <pc:sldMk cId="3652293081" sldId="4539"/>
            <ac:spMk id="38" creationId="{0CDC5614-51EC-4DF7-9EC9-BB7DD7305E3F}"/>
          </ac:spMkLst>
        </pc:spChg>
        <pc:spChg chg="mod">
          <ac:chgData name="Chris Speller" userId="0a97f007-b978-4543-a8a0-9ee0abccdf0a" providerId="ADAL" clId="{FD4D7735-FE6F-48CE-8EB0-426C4AA180B2}" dt="2021-01-03T11:14:58.816" v="2097" actId="20577"/>
          <ac:spMkLst>
            <pc:docMk/>
            <pc:sldMk cId="3652293081" sldId="4539"/>
            <ac:spMk id="39" creationId="{69B803BF-F0B5-4786-8F2B-262334304491}"/>
          </ac:spMkLst>
        </pc:spChg>
        <pc:spChg chg="mod">
          <ac:chgData name="Chris Speller" userId="0a97f007-b978-4543-a8a0-9ee0abccdf0a" providerId="ADAL" clId="{FD4D7735-FE6F-48CE-8EB0-426C4AA180B2}" dt="2021-01-03T11:15:01.650" v="2098" actId="20577"/>
          <ac:spMkLst>
            <pc:docMk/>
            <pc:sldMk cId="3652293081" sldId="4539"/>
            <ac:spMk id="40" creationId="{1311CCDB-40CE-4C7F-84E3-9DFC6D771464}"/>
          </ac:spMkLst>
        </pc:spChg>
        <pc:spChg chg="mod">
          <ac:chgData name="Chris Speller" userId="0a97f007-b978-4543-a8a0-9ee0abccdf0a" providerId="ADAL" clId="{FD4D7735-FE6F-48CE-8EB0-426C4AA180B2}" dt="2021-01-03T11:15:07.013" v="2100" actId="1076"/>
          <ac:spMkLst>
            <pc:docMk/>
            <pc:sldMk cId="3652293081" sldId="4539"/>
            <ac:spMk id="41" creationId="{C880D193-1E1A-4613-9194-4A5532416120}"/>
          </ac:spMkLst>
        </pc:spChg>
        <pc:spChg chg="mod">
          <ac:chgData name="Chris Speller" userId="0a97f007-b978-4543-a8a0-9ee0abccdf0a" providerId="ADAL" clId="{FD4D7735-FE6F-48CE-8EB0-426C4AA180B2}" dt="2021-01-03T11:15:03.380" v="2099" actId="20577"/>
          <ac:spMkLst>
            <pc:docMk/>
            <pc:sldMk cId="3652293081" sldId="4539"/>
            <ac:spMk id="42" creationId="{E1EF5FC5-741E-4AD9-B921-214E32B8AA2A}"/>
          </ac:spMkLst>
        </pc:spChg>
        <pc:spChg chg="mod">
          <ac:chgData name="Chris Speller" userId="0a97f007-b978-4543-a8a0-9ee0abccdf0a" providerId="ADAL" clId="{FD4D7735-FE6F-48CE-8EB0-426C4AA180B2}" dt="2021-01-03T11:13:46.240" v="2074"/>
          <ac:spMkLst>
            <pc:docMk/>
            <pc:sldMk cId="3652293081" sldId="4539"/>
            <ac:spMk id="43" creationId="{B54931A4-2017-456A-B30C-D53F774741A0}"/>
          </ac:spMkLst>
        </pc:spChg>
        <pc:spChg chg="mod">
          <ac:chgData name="Chris Speller" userId="0a97f007-b978-4543-a8a0-9ee0abccdf0a" providerId="ADAL" clId="{FD4D7735-FE6F-48CE-8EB0-426C4AA180B2}" dt="2021-01-03T11:13:46.240" v="2074"/>
          <ac:spMkLst>
            <pc:docMk/>
            <pc:sldMk cId="3652293081" sldId="4539"/>
            <ac:spMk id="44" creationId="{7D7FB02E-54F1-4669-9011-433C27A45562}"/>
          </ac:spMkLst>
        </pc:spChg>
        <pc:spChg chg="mod">
          <ac:chgData name="Chris Speller" userId="0a97f007-b978-4543-a8a0-9ee0abccdf0a" providerId="ADAL" clId="{FD4D7735-FE6F-48CE-8EB0-426C4AA180B2}" dt="2021-01-03T11:13:46.240" v="2074"/>
          <ac:spMkLst>
            <pc:docMk/>
            <pc:sldMk cId="3652293081" sldId="4539"/>
            <ac:spMk id="45" creationId="{C27FE598-E334-43AC-A0FF-30579AC6D3C8}"/>
          </ac:spMkLst>
        </pc:spChg>
        <pc:spChg chg="mod">
          <ac:chgData name="Chris Speller" userId="0a97f007-b978-4543-a8a0-9ee0abccdf0a" providerId="ADAL" clId="{FD4D7735-FE6F-48CE-8EB0-426C4AA180B2}" dt="2021-01-03T11:13:46.240" v="2074"/>
          <ac:spMkLst>
            <pc:docMk/>
            <pc:sldMk cId="3652293081" sldId="4539"/>
            <ac:spMk id="46" creationId="{72634D29-0AF6-4A9B-B9A6-1EBB93F65741}"/>
          </ac:spMkLst>
        </pc:spChg>
        <pc:spChg chg="add mod">
          <ac:chgData name="Chris Speller" userId="0a97f007-b978-4543-a8a0-9ee0abccdf0a" providerId="ADAL" clId="{FD4D7735-FE6F-48CE-8EB0-426C4AA180B2}" dt="2021-01-03T11:14:50.586" v="2094" actId="20577"/>
          <ac:spMkLst>
            <pc:docMk/>
            <pc:sldMk cId="3652293081" sldId="4539"/>
            <ac:spMk id="47" creationId="{15E1BDF4-8E70-499E-BEAB-4B587EC7D008}"/>
          </ac:spMkLst>
        </pc:spChg>
        <pc:spChg chg="add mod">
          <ac:chgData name="Chris Speller" userId="0a97f007-b978-4543-a8a0-9ee0abccdf0a" providerId="ADAL" clId="{FD4D7735-FE6F-48CE-8EB0-426C4AA180B2}" dt="2021-01-31T18:58:57.181" v="33040"/>
          <ac:spMkLst>
            <pc:docMk/>
            <pc:sldMk cId="3652293081" sldId="4539"/>
            <ac:spMk id="48" creationId="{892CBC19-6BB7-4E34-82C2-F9C060753E75}"/>
          </ac:spMkLst>
        </pc:spChg>
        <pc:grpChg chg="add del mod">
          <ac:chgData name="Chris Speller" userId="0a97f007-b978-4543-a8a0-9ee0abccdf0a" providerId="ADAL" clId="{FD4D7735-FE6F-48CE-8EB0-426C4AA180B2}" dt="2021-01-03T11:11:48.458" v="1889" actId="165"/>
          <ac:grpSpMkLst>
            <pc:docMk/>
            <pc:sldMk cId="3652293081" sldId="4539"/>
            <ac:grpSpMk id="15" creationId="{28AB3606-B9C4-456F-8351-7F4048C105B0}"/>
          </ac:grpSpMkLst>
        </pc:grpChg>
        <pc:grpChg chg="mod topLvl">
          <ac:chgData name="Chris Speller" userId="0a97f007-b978-4543-a8a0-9ee0abccdf0a" providerId="ADAL" clId="{FD4D7735-FE6F-48CE-8EB0-426C4AA180B2}" dt="2021-01-03T11:14:04.208" v="2076" actId="1076"/>
          <ac:grpSpMkLst>
            <pc:docMk/>
            <pc:sldMk cId="3652293081" sldId="4539"/>
            <ac:grpSpMk id="16" creationId="{788E32C5-BFF9-48E1-9D68-CB062ECAB0B3}"/>
          </ac:grpSpMkLst>
        </pc:grpChg>
        <pc:grpChg chg="mod">
          <ac:chgData name="Chris Speller" userId="0a97f007-b978-4543-a8a0-9ee0abccdf0a" providerId="ADAL" clId="{FD4D7735-FE6F-48CE-8EB0-426C4AA180B2}" dt="2021-01-03T11:11:48.458" v="1889" actId="165"/>
          <ac:grpSpMkLst>
            <pc:docMk/>
            <pc:sldMk cId="3652293081" sldId="4539"/>
            <ac:grpSpMk id="18" creationId="{37BA878D-CC35-428A-9513-83CDE5B06378}"/>
          </ac:grpSpMkLst>
        </pc:grpChg>
        <pc:grpChg chg="mod">
          <ac:chgData name="Chris Speller" userId="0a97f007-b978-4543-a8a0-9ee0abccdf0a" providerId="ADAL" clId="{FD4D7735-FE6F-48CE-8EB0-426C4AA180B2}" dt="2021-01-03T11:11:48.458" v="1889" actId="165"/>
          <ac:grpSpMkLst>
            <pc:docMk/>
            <pc:sldMk cId="3652293081" sldId="4539"/>
            <ac:grpSpMk id="20" creationId="{0FA88C64-765F-472D-8FB3-1C2F214DA64F}"/>
          </ac:grpSpMkLst>
        </pc:grpChg>
        <pc:grpChg chg="add mod">
          <ac:chgData name="Chris Speller" userId="0a97f007-b978-4543-a8a0-9ee0abccdf0a" providerId="ADAL" clId="{FD4D7735-FE6F-48CE-8EB0-426C4AA180B2}" dt="2021-01-03T11:13:58.877" v="2075" actId="1076"/>
          <ac:grpSpMkLst>
            <pc:docMk/>
            <pc:sldMk cId="3652293081" sldId="4539"/>
            <ac:grpSpMk id="32" creationId="{F5AA39B8-5D0C-408A-B13E-AA9E9B6BD2CA}"/>
          </ac:grpSpMkLst>
        </pc:grpChg>
        <pc:grpChg chg="mod">
          <ac:chgData name="Chris Speller" userId="0a97f007-b978-4543-a8a0-9ee0abccdf0a" providerId="ADAL" clId="{FD4D7735-FE6F-48CE-8EB0-426C4AA180B2}" dt="2021-01-03T11:13:46.240" v="2074"/>
          <ac:grpSpMkLst>
            <pc:docMk/>
            <pc:sldMk cId="3652293081" sldId="4539"/>
            <ac:grpSpMk id="33" creationId="{1AB5BC4E-6C1C-4E7D-B72D-9CAD77C96450}"/>
          </ac:grpSpMkLst>
        </pc:grpChg>
        <pc:grpChg chg="mod">
          <ac:chgData name="Chris Speller" userId="0a97f007-b978-4543-a8a0-9ee0abccdf0a" providerId="ADAL" clId="{FD4D7735-FE6F-48CE-8EB0-426C4AA180B2}" dt="2021-01-03T11:13:46.240" v="2074"/>
          <ac:grpSpMkLst>
            <pc:docMk/>
            <pc:sldMk cId="3652293081" sldId="4539"/>
            <ac:grpSpMk id="35" creationId="{6F27B49B-E0D4-45C1-B213-96E6FCD358F4}"/>
          </ac:grpSpMkLst>
        </pc:grpChg>
        <pc:graphicFrameChg chg="del">
          <ac:chgData name="Chris Speller" userId="0a97f007-b978-4543-a8a0-9ee0abccdf0a" providerId="ADAL" clId="{FD4D7735-FE6F-48CE-8EB0-426C4AA180B2}" dt="2021-01-03T10:56:56.540" v="1858" actId="478"/>
          <ac:graphicFrameMkLst>
            <pc:docMk/>
            <pc:sldMk cId="3652293081" sldId="4539"/>
            <ac:graphicFrameMk id="13" creationId="{5A3DC7B2-8F6C-4A0C-9139-D704466C0618}"/>
          </ac:graphicFrameMkLst>
        </pc:graphicFrameChg>
        <pc:graphicFrameChg chg="del">
          <ac:chgData name="Chris Speller" userId="0a97f007-b978-4543-a8a0-9ee0abccdf0a" providerId="ADAL" clId="{FD4D7735-FE6F-48CE-8EB0-426C4AA180B2}" dt="2021-01-03T10:56:52.869" v="1856" actId="478"/>
          <ac:graphicFrameMkLst>
            <pc:docMk/>
            <pc:sldMk cId="3652293081" sldId="4539"/>
            <ac:graphicFrameMk id="14" creationId="{914D394F-259C-42A0-9B1C-AA11A8E98AD6}"/>
          </ac:graphicFrameMkLst>
        </pc:graphicFrameChg>
      </pc:sldChg>
      <pc:sldChg chg="del">
        <pc:chgData name="Chris Speller" userId="0a97f007-b978-4543-a8a0-9ee0abccdf0a" providerId="ADAL" clId="{FD4D7735-FE6F-48CE-8EB0-426C4AA180B2}" dt="2020-12-29T18:18:16.071" v="1" actId="47"/>
        <pc:sldMkLst>
          <pc:docMk/>
          <pc:sldMk cId="614759771" sldId="4540"/>
        </pc:sldMkLst>
      </pc:sldChg>
      <pc:sldChg chg="addSp modSp add mod">
        <pc:chgData name="Chris Speller" userId="0a97f007-b978-4543-a8a0-9ee0abccdf0a" providerId="ADAL" clId="{FD4D7735-FE6F-48CE-8EB0-426C4AA180B2}" dt="2021-01-31T18:59:00.555" v="33042"/>
        <pc:sldMkLst>
          <pc:docMk/>
          <pc:sldMk cId="741349499" sldId="4540"/>
        </pc:sldMkLst>
        <pc:spChg chg="mod">
          <ac:chgData name="Chris Speller" userId="0a97f007-b978-4543-a8a0-9ee0abccdf0a" providerId="ADAL" clId="{FD4D7735-FE6F-48CE-8EB0-426C4AA180B2}" dt="2021-01-17T13:21:47.516" v="16080" actId="20577"/>
          <ac:spMkLst>
            <pc:docMk/>
            <pc:sldMk cId="741349499" sldId="4540"/>
            <ac:spMk id="10" creationId="{00000000-0000-0000-0000-000000000000}"/>
          </ac:spMkLst>
        </pc:spChg>
        <pc:spChg chg="mod">
          <ac:chgData name="Chris Speller" userId="0a97f007-b978-4543-a8a0-9ee0abccdf0a" providerId="ADAL" clId="{FD4D7735-FE6F-48CE-8EB0-426C4AA180B2}" dt="2021-01-17T13:21:49.371" v="16082" actId="20577"/>
          <ac:spMkLst>
            <pc:docMk/>
            <pc:sldMk cId="741349499" sldId="4540"/>
            <ac:spMk id="11" creationId="{00000000-0000-0000-0000-000000000000}"/>
          </ac:spMkLst>
        </pc:spChg>
        <pc:spChg chg="mod">
          <ac:chgData name="Chris Speller" userId="0a97f007-b978-4543-a8a0-9ee0abccdf0a" providerId="ADAL" clId="{FD4D7735-FE6F-48CE-8EB0-426C4AA180B2}" dt="2021-01-17T13:21:52.171" v="16083" actId="1076"/>
          <ac:spMkLst>
            <pc:docMk/>
            <pc:sldMk cId="741349499" sldId="4540"/>
            <ac:spMk id="12" creationId="{00000000-0000-0000-0000-000000000000}"/>
          </ac:spMkLst>
        </pc:spChg>
        <pc:spChg chg="add mod">
          <ac:chgData name="Chris Speller" userId="0a97f007-b978-4543-a8a0-9ee0abccdf0a" providerId="ADAL" clId="{FD4D7735-FE6F-48CE-8EB0-426C4AA180B2}" dt="2021-01-31T18:59:00.555" v="33042"/>
          <ac:spMkLst>
            <pc:docMk/>
            <pc:sldMk cId="741349499" sldId="4540"/>
            <ac:spMk id="48" creationId="{58EACA15-1660-463D-B4BB-FDA3AFC395AE}"/>
          </ac:spMkLst>
        </pc:spChg>
      </pc:sldChg>
      <pc:sldChg chg="add del">
        <pc:chgData name="Chris Speller" userId="0a97f007-b978-4543-a8a0-9ee0abccdf0a" providerId="ADAL" clId="{FD4D7735-FE6F-48CE-8EB0-426C4AA180B2}" dt="2021-01-03T11:10:50.973" v="1864"/>
        <pc:sldMkLst>
          <pc:docMk/>
          <pc:sldMk cId="2740030141" sldId="4540"/>
        </pc:sldMkLst>
      </pc:sldChg>
      <pc:sldChg chg="addSp modSp add mod">
        <pc:chgData name="Chris Speller" userId="0a97f007-b978-4543-a8a0-9ee0abccdf0a" providerId="ADAL" clId="{FD4D7735-FE6F-48CE-8EB0-426C4AA180B2}" dt="2021-01-31T18:59:02.115" v="33043"/>
        <pc:sldMkLst>
          <pc:docMk/>
          <pc:sldMk cId="2056768024" sldId="4541"/>
        </pc:sldMkLst>
        <pc:spChg chg="mod">
          <ac:chgData name="Chris Speller" userId="0a97f007-b978-4543-a8a0-9ee0abccdf0a" providerId="ADAL" clId="{FD4D7735-FE6F-48CE-8EB0-426C4AA180B2}" dt="2021-01-17T13:21:54.894" v="16085" actId="20577"/>
          <ac:spMkLst>
            <pc:docMk/>
            <pc:sldMk cId="2056768024" sldId="4541"/>
            <ac:spMk id="10" creationId="{00000000-0000-0000-0000-000000000000}"/>
          </ac:spMkLst>
        </pc:spChg>
        <pc:spChg chg="mod">
          <ac:chgData name="Chris Speller" userId="0a97f007-b978-4543-a8a0-9ee0abccdf0a" providerId="ADAL" clId="{FD4D7735-FE6F-48CE-8EB0-426C4AA180B2}" dt="2021-01-17T13:21:56.566" v="16087" actId="20577"/>
          <ac:spMkLst>
            <pc:docMk/>
            <pc:sldMk cId="2056768024" sldId="4541"/>
            <ac:spMk id="11" creationId="{00000000-0000-0000-0000-000000000000}"/>
          </ac:spMkLst>
        </pc:spChg>
        <pc:spChg chg="mod">
          <ac:chgData name="Chris Speller" userId="0a97f007-b978-4543-a8a0-9ee0abccdf0a" providerId="ADAL" clId="{FD4D7735-FE6F-48CE-8EB0-426C4AA180B2}" dt="2021-01-17T13:21:58.399" v="16088" actId="1076"/>
          <ac:spMkLst>
            <pc:docMk/>
            <pc:sldMk cId="2056768024" sldId="4541"/>
            <ac:spMk id="12" creationId="{00000000-0000-0000-0000-000000000000}"/>
          </ac:spMkLst>
        </pc:spChg>
        <pc:spChg chg="add mod">
          <ac:chgData name="Chris Speller" userId="0a97f007-b978-4543-a8a0-9ee0abccdf0a" providerId="ADAL" clId="{FD4D7735-FE6F-48CE-8EB0-426C4AA180B2}" dt="2021-01-31T18:59:02.115" v="33043"/>
          <ac:spMkLst>
            <pc:docMk/>
            <pc:sldMk cId="2056768024" sldId="4541"/>
            <ac:spMk id="48" creationId="{0B37AA81-A2EB-4F2B-9495-3633B659039D}"/>
          </ac:spMkLst>
        </pc:spChg>
      </pc:sldChg>
      <pc:sldChg chg="del">
        <pc:chgData name="Chris Speller" userId="0a97f007-b978-4543-a8a0-9ee0abccdf0a" providerId="ADAL" clId="{FD4D7735-FE6F-48CE-8EB0-426C4AA180B2}" dt="2020-12-29T18:18:16.071" v="1" actId="47"/>
        <pc:sldMkLst>
          <pc:docMk/>
          <pc:sldMk cId="2774048195" sldId="4541"/>
        </pc:sldMkLst>
      </pc:sldChg>
      <pc:sldChg chg="del">
        <pc:chgData name="Chris Speller" userId="0a97f007-b978-4543-a8a0-9ee0abccdf0a" providerId="ADAL" clId="{FD4D7735-FE6F-48CE-8EB0-426C4AA180B2}" dt="2020-12-29T18:18:16.071" v="1" actId="47"/>
        <pc:sldMkLst>
          <pc:docMk/>
          <pc:sldMk cId="386628054" sldId="4542"/>
        </pc:sldMkLst>
      </pc:sldChg>
      <pc:sldChg chg="addSp modSp add mod">
        <pc:chgData name="Chris Speller" userId="0a97f007-b978-4543-a8a0-9ee0abccdf0a" providerId="ADAL" clId="{FD4D7735-FE6F-48CE-8EB0-426C4AA180B2}" dt="2021-01-31T18:59:03.578" v="33044"/>
        <pc:sldMkLst>
          <pc:docMk/>
          <pc:sldMk cId="2236237206" sldId="4542"/>
        </pc:sldMkLst>
        <pc:spChg chg="mod">
          <ac:chgData name="Chris Speller" userId="0a97f007-b978-4543-a8a0-9ee0abccdf0a" providerId="ADAL" clId="{FD4D7735-FE6F-48CE-8EB0-426C4AA180B2}" dt="2021-01-17T13:22:03.450" v="16090" actId="20577"/>
          <ac:spMkLst>
            <pc:docMk/>
            <pc:sldMk cId="2236237206" sldId="4542"/>
            <ac:spMk id="10" creationId="{00000000-0000-0000-0000-000000000000}"/>
          </ac:spMkLst>
        </pc:spChg>
        <pc:spChg chg="mod">
          <ac:chgData name="Chris Speller" userId="0a97f007-b978-4543-a8a0-9ee0abccdf0a" providerId="ADAL" clId="{FD4D7735-FE6F-48CE-8EB0-426C4AA180B2}" dt="2021-01-17T13:22:05.372" v="16092" actId="20577"/>
          <ac:spMkLst>
            <pc:docMk/>
            <pc:sldMk cId="2236237206" sldId="4542"/>
            <ac:spMk id="11" creationId="{00000000-0000-0000-0000-000000000000}"/>
          </ac:spMkLst>
        </pc:spChg>
        <pc:spChg chg="mod">
          <ac:chgData name="Chris Speller" userId="0a97f007-b978-4543-a8a0-9ee0abccdf0a" providerId="ADAL" clId="{FD4D7735-FE6F-48CE-8EB0-426C4AA180B2}" dt="2021-01-17T13:22:07.921" v="16094" actId="1076"/>
          <ac:spMkLst>
            <pc:docMk/>
            <pc:sldMk cId="2236237206" sldId="4542"/>
            <ac:spMk id="12" creationId="{00000000-0000-0000-0000-000000000000}"/>
          </ac:spMkLst>
        </pc:spChg>
        <pc:spChg chg="add mod">
          <ac:chgData name="Chris Speller" userId="0a97f007-b978-4543-a8a0-9ee0abccdf0a" providerId="ADAL" clId="{FD4D7735-FE6F-48CE-8EB0-426C4AA180B2}" dt="2021-01-31T18:59:03.578" v="33044"/>
          <ac:spMkLst>
            <pc:docMk/>
            <pc:sldMk cId="2236237206" sldId="4542"/>
            <ac:spMk id="48" creationId="{8DB91478-5CE2-4A5B-B2C6-818189126391}"/>
          </ac:spMkLst>
        </pc:spChg>
      </pc:sldChg>
      <pc:sldChg chg="addSp modSp add mod">
        <pc:chgData name="Chris Speller" userId="0a97f007-b978-4543-a8a0-9ee0abccdf0a" providerId="ADAL" clId="{FD4D7735-FE6F-48CE-8EB0-426C4AA180B2}" dt="2021-01-31T18:59:04.882" v="33045"/>
        <pc:sldMkLst>
          <pc:docMk/>
          <pc:sldMk cId="1498283574" sldId="4543"/>
        </pc:sldMkLst>
        <pc:spChg chg="mod">
          <ac:chgData name="Chris Speller" userId="0a97f007-b978-4543-a8a0-9ee0abccdf0a" providerId="ADAL" clId="{FD4D7735-FE6F-48CE-8EB0-426C4AA180B2}" dt="2021-01-17T13:22:10.943" v="16096" actId="20577"/>
          <ac:spMkLst>
            <pc:docMk/>
            <pc:sldMk cId="1498283574" sldId="4543"/>
            <ac:spMk id="10" creationId="{00000000-0000-0000-0000-000000000000}"/>
          </ac:spMkLst>
        </pc:spChg>
        <pc:spChg chg="mod">
          <ac:chgData name="Chris Speller" userId="0a97f007-b978-4543-a8a0-9ee0abccdf0a" providerId="ADAL" clId="{FD4D7735-FE6F-48CE-8EB0-426C4AA180B2}" dt="2021-01-17T13:22:13.286" v="16098" actId="20577"/>
          <ac:spMkLst>
            <pc:docMk/>
            <pc:sldMk cId="1498283574" sldId="4543"/>
            <ac:spMk id="11" creationId="{00000000-0000-0000-0000-000000000000}"/>
          </ac:spMkLst>
        </pc:spChg>
        <pc:spChg chg="mod">
          <ac:chgData name="Chris Speller" userId="0a97f007-b978-4543-a8a0-9ee0abccdf0a" providerId="ADAL" clId="{FD4D7735-FE6F-48CE-8EB0-426C4AA180B2}" dt="2021-01-17T13:22:15.787" v="16100" actId="1076"/>
          <ac:spMkLst>
            <pc:docMk/>
            <pc:sldMk cId="1498283574" sldId="4543"/>
            <ac:spMk id="12" creationId="{00000000-0000-0000-0000-000000000000}"/>
          </ac:spMkLst>
        </pc:spChg>
        <pc:spChg chg="add mod">
          <ac:chgData name="Chris Speller" userId="0a97f007-b978-4543-a8a0-9ee0abccdf0a" providerId="ADAL" clId="{FD4D7735-FE6F-48CE-8EB0-426C4AA180B2}" dt="2021-01-31T18:59:04.882" v="33045"/>
          <ac:spMkLst>
            <pc:docMk/>
            <pc:sldMk cId="1498283574" sldId="4543"/>
            <ac:spMk id="48" creationId="{623AD23E-8529-432A-8D08-8927F3FECB2D}"/>
          </ac:spMkLst>
        </pc:spChg>
      </pc:sldChg>
      <pc:sldChg chg="del">
        <pc:chgData name="Chris Speller" userId="0a97f007-b978-4543-a8a0-9ee0abccdf0a" providerId="ADAL" clId="{FD4D7735-FE6F-48CE-8EB0-426C4AA180B2}" dt="2020-12-29T18:18:16.071" v="1" actId="47"/>
        <pc:sldMkLst>
          <pc:docMk/>
          <pc:sldMk cId="2014457315" sldId="4543"/>
        </pc:sldMkLst>
      </pc:sldChg>
      <pc:sldChg chg="addSp modSp add mod">
        <pc:chgData name="Chris Speller" userId="0a97f007-b978-4543-a8a0-9ee0abccdf0a" providerId="ADAL" clId="{FD4D7735-FE6F-48CE-8EB0-426C4AA180B2}" dt="2021-01-31T18:59:06.297" v="33046"/>
        <pc:sldMkLst>
          <pc:docMk/>
          <pc:sldMk cId="4284590202" sldId="4544"/>
        </pc:sldMkLst>
        <pc:spChg chg="mod">
          <ac:chgData name="Chris Speller" userId="0a97f007-b978-4543-a8a0-9ee0abccdf0a" providerId="ADAL" clId="{FD4D7735-FE6F-48CE-8EB0-426C4AA180B2}" dt="2021-01-17T13:22:18.217" v="16102" actId="20577"/>
          <ac:spMkLst>
            <pc:docMk/>
            <pc:sldMk cId="4284590202" sldId="4544"/>
            <ac:spMk id="10" creationId="{00000000-0000-0000-0000-000000000000}"/>
          </ac:spMkLst>
        </pc:spChg>
        <pc:spChg chg="mod">
          <ac:chgData name="Chris Speller" userId="0a97f007-b978-4543-a8a0-9ee0abccdf0a" providerId="ADAL" clId="{FD4D7735-FE6F-48CE-8EB0-426C4AA180B2}" dt="2021-01-17T13:22:20.025" v="16104" actId="20577"/>
          <ac:spMkLst>
            <pc:docMk/>
            <pc:sldMk cId="4284590202" sldId="4544"/>
            <ac:spMk id="11" creationId="{00000000-0000-0000-0000-000000000000}"/>
          </ac:spMkLst>
        </pc:spChg>
        <pc:spChg chg="mod">
          <ac:chgData name="Chris Speller" userId="0a97f007-b978-4543-a8a0-9ee0abccdf0a" providerId="ADAL" clId="{FD4D7735-FE6F-48CE-8EB0-426C4AA180B2}" dt="2021-01-17T13:22:21.773" v="16105" actId="1076"/>
          <ac:spMkLst>
            <pc:docMk/>
            <pc:sldMk cId="4284590202" sldId="4544"/>
            <ac:spMk id="12" creationId="{00000000-0000-0000-0000-000000000000}"/>
          </ac:spMkLst>
        </pc:spChg>
        <pc:spChg chg="add mod">
          <ac:chgData name="Chris Speller" userId="0a97f007-b978-4543-a8a0-9ee0abccdf0a" providerId="ADAL" clId="{FD4D7735-FE6F-48CE-8EB0-426C4AA180B2}" dt="2021-01-31T18:59:06.297" v="33046"/>
          <ac:spMkLst>
            <pc:docMk/>
            <pc:sldMk cId="4284590202" sldId="4544"/>
            <ac:spMk id="48" creationId="{EFB9AC58-B663-4A2D-B355-7D292544A237}"/>
          </ac:spMkLst>
        </pc:spChg>
      </pc:sldChg>
      <pc:sldChg chg="addSp modSp add mod modAnim">
        <pc:chgData name="Chris Speller" userId="0a97f007-b978-4543-a8a0-9ee0abccdf0a" providerId="ADAL" clId="{FD4D7735-FE6F-48CE-8EB0-426C4AA180B2}" dt="2021-01-31T18:59:07.906" v="33047"/>
        <pc:sldMkLst>
          <pc:docMk/>
          <pc:sldMk cId="2083093415" sldId="4545"/>
        </pc:sldMkLst>
        <pc:spChg chg="mod">
          <ac:chgData name="Chris Speller" userId="0a97f007-b978-4543-a8a0-9ee0abccdf0a" providerId="ADAL" clId="{FD4D7735-FE6F-48CE-8EB0-426C4AA180B2}" dt="2021-01-17T13:22:25.410" v="16107" actId="20577"/>
          <ac:spMkLst>
            <pc:docMk/>
            <pc:sldMk cId="2083093415" sldId="4545"/>
            <ac:spMk id="10" creationId="{00000000-0000-0000-0000-000000000000}"/>
          </ac:spMkLst>
        </pc:spChg>
        <pc:spChg chg="mod">
          <ac:chgData name="Chris Speller" userId="0a97f007-b978-4543-a8a0-9ee0abccdf0a" providerId="ADAL" clId="{FD4D7735-FE6F-48CE-8EB0-426C4AA180B2}" dt="2021-01-17T13:22:26.933" v="16109" actId="20577"/>
          <ac:spMkLst>
            <pc:docMk/>
            <pc:sldMk cId="2083093415" sldId="4545"/>
            <ac:spMk id="11" creationId="{00000000-0000-0000-0000-000000000000}"/>
          </ac:spMkLst>
        </pc:spChg>
        <pc:spChg chg="mod">
          <ac:chgData name="Chris Speller" userId="0a97f007-b978-4543-a8a0-9ee0abccdf0a" providerId="ADAL" clId="{FD4D7735-FE6F-48CE-8EB0-426C4AA180B2}" dt="2021-01-17T13:22:29.727" v="16111" actId="1076"/>
          <ac:spMkLst>
            <pc:docMk/>
            <pc:sldMk cId="2083093415" sldId="4545"/>
            <ac:spMk id="12" creationId="{00000000-0000-0000-0000-000000000000}"/>
          </ac:spMkLst>
        </pc:spChg>
        <pc:spChg chg="add mod">
          <ac:chgData name="Chris Speller" userId="0a97f007-b978-4543-a8a0-9ee0abccdf0a" providerId="ADAL" clId="{FD4D7735-FE6F-48CE-8EB0-426C4AA180B2}" dt="2021-01-31T18:59:07.906" v="33047"/>
          <ac:spMkLst>
            <pc:docMk/>
            <pc:sldMk cId="2083093415" sldId="4545"/>
            <ac:spMk id="48" creationId="{4F950890-B726-420C-B10E-45A2FC00B19A}"/>
          </ac:spMkLst>
        </pc:spChg>
      </pc:sldChg>
      <pc:sldChg chg="del">
        <pc:chgData name="Chris Speller" userId="0a97f007-b978-4543-a8a0-9ee0abccdf0a" providerId="ADAL" clId="{FD4D7735-FE6F-48CE-8EB0-426C4AA180B2}" dt="2020-12-29T18:18:16.071" v="1" actId="47"/>
        <pc:sldMkLst>
          <pc:docMk/>
          <pc:sldMk cId="3520041618" sldId="4545"/>
        </pc:sldMkLst>
      </pc:sldChg>
      <pc:sldChg chg="addSp modSp add mod">
        <pc:chgData name="Chris Speller" userId="0a97f007-b978-4543-a8a0-9ee0abccdf0a" providerId="ADAL" clId="{FD4D7735-FE6F-48CE-8EB0-426C4AA180B2}" dt="2021-01-31T18:58:58.782" v="33041"/>
        <pc:sldMkLst>
          <pc:docMk/>
          <pc:sldMk cId="419912621" sldId="4546"/>
        </pc:sldMkLst>
        <pc:spChg chg="mod">
          <ac:chgData name="Chris Speller" userId="0a97f007-b978-4543-a8a0-9ee0abccdf0a" providerId="ADAL" clId="{FD4D7735-FE6F-48CE-8EB0-426C4AA180B2}" dt="2021-01-17T13:21:30.717" v="16070" actId="20577"/>
          <ac:spMkLst>
            <pc:docMk/>
            <pc:sldMk cId="419912621" sldId="4546"/>
            <ac:spMk id="10" creationId="{00000000-0000-0000-0000-000000000000}"/>
          </ac:spMkLst>
        </pc:spChg>
        <pc:spChg chg="mod">
          <ac:chgData name="Chris Speller" userId="0a97f007-b978-4543-a8a0-9ee0abccdf0a" providerId="ADAL" clId="{FD4D7735-FE6F-48CE-8EB0-426C4AA180B2}" dt="2021-01-17T13:21:33.682" v="16072" actId="20577"/>
          <ac:spMkLst>
            <pc:docMk/>
            <pc:sldMk cId="419912621" sldId="4546"/>
            <ac:spMk id="11" creationId="{00000000-0000-0000-0000-000000000000}"/>
          </ac:spMkLst>
        </pc:spChg>
        <pc:spChg chg="mod">
          <ac:chgData name="Chris Speller" userId="0a97f007-b978-4543-a8a0-9ee0abccdf0a" providerId="ADAL" clId="{FD4D7735-FE6F-48CE-8EB0-426C4AA180B2}" dt="2021-01-17T13:21:36.933" v="16073" actId="1076"/>
          <ac:spMkLst>
            <pc:docMk/>
            <pc:sldMk cId="419912621" sldId="4546"/>
            <ac:spMk id="12" creationId="{00000000-0000-0000-0000-000000000000}"/>
          </ac:spMkLst>
        </pc:spChg>
        <pc:spChg chg="add mod">
          <ac:chgData name="Chris Speller" userId="0a97f007-b978-4543-a8a0-9ee0abccdf0a" providerId="ADAL" clId="{FD4D7735-FE6F-48CE-8EB0-426C4AA180B2}" dt="2021-01-31T18:58:58.782" v="33041"/>
          <ac:spMkLst>
            <pc:docMk/>
            <pc:sldMk cId="419912621" sldId="4546"/>
            <ac:spMk id="48" creationId="{59A9790C-46A4-4DDB-B02C-B9D8102CA064}"/>
          </ac:spMkLst>
        </pc:spChg>
      </pc:sldChg>
      <pc:sldChg chg="del">
        <pc:chgData name="Chris Speller" userId="0a97f007-b978-4543-a8a0-9ee0abccdf0a" providerId="ADAL" clId="{FD4D7735-FE6F-48CE-8EB0-426C4AA180B2}" dt="2020-12-29T18:18:16.071" v="1" actId="47"/>
        <pc:sldMkLst>
          <pc:docMk/>
          <pc:sldMk cId="1940938585" sldId="4546"/>
        </pc:sldMkLst>
      </pc:sldChg>
      <pc:sldChg chg="del">
        <pc:chgData name="Chris Speller" userId="0a97f007-b978-4543-a8a0-9ee0abccdf0a" providerId="ADAL" clId="{FD4D7735-FE6F-48CE-8EB0-426C4AA180B2}" dt="2020-12-29T18:18:16.071" v="1" actId="47"/>
        <pc:sldMkLst>
          <pc:docMk/>
          <pc:sldMk cId="264943493" sldId="4547"/>
        </pc:sldMkLst>
      </pc:sldChg>
      <pc:sldChg chg="addSp delSp modSp add mod delAnim modAnim">
        <pc:chgData name="Chris Speller" userId="0a97f007-b978-4543-a8a0-9ee0abccdf0a" providerId="ADAL" clId="{FD4D7735-FE6F-48CE-8EB0-426C4AA180B2}" dt="2021-01-31T18:59:10.387" v="33048"/>
        <pc:sldMkLst>
          <pc:docMk/>
          <pc:sldMk cId="2226449724" sldId="4547"/>
        </pc:sldMkLst>
        <pc:spChg chg="mod">
          <ac:chgData name="Chris Speller" userId="0a97f007-b978-4543-a8a0-9ee0abccdf0a" providerId="ADAL" clId="{FD4D7735-FE6F-48CE-8EB0-426C4AA180B2}" dt="2021-01-03T11:21:46.873" v="2471" actId="20577"/>
          <ac:spMkLst>
            <pc:docMk/>
            <pc:sldMk cId="2226449724" sldId="4547"/>
            <ac:spMk id="10" creationId="{00000000-0000-0000-0000-000000000000}"/>
          </ac:spMkLst>
        </pc:spChg>
        <pc:spChg chg="mod">
          <ac:chgData name="Chris Speller" userId="0a97f007-b978-4543-a8a0-9ee0abccdf0a" providerId="ADAL" clId="{FD4D7735-FE6F-48CE-8EB0-426C4AA180B2}" dt="2021-01-03T11:21:54.578" v="2475" actId="403"/>
          <ac:spMkLst>
            <pc:docMk/>
            <pc:sldMk cId="2226449724" sldId="4547"/>
            <ac:spMk id="11" creationId="{00000000-0000-0000-0000-000000000000}"/>
          </ac:spMkLst>
        </pc:spChg>
        <pc:spChg chg="mod">
          <ac:chgData name="Chris Speller" userId="0a97f007-b978-4543-a8a0-9ee0abccdf0a" providerId="ADAL" clId="{FD4D7735-FE6F-48CE-8EB0-426C4AA180B2}" dt="2021-01-03T11:22:35.506" v="2487" actId="207"/>
          <ac:spMkLst>
            <pc:docMk/>
            <pc:sldMk cId="2226449724" sldId="4547"/>
            <ac:spMk id="12" creationId="{00000000-0000-0000-0000-000000000000}"/>
          </ac:spMkLst>
        </pc:spChg>
        <pc:spChg chg="add mod">
          <ac:chgData name="Chris Speller" userId="0a97f007-b978-4543-a8a0-9ee0abccdf0a" providerId="ADAL" clId="{FD4D7735-FE6F-48CE-8EB0-426C4AA180B2}" dt="2021-01-31T18:59:10.387" v="33048"/>
          <ac:spMkLst>
            <pc:docMk/>
            <pc:sldMk cId="2226449724" sldId="4547"/>
            <ac:spMk id="13" creationId="{5080FA6B-69D6-4BBB-B652-74585856B4A1}"/>
          </ac:spMkLst>
        </pc:spChg>
        <pc:spChg chg="del">
          <ac:chgData name="Chris Speller" userId="0a97f007-b978-4543-a8a0-9ee0abccdf0a" providerId="ADAL" clId="{FD4D7735-FE6F-48CE-8EB0-426C4AA180B2}" dt="2021-01-03T11:21:49.330" v="2472" actId="478"/>
          <ac:spMkLst>
            <pc:docMk/>
            <pc:sldMk cId="2226449724" sldId="4547"/>
            <ac:spMk id="17" creationId="{00194C34-C84A-458E-9EC6-2ACE5F07BBE8}"/>
          </ac:spMkLst>
        </pc:spChg>
        <pc:spChg chg="del">
          <ac:chgData name="Chris Speller" userId="0a97f007-b978-4543-a8a0-9ee0abccdf0a" providerId="ADAL" clId="{FD4D7735-FE6F-48CE-8EB0-426C4AA180B2}" dt="2021-01-03T11:21:35.529" v="2447" actId="478"/>
          <ac:spMkLst>
            <pc:docMk/>
            <pc:sldMk cId="2226449724" sldId="4547"/>
            <ac:spMk id="47" creationId="{15E1BDF4-8E70-499E-BEAB-4B587EC7D008}"/>
          </ac:spMkLst>
        </pc:spChg>
        <pc:grpChg chg="del">
          <ac:chgData name="Chris Speller" userId="0a97f007-b978-4543-a8a0-9ee0abccdf0a" providerId="ADAL" clId="{FD4D7735-FE6F-48CE-8EB0-426C4AA180B2}" dt="2021-01-03T11:21:50.906" v="2473" actId="478"/>
          <ac:grpSpMkLst>
            <pc:docMk/>
            <pc:sldMk cId="2226449724" sldId="4547"/>
            <ac:grpSpMk id="16" creationId="{788E32C5-BFF9-48E1-9D68-CB062ECAB0B3}"/>
          </ac:grpSpMkLst>
        </pc:grpChg>
        <pc:grpChg chg="del">
          <ac:chgData name="Chris Speller" userId="0a97f007-b978-4543-a8a0-9ee0abccdf0a" providerId="ADAL" clId="{FD4D7735-FE6F-48CE-8EB0-426C4AA180B2}" dt="2021-01-03T11:21:36.169" v="2448" actId="478"/>
          <ac:grpSpMkLst>
            <pc:docMk/>
            <pc:sldMk cId="2226449724" sldId="4547"/>
            <ac:grpSpMk id="32" creationId="{F5AA39B8-5D0C-408A-B13E-AA9E9B6BD2CA}"/>
          </ac:grpSpMkLst>
        </pc:grpChg>
        <pc:picChg chg="add mod">
          <ac:chgData name="Chris Speller" userId="0a97f007-b978-4543-a8a0-9ee0abccdf0a" providerId="ADAL" clId="{FD4D7735-FE6F-48CE-8EB0-426C4AA180B2}" dt="2021-01-17T13:22:34.731" v="16114" actId="1076"/>
          <ac:picMkLst>
            <pc:docMk/>
            <pc:sldMk cId="2226449724" sldId="4547"/>
            <ac:picMk id="3" creationId="{9DF1F61B-EE91-415B-8E6D-544E11D1D4FD}"/>
          </ac:picMkLst>
        </pc:picChg>
        <pc:picChg chg="add mod">
          <ac:chgData name="Chris Speller" userId="0a97f007-b978-4543-a8a0-9ee0abccdf0a" providerId="ADAL" clId="{FD4D7735-FE6F-48CE-8EB0-426C4AA180B2}" dt="2021-01-17T13:22:33.197" v="16113" actId="1076"/>
          <ac:picMkLst>
            <pc:docMk/>
            <pc:sldMk cId="2226449724" sldId="4547"/>
            <ac:picMk id="7" creationId="{D7FB2F89-3356-49B6-9280-9C33BE8B1CAE}"/>
          </ac:picMkLst>
        </pc:picChg>
      </pc:sldChg>
      <pc:sldChg chg="addSp delSp modSp add mod delAnim modAnim">
        <pc:chgData name="Chris Speller" userId="0a97f007-b978-4543-a8a0-9ee0abccdf0a" providerId="ADAL" clId="{FD4D7735-FE6F-48CE-8EB0-426C4AA180B2}" dt="2021-01-31T18:59:12.761" v="33049"/>
        <pc:sldMkLst>
          <pc:docMk/>
          <pc:sldMk cId="3527642544" sldId="4548"/>
        </pc:sldMkLst>
        <pc:spChg chg="mod">
          <ac:chgData name="Chris Speller" userId="0a97f007-b978-4543-a8a0-9ee0abccdf0a" providerId="ADAL" clId="{FD4D7735-FE6F-48CE-8EB0-426C4AA180B2}" dt="2021-01-03T11:23:55.147" v="2508" actId="16959"/>
          <ac:spMkLst>
            <pc:docMk/>
            <pc:sldMk cId="3527642544" sldId="4548"/>
            <ac:spMk id="12" creationId="{00000000-0000-0000-0000-000000000000}"/>
          </ac:spMkLst>
        </pc:spChg>
        <pc:spChg chg="add mod">
          <ac:chgData name="Chris Speller" userId="0a97f007-b978-4543-a8a0-9ee0abccdf0a" providerId="ADAL" clId="{FD4D7735-FE6F-48CE-8EB0-426C4AA180B2}" dt="2021-01-31T18:59:12.761" v="33049"/>
          <ac:spMkLst>
            <pc:docMk/>
            <pc:sldMk cId="3527642544" sldId="4548"/>
            <ac:spMk id="13" creationId="{B4E42596-8E37-4848-943F-3929689D216B}"/>
          </ac:spMkLst>
        </pc:spChg>
        <pc:picChg chg="del">
          <ac:chgData name="Chris Speller" userId="0a97f007-b978-4543-a8a0-9ee0abccdf0a" providerId="ADAL" clId="{FD4D7735-FE6F-48CE-8EB0-426C4AA180B2}" dt="2021-01-03T11:23:39.979" v="2501" actId="478"/>
          <ac:picMkLst>
            <pc:docMk/>
            <pc:sldMk cId="3527642544" sldId="4548"/>
            <ac:picMk id="3" creationId="{9DF1F61B-EE91-415B-8E6D-544E11D1D4FD}"/>
          </ac:picMkLst>
        </pc:picChg>
        <pc:picChg chg="add mod">
          <ac:chgData name="Chris Speller" userId="0a97f007-b978-4543-a8a0-9ee0abccdf0a" providerId="ADAL" clId="{FD4D7735-FE6F-48CE-8EB0-426C4AA180B2}" dt="2021-01-17T13:22:37.953" v="16116" actId="1076"/>
          <ac:picMkLst>
            <pc:docMk/>
            <pc:sldMk cId="3527642544" sldId="4548"/>
            <ac:picMk id="6" creationId="{D4EB6EC7-E610-48A9-B9AD-CBFEA0A0974D}"/>
          </ac:picMkLst>
        </pc:picChg>
        <pc:picChg chg="del">
          <ac:chgData name="Chris Speller" userId="0a97f007-b978-4543-a8a0-9ee0abccdf0a" providerId="ADAL" clId="{FD4D7735-FE6F-48CE-8EB0-426C4AA180B2}" dt="2021-01-03T11:23:39.169" v="2500" actId="478"/>
          <ac:picMkLst>
            <pc:docMk/>
            <pc:sldMk cId="3527642544" sldId="4548"/>
            <ac:picMk id="7" creationId="{D7FB2F89-3356-49B6-9280-9C33BE8B1CAE}"/>
          </ac:picMkLst>
        </pc:picChg>
        <pc:picChg chg="add mod">
          <ac:chgData name="Chris Speller" userId="0a97f007-b978-4543-a8a0-9ee0abccdf0a" providerId="ADAL" clId="{FD4D7735-FE6F-48CE-8EB0-426C4AA180B2}" dt="2021-01-17T13:22:36.650" v="16115" actId="1076"/>
          <ac:picMkLst>
            <pc:docMk/>
            <pc:sldMk cId="3527642544" sldId="4548"/>
            <ac:picMk id="14" creationId="{43C029B7-C327-464B-8C5D-CFDE55F46E66}"/>
          </ac:picMkLst>
        </pc:picChg>
      </pc:sldChg>
      <pc:sldChg chg="del">
        <pc:chgData name="Chris Speller" userId="0a97f007-b978-4543-a8a0-9ee0abccdf0a" providerId="ADAL" clId="{FD4D7735-FE6F-48CE-8EB0-426C4AA180B2}" dt="2020-12-29T18:18:16.071" v="1" actId="47"/>
        <pc:sldMkLst>
          <pc:docMk/>
          <pc:sldMk cId="4113757980" sldId="4548"/>
        </pc:sldMkLst>
      </pc:sldChg>
      <pc:sldChg chg="addSp delSp modSp add mod delAnim modAnim">
        <pc:chgData name="Chris Speller" userId="0a97f007-b978-4543-a8a0-9ee0abccdf0a" providerId="ADAL" clId="{FD4D7735-FE6F-48CE-8EB0-426C4AA180B2}" dt="2021-01-31T18:59:13.995" v="33050"/>
        <pc:sldMkLst>
          <pc:docMk/>
          <pc:sldMk cId="2710827513" sldId="4549"/>
        </pc:sldMkLst>
        <pc:spChg chg="mod">
          <ac:chgData name="Chris Speller" userId="0a97f007-b978-4543-a8a0-9ee0abccdf0a" providerId="ADAL" clId="{FD4D7735-FE6F-48CE-8EB0-426C4AA180B2}" dt="2021-01-03T11:25:48.424" v="2520" actId="207"/>
          <ac:spMkLst>
            <pc:docMk/>
            <pc:sldMk cId="2710827513" sldId="4549"/>
            <ac:spMk id="12" creationId="{00000000-0000-0000-0000-000000000000}"/>
          </ac:spMkLst>
        </pc:spChg>
        <pc:spChg chg="add mod">
          <ac:chgData name="Chris Speller" userId="0a97f007-b978-4543-a8a0-9ee0abccdf0a" providerId="ADAL" clId="{FD4D7735-FE6F-48CE-8EB0-426C4AA180B2}" dt="2021-01-31T18:59:13.995" v="33050"/>
          <ac:spMkLst>
            <pc:docMk/>
            <pc:sldMk cId="2710827513" sldId="4549"/>
            <ac:spMk id="14" creationId="{62741023-7ECC-4878-8DB8-4F28B8910F81}"/>
          </ac:spMkLst>
        </pc:spChg>
        <pc:picChg chg="add mod modCrop">
          <ac:chgData name="Chris Speller" userId="0a97f007-b978-4543-a8a0-9ee0abccdf0a" providerId="ADAL" clId="{FD4D7735-FE6F-48CE-8EB0-426C4AA180B2}" dt="2021-01-17T13:22:41.925" v="16119" actId="1076"/>
          <ac:picMkLst>
            <pc:docMk/>
            <pc:sldMk cId="2710827513" sldId="4549"/>
            <ac:picMk id="3" creationId="{17918377-893D-4693-BAC7-4CBBFAE00074}"/>
          </ac:picMkLst>
        </pc:picChg>
        <pc:picChg chg="del">
          <ac:chgData name="Chris Speller" userId="0a97f007-b978-4543-a8a0-9ee0abccdf0a" providerId="ADAL" clId="{FD4D7735-FE6F-48CE-8EB0-426C4AA180B2}" dt="2021-01-03T11:25:35.977" v="2518" actId="478"/>
          <ac:picMkLst>
            <pc:docMk/>
            <pc:sldMk cId="2710827513" sldId="4549"/>
            <ac:picMk id="6" creationId="{D4EB6EC7-E610-48A9-B9AD-CBFEA0A0974D}"/>
          </ac:picMkLst>
        </pc:picChg>
        <pc:picChg chg="add mod">
          <ac:chgData name="Chris Speller" userId="0a97f007-b978-4543-a8a0-9ee0abccdf0a" providerId="ADAL" clId="{FD4D7735-FE6F-48CE-8EB0-426C4AA180B2}" dt="2021-01-17T13:22:39.888" v="16117" actId="1076"/>
          <ac:picMkLst>
            <pc:docMk/>
            <pc:sldMk cId="2710827513" sldId="4549"/>
            <ac:picMk id="13" creationId="{10311938-5B66-49F4-BDE4-DA90EAF36F97}"/>
          </ac:picMkLst>
        </pc:picChg>
        <pc:picChg chg="del">
          <ac:chgData name="Chris Speller" userId="0a97f007-b978-4543-a8a0-9ee0abccdf0a" providerId="ADAL" clId="{FD4D7735-FE6F-48CE-8EB0-426C4AA180B2}" dt="2021-01-03T11:25:35.473" v="2517" actId="478"/>
          <ac:picMkLst>
            <pc:docMk/>
            <pc:sldMk cId="2710827513" sldId="4549"/>
            <ac:picMk id="14" creationId="{43C029B7-C327-464B-8C5D-CFDE55F46E66}"/>
          </ac:picMkLst>
        </pc:picChg>
      </pc:sldChg>
      <pc:sldChg chg="del">
        <pc:chgData name="Chris Speller" userId="0a97f007-b978-4543-a8a0-9ee0abccdf0a" providerId="ADAL" clId="{FD4D7735-FE6F-48CE-8EB0-426C4AA180B2}" dt="2020-12-29T18:18:16.071" v="1" actId="47"/>
        <pc:sldMkLst>
          <pc:docMk/>
          <pc:sldMk cId="3467329057" sldId="4549"/>
        </pc:sldMkLst>
      </pc:sldChg>
      <pc:sldChg chg="addSp delSp modSp add mod delAnim modAnim">
        <pc:chgData name="Chris Speller" userId="0a97f007-b978-4543-a8a0-9ee0abccdf0a" providerId="ADAL" clId="{FD4D7735-FE6F-48CE-8EB0-426C4AA180B2}" dt="2021-01-31T18:59:15.313" v="33051"/>
        <pc:sldMkLst>
          <pc:docMk/>
          <pc:sldMk cId="3976016303" sldId="4550"/>
        </pc:sldMkLst>
        <pc:spChg chg="mod">
          <ac:chgData name="Chris Speller" userId="0a97f007-b978-4543-a8a0-9ee0abccdf0a" providerId="ADAL" clId="{FD4D7735-FE6F-48CE-8EB0-426C4AA180B2}" dt="2021-01-17T13:22:48.175" v="16123" actId="1076"/>
          <ac:spMkLst>
            <pc:docMk/>
            <pc:sldMk cId="3976016303" sldId="4550"/>
            <ac:spMk id="12" creationId="{00000000-0000-0000-0000-000000000000}"/>
          </ac:spMkLst>
        </pc:spChg>
        <pc:spChg chg="add mod">
          <ac:chgData name="Chris Speller" userId="0a97f007-b978-4543-a8a0-9ee0abccdf0a" providerId="ADAL" clId="{FD4D7735-FE6F-48CE-8EB0-426C4AA180B2}" dt="2021-01-31T18:59:15.313" v="33051"/>
          <ac:spMkLst>
            <pc:docMk/>
            <pc:sldMk cId="3976016303" sldId="4550"/>
            <ac:spMk id="13" creationId="{F8B921FF-988B-4F4A-942E-AD08FBDC3580}"/>
          </ac:spMkLst>
        </pc:spChg>
        <pc:picChg chg="del">
          <ac:chgData name="Chris Speller" userId="0a97f007-b978-4543-a8a0-9ee0abccdf0a" providerId="ADAL" clId="{FD4D7735-FE6F-48CE-8EB0-426C4AA180B2}" dt="2021-01-03T11:31:06.169" v="2538" actId="478"/>
          <ac:picMkLst>
            <pc:docMk/>
            <pc:sldMk cId="3976016303" sldId="4550"/>
            <ac:picMk id="3" creationId="{17918377-893D-4693-BAC7-4CBBFAE00074}"/>
          </ac:picMkLst>
        </pc:picChg>
        <pc:picChg chg="add mod">
          <ac:chgData name="Chris Speller" userId="0a97f007-b978-4543-a8a0-9ee0abccdf0a" providerId="ADAL" clId="{FD4D7735-FE6F-48CE-8EB0-426C4AA180B2}" dt="2021-01-17T13:22:49.842" v="16124" actId="1076"/>
          <ac:picMkLst>
            <pc:docMk/>
            <pc:sldMk cId="3976016303" sldId="4550"/>
            <ac:picMk id="6" creationId="{BE50E411-4994-48C6-AD5D-4ED83A88A203}"/>
          </ac:picMkLst>
        </pc:picChg>
        <pc:picChg chg="del">
          <ac:chgData name="Chris Speller" userId="0a97f007-b978-4543-a8a0-9ee0abccdf0a" providerId="ADAL" clId="{FD4D7735-FE6F-48CE-8EB0-426C4AA180B2}" dt="2021-01-03T11:31:05.712" v="2537" actId="478"/>
          <ac:picMkLst>
            <pc:docMk/>
            <pc:sldMk cId="3976016303" sldId="4550"/>
            <ac:picMk id="13" creationId="{10311938-5B66-49F4-BDE4-DA90EAF36F97}"/>
          </ac:picMkLst>
        </pc:picChg>
        <pc:picChg chg="add mod">
          <ac:chgData name="Chris Speller" userId="0a97f007-b978-4543-a8a0-9ee0abccdf0a" providerId="ADAL" clId="{FD4D7735-FE6F-48CE-8EB0-426C4AA180B2}" dt="2021-01-17T13:22:44.079" v="16120" actId="1076"/>
          <ac:picMkLst>
            <pc:docMk/>
            <pc:sldMk cId="3976016303" sldId="4550"/>
            <ac:picMk id="14" creationId="{F4D1A432-4D3A-41D7-9C4A-6B6B768C5319}"/>
          </ac:picMkLst>
        </pc:picChg>
      </pc:sldChg>
      <pc:sldChg chg="addSp delSp modSp add mod delAnim modAnim">
        <pc:chgData name="Chris Speller" userId="0a97f007-b978-4543-a8a0-9ee0abccdf0a" providerId="ADAL" clId="{FD4D7735-FE6F-48CE-8EB0-426C4AA180B2}" dt="2021-01-31T18:59:17.370" v="33052"/>
        <pc:sldMkLst>
          <pc:docMk/>
          <pc:sldMk cId="755599566" sldId="4551"/>
        </pc:sldMkLst>
        <pc:spChg chg="mod">
          <ac:chgData name="Chris Speller" userId="0a97f007-b978-4543-a8a0-9ee0abccdf0a" providerId="ADAL" clId="{FD4D7735-FE6F-48CE-8EB0-426C4AA180B2}" dt="2021-01-17T13:22:55.493" v="16127" actId="1076"/>
          <ac:spMkLst>
            <pc:docMk/>
            <pc:sldMk cId="755599566" sldId="4551"/>
            <ac:spMk id="12" creationId="{00000000-0000-0000-0000-000000000000}"/>
          </ac:spMkLst>
        </pc:spChg>
        <pc:spChg chg="add mod">
          <ac:chgData name="Chris Speller" userId="0a97f007-b978-4543-a8a0-9ee0abccdf0a" providerId="ADAL" clId="{FD4D7735-FE6F-48CE-8EB0-426C4AA180B2}" dt="2021-01-31T18:59:17.370" v="33052"/>
          <ac:spMkLst>
            <pc:docMk/>
            <pc:sldMk cId="755599566" sldId="4551"/>
            <ac:spMk id="14" creationId="{71D8ED19-7D6A-4882-B045-41E8488C637D}"/>
          </ac:spMkLst>
        </pc:spChg>
        <pc:picChg chg="add mod">
          <ac:chgData name="Chris Speller" userId="0a97f007-b978-4543-a8a0-9ee0abccdf0a" providerId="ADAL" clId="{FD4D7735-FE6F-48CE-8EB0-426C4AA180B2}" dt="2021-01-17T13:22:54.072" v="16126" actId="1076"/>
          <ac:picMkLst>
            <pc:docMk/>
            <pc:sldMk cId="755599566" sldId="4551"/>
            <ac:picMk id="3" creationId="{15D7B58A-5C13-458F-B8D0-B0E2E5192684}"/>
          </ac:picMkLst>
        </pc:picChg>
        <pc:picChg chg="del">
          <ac:chgData name="Chris Speller" userId="0a97f007-b978-4543-a8a0-9ee0abccdf0a" providerId="ADAL" clId="{FD4D7735-FE6F-48CE-8EB0-426C4AA180B2}" dt="2021-01-03T11:33:58.720" v="2556" actId="478"/>
          <ac:picMkLst>
            <pc:docMk/>
            <pc:sldMk cId="755599566" sldId="4551"/>
            <ac:picMk id="6" creationId="{BE50E411-4994-48C6-AD5D-4ED83A88A203}"/>
          </ac:picMkLst>
        </pc:picChg>
        <pc:picChg chg="add mod">
          <ac:chgData name="Chris Speller" userId="0a97f007-b978-4543-a8a0-9ee0abccdf0a" providerId="ADAL" clId="{FD4D7735-FE6F-48CE-8EB0-426C4AA180B2}" dt="2021-01-17T13:22:52.318" v="16125" actId="1076"/>
          <ac:picMkLst>
            <pc:docMk/>
            <pc:sldMk cId="755599566" sldId="4551"/>
            <ac:picMk id="13" creationId="{853D1A6A-FCA3-465D-9C6A-3DF27EC3C251}"/>
          </ac:picMkLst>
        </pc:picChg>
        <pc:picChg chg="del">
          <ac:chgData name="Chris Speller" userId="0a97f007-b978-4543-a8a0-9ee0abccdf0a" providerId="ADAL" clId="{FD4D7735-FE6F-48CE-8EB0-426C4AA180B2}" dt="2021-01-03T11:33:59.575" v="2557" actId="478"/>
          <ac:picMkLst>
            <pc:docMk/>
            <pc:sldMk cId="755599566" sldId="4551"/>
            <ac:picMk id="14" creationId="{F4D1A432-4D3A-41D7-9C4A-6B6B768C5319}"/>
          </ac:picMkLst>
        </pc:picChg>
      </pc:sldChg>
      <pc:sldChg chg="del">
        <pc:chgData name="Chris Speller" userId="0a97f007-b978-4543-a8a0-9ee0abccdf0a" providerId="ADAL" clId="{FD4D7735-FE6F-48CE-8EB0-426C4AA180B2}" dt="2020-12-29T18:18:16.071" v="1" actId="47"/>
        <pc:sldMkLst>
          <pc:docMk/>
          <pc:sldMk cId="3456198287" sldId="4551"/>
        </pc:sldMkLst>
      </pc:sldChg>
      <pc:sldChg chg="del">
        <pc:chgData name="Chris Speller" userId="0a97f007-b978-4543-a8a0-9ee0abccdf0a" providerId="ADAL" clId="{FD4D7735-FE6F-48CE-8EB0-426C4AA180B2}" dt="2020-12-29T18:18:16.071" v="1" actId="47"/>
        <pc:sldMkLst>
          <pc:docMk/>
          <pc:sldMk cId="865770680" sldId="4552"/>
        </pc:sldMkLst>
      </pc:sldChg>
      <pc:sldChg chg="addSp delSp modSp add mod delAnim modAnim">
        <pc:chgData name="Chris Speller" userId="0a97f007-b978-4543-a8a0-9ee0abccdf0a" providerId="ADAL" clId="{FD4D7735-FE6F-48CE-8EB0-426C4AA180B2}" dt="2021-01-31T18:59:18.810" v="33053"/>
        <pc:sldMkLst>
          <pc:docMk/>
          <pc:sldMk cId="4067795247" sldId="4552"/>
        </pc:sldMkLst>
        <pc:spChg chg="mod">
          <ac:chgData name="Chris Speller" userId="0a97f007-b978-4543-a8a0-9ee0abccdf0a" providerId="ADAL" clId="{FD4D7735-FE6F-48CE-8EB0-426C4AA180B2}" dt="2021-01-03T11:35:51.711" v="2588" actId="122"/>
          <ac:spMkLst>
            <pc:docMk/>
            <pc:sldMk cId="4067795247" sldId="4552"/>
            <ac:spMk id="12" creationId="{00000000-0000-0000-0000-000000000000}"/>
          </ac:spMkLst>
        </pc:spChg>
        <pc:spChg chg="add mod">
          <ac:chgData name="Chris Speller" userId="0a97f007-b978-4543-a8a0-9ee0abccdf0a" providerId="ADAL" clId="{FD4D7735-FE6F-48CE-8EB0-426C4AA180B2}" dt="2021-01-31T18:59:18.810" v="33053"/>
          <ac:spMkLst>
            <pc:docMk/>
            <pc:sldMk cId="4067795247" sldId="4552"/>
            <ac:spMk id="13" creationId="{28CA6735-DCBA-405B-A486-1745109FB35D}"/>
          </ac:spMkLst>
        </pc:spChg>
        <pc:picChg chg="del">
          <ac:chgData name="Chris Speller" userId="0a97f007-b978-4543-a8a0-9ee0abccdf0a" providerId="ADAL" clId="{FD4D7735-FE6F-48CE-8EB0-426C4AA180B2}" dt="2021-01-03T11:35:27.904" v="2578" actId="478"/>
          <ac:picMkLst>
            <pc:docMk/>
            <pc:sldMk cId="4067795247" sldId="4552"/>
            <ac:picMk id="3" creationId="{15D7B58A-5C13-458F-B8D0-B0E2E5192684}"/>
          </ac:picMkLst>
        </pc:picChg>
        <pc:picChg chg="add mod">
          <ac:chgData name="Chris Speller" userId="0a97f007-b978-4543-a8a0-9ee0abccdf0a" providerId="ADAL" clId="{FD4D7735-FE6F-48CE-8EB0-426C4AA180B2}" dt="2021-01-17T13:22:59.169" v="16129" actId="1076"/>
          <ac:picMkLst>
            <pc:docMk/>
            <pc:sldMk cId="4067795247" sldId="4552"/>
            <ac:picMk id="6" creationId="{454F7920-EEAE-4581-8343-21C726045896}"/>
          </ac:picMkLst>
        </pc:picChg>
        <pc:picChg chg="del">
          <ac:chgData name="Chris Speller" userId="0a97f007-b978-4543-a8a0-9ee0abccdf0a" providerId="ADAL" clId="{FD4D7735-FE6F-48CE-8EB0-426C4AA180B2}" dt="2021-01-03T11:35:28.271" v="2579" actId="478"/>
          <ac:picMkLst>
            <pc:docMk/>
            <pc:sldMk cId="4067795247" sldId="4552"/>
            <ac:picMk id="13" creationId="{853D1A6A-FCA3-465D-9C6A-3DF27EC3C251}"/>
          </ac:picMkLst>
        </pc:picChg>
        <pc:picChg chg="add mod">
          <ac:chgData name="Chris Speller" userId="0a97f007-b978-4543-a8a0-9ee0abccdf0a" providerId="ADAL" clId="{FD4D7735-FE6F-48CE-8EB0-426C4AA180B2}" dt="2021-01-17T13:22:57.603" v="16128" actId="1076"/>
          <ac:picMkLst>
            <pc:docMk/>
            <pc:sldMk cId="4067795247" sldId="4552"/>
            <ac:picMk id="14" creationId="{C9A72A2C-A85B-4BDB-B6F7-7942E82A2389}"/>
          </ac:picMkLst>
        </pc:picChg>
      </pc:sldChg>
      <pc:sldChg chg="addSp delSp modSp add mod delAnim modAnim">
        <pc:chgData name="Chris Speller" userId="0a97f007-b978-4543-a8a0-9ee0abccdf0a" providerId="ADAL" clId="{FD4D7735-FE6F-48CE-8EB0-426C4AA180B2}" dt="2021-01-31T18:59:20.146" v="33054"/>
        <pc:sldMkLst>
          <pc:docMk/>
          <pc:sldMk cId="652590473" sldId="4553"/>
        </pc:sldMkLst>
        <pc:spChg chg="mod">
          <ac:chgData name="Chris Speller" userId="0a97f007-b978-4543-a8a0-9ee0abccdf0a" providerId="ADAL" clId="{FD4D7735-FE6F-48CE-8EB0-426C4AA180B2}" dt="2021-01-03T11:36:46.777" v="2596" actId="20577"/>
          <ac:spMkLst>
            <pc:docMk/>
            <pc:sldMk cId="652590473" sldId="4553"/>
            <ac:spMk id="12" creationId="{00000000-0000-0000-0000-000000000000}"/>
          </ac:spMkLst>
        </pc:spChg>
        <pc:spChg chg="add mod">
          <ac:chgData name="Chris Speller" userId="0a97f007-b978-4543-a8a0-9ee0abccdf0a" providerId="ADAL" clId="{FD4D7735-FE6F-48CE-8EB0-426C4AA180B2}" dt="2021-01-31T18:59:20.146" v="33054"/>
          <ac:spMkLst>
            <pc:docMk/>
            <pc:sldMk cId="652590473" sldId="4553"/>
            <ac:spMk id="14" creationId="{76FB2F88-9ACA-49F3-8595-38C8F325742F}"/>
          </ac:spMkLst>
        </pc:spChg>
        <pc:picChg chg="add mod">
          <ac:chgData name="Chris Speller" userId="0a97f007-b978-4543-a8a0-9ee0abccdf0a" providerId="ADAL" clId="{FD4D7735-FE6F-48CE-8EB0-426C4AA180B2}" dt="2021-01-17T13:23:02.480" v="16131" actId="1076"/>
          <ac:picMkLst>
            <pc:docMk/>
            <pc:sldMk cId="652590473" sldId="4553"/>
            <ac:picMk id="3" creationId="{307966C0-A54D-4271-98DB-2721B09C0763}"/>
          </ac:picMkLst>
        </pc:picChg>
        <pc:picChg chg="del">
          <ac:chgData name="Chris Speller" userId="0a97f007-b978-4543-a8a0-9ee0abccdf0a" providerId="ADAL" clId="{FD4D7735-FE6F-48CE-8EB0-426C4AA180B2}" dt="2021-01-03T11:36:48.680" v="2597" actId="478"/>
          <ac:picMkLst>
            <pc:docMk/>
            <pc:sldMk cId="652590473" sldId="4553"/>
            <ac:picMk id="6" creationId="{454F7920-EEAE-4581-8343-21C726045896}"/>
          </ac:picMkLst>
        </pc:picChg>
        <pc:picChg chg="add mod">
          <ac:chgData name="Chris Speller" userId="0a97f007-b978-4543-a8a0-9ee0abccdf0a" providerId="ADAL" clId="{FD4D7735-FE6F-48CE-8EB0-426C4AA180B2}" dt="2021-01-17T13:23:01.237" v="16130" actId="1076"/>
          <ac:picMkLst>
            <pc:docMk/>
            <pc:sldMk cId="652590473" sldId="4553"/>
            <ac:picMk id="13" creationId="{39BF78BF-00BD-4EE7-98C8-DD27B4FC6C5A}"/>
          </ac:picMkLst>
        </pc:picChg>
        <pc:picChg chg="del">
          <ac:chgData name="Chris Speller" userId="0a97f007-b978-4543-a8a0-9ee0abccdf0a" providerId="ADAL" clId="{FD4D7735-FE6F-48CE-8EB0-426C4AA180B2}" dt="2021-01-03T11:37:02.391" v="2606" actId="478"/>
          <ac:picMkLst>
            <pc:docMk/>
            <pc:sldMk cId="652590473" sldId="4553"/>
            <ac:picMk id="14" creationId="{C9A72A2C-A85B-4BDB-B6F7-7942E82A2389}"/>
          </ac:picMkLst>
        </pc:picChg>
      </pc:sldChg>
      <pc:sldChg chg="del">
        <pc:chgData name="Chris Speller" userId="0a97f007-b978-4543-a8a0-9ee0abccdf0a" providerId="ADAL" clId="{FD4D7735-FE6F-48CE-8EB0-426C4AA180B2}" dt="2020-12-29T18:18:16.071" v="1" actId="47"/>
        <pc:sldMkLst>
          <pc:docMk/>
          <pc:sldMk cId="1914038850" sldId="4553"/>
        </pc:sldMkLst>
      </pc:sldChg>
      <pc:sldChg chg="del">
        <pc:chgData name="Chris Speller" userId="0a97f007-b978-4543-a8a0-9ee0abccdf0a" providerId="ADAL" clId="{FD4D7735-FE6F-48CE-8EB0-426C4AA180B2}" dt="2020-12-29T18:18:16.071" v="1" actId="47"/>
        <pc:sldMkLst>
          <pc:docMk/>
          <pc:sldMk cId="2499581191" sldId="4554"/>
        </pc:sldMkLst>
      </pc:sldChg>
      <pc:sldChg chg="addSp delSp modSp add mod delAnim modAnim">
        <pc:chgData name="Chris Speller" userId="0a97f007-b978-4543-a8a0-9ee0abccdf0a" providerId="ADAL" clId="{FD4D7735-FE6F-48CE-8EB0-426C4AA180B2}" dt="2021-01-31T18:59:22.041" v="33055"/>
        <pc:sldMkLst>
          <pc:docMk/>
          <pc:sldMk cId="3597591193" sldId="4554"/>
        </pc:sldMkLst>
        <pc:spChg chg="mod">
          <ac:chgData name="Chris Speller" userId="0a97f007-b978-4543-a8a0-9ee0abccdf0a" providerId="ADAL" clId="{FD4D7735-FE6F-48CE-8EB0-426C4AA180B2}" dt="2021-01-03T11:37:41.733" v="2614" actId="1076"/>
          <ac:spMkLst>
            <pc:docMk/>
            <pc:sldMk cId="3597591193" sldId="4554"/>
            <ac:spMk id="12" creationId="{00000000-0000-0000-0000-000000000000}"/>
          </ac:spMkLst>
        </pc:spChg>
        <pc:spChg chg="add mod">
          <ac:chgData name="Chris Speller" userId="0a97f007-b978-4543-a8a0-9ee0abccdf0a" providerId="ADAL" clId="{FD4D7735-FE6F-48CE-8EB0-426C4AA180B2}" dt="2021-01-31T18:59:22.041" v="33055"/>
          <ac:spMkLst>
            <pc:docMk/>
            <pc:sldMk cId="3597591193" sldId="4554"/>
            <ac:spMk id="13" creationId="{87F84367-E353-4450-BB76-E72F4297737C}"/>
          </ac:spMkLst>
        </pc:spChg>
        <pc:picChg chg="del">
          <ac:chgData name="Chris Speller" userId="0a97f007-b978-4543-a8a0-9ee0abccdf0a" providerId="ADAL" clId="{FD4D7735-FE6F-48CE-8EB0-426C4AA180B2}" dt="2021-01-03T11:37:43.176" v="2615" actId="478"/>
          <ac:picMkLst>
            <pc:docMk/>
            <pc:sldMk cId="3597591193" sldId="4554"/>
            <ac:picMk id="3" creationId="{307966C0-A54D-4271-98DB-2721B09C0763}"/>
          </ac:picMkLst>
        </pc:picChg>
        <pc:picChg chg="add mod">
          <ac:chgData name="Chris Speller" userId="0a97f007-b978-4543-a8a0-9ee0abccdf0a" providerId="ADAL" clId="{FD4D7735-FE6F-48CE-8EB0-426C4AA180B2}" dt="2021-01-17T13:23:07.494" v="16133" actId="1076"/>
          <ac:picMkLst>
            <pc:docMk/>
            <pc:sldMk cId="3597591193" sldId="4554"/>
            <ac:picMk id="6" creationId="{ADE34EB3-0AE7-4838-86B8-B9922BBDA484}"/>
          </ac:picMkLst>
        </pc:picChg>
        <pc:picChg chg="del">
          <ac:chgData name="Chris Speller" userId="0a97f007-b978-4543-a8a0-9ee0abccdf0a" providerId="ADAL" clId="{FD4D7735-FE6F-48CE-8EB0-426C4AA180B2}" dt="2021-01-03T11:37:43.751" v="2616" actId="478"/>
          <ac:picMkLst>
            <pc:docMk/>
            <pc:sldMk cId="3597591193" sldId="4554"/>
            <ac:picMk id="13" creationId="{39BF78BF-00BD-4EE7-98C8-DD27B4FC6C5A}"/>
          </ac:picMkLst>
        </pc:picChg>
        <pc:picChg chg="add mod">
          <ac:chgData name="Chris Speller" userId="0a97f007-b978-4543-a8a0-9ee0abccdf0a" providerId="ADAL" clId="{FD4D7735-FE6F-48CE-8EB0-426C4AA180B2}" dt="2021-01-17T13:23:08.903" v="16134" actId="1076"/>
          <ac:picMkLst>
            <pc:docMk/>
            <pc:sldMk cId="3597591193" sldId="4554"/>
            <ac:picMk id="14" creationId="{78805F98-943E-43F4-9BD5-6FE3E5FB10AB}"/>
          </ac:picMkLst>
        </pc:picChg>
        <pc:picChg chg="add del">
          <ac:chgData name="Chris Speller" userId="0a97f007-b978-4543-a8a0-9ee0abccdf0a" providerId="ADAL" clId="{FD4D7735-FE6F-48CE-8EB0-426C4AA180B2}" dt="2021-01-03T11:39:07.376" v="2630" actId="22"/>
          <ac:picMkLst>
            <pc:docMk/>
            <pc:sldMk cId="3597591193" sldId="4554"/>
            <ac:picMk id="16" creationId="{CC479F9D-9936-4E6E-A2D9-93985BA0CCA3}"/>
          </ac:picMkLst>
        </pc:picChg>
      </pc:sldChg>
      <pc:sldChg chg="del">
        <pc:chgData name="Chris Speller" userId="0a97f007-b978-4543-a8a0-9ee0abccdf0a" providerId="ADAL" clId="{FD4D7735-FE6F-48CE-8EB0-426C4AA180B2}" dt="2020-12-29T18:18:16.071" v="1" actId="47"/>
        <pc:sldMkLst>
          <pc:docMk/>
          <pc:sldMk cId="3332705487" sldId="4555"/>
        </pc:sldMkLst>
      </pc:sldChg>
      <pc:sldChg chg="addSp delSp modSp add mod delAnim modAnim">
        <pc:chgData name="Chris Speller" userId="0a97f007-b978-4543-a8a0-9ee0abccdf0a" providerId="ADAL" clId="{FD4D7735-FE6F-48CE-8EB0-426C4AA180B2}" dt="2021-01-31T18:59:23.257" v="33056"/>
        <pc:sldMkLst>
          <pc:docMk/>
          <pc:sldMk cId="4288984402" sldId="4555"/>
        </pc:sldMkLst>
        <pc:spChg chg="mod">
          <ac:chgData name="Chris Speller" userId="0a97f007-b978-4543-a8a0-9ee0abccdf0a" providerId="ADAL" clId="{FD4D7735-FE6F-48CE-8EB0-426C4AA180B2}" dt="2021-01-03T11:39:16.279" v="2633" actId="207"/>
          <ac:spMkLst>
            <pc:docMk/>
            <pc:sldMk cId="4288984402" sldId="4555"/>
            <ac:spMk id="12" creationId="{00000000-0000-0000-0000-000000000000}"/>
          </ac:spMkLst>
        </pc:spChg>
        <pc:spChg chg="add mod">
          <ac:chgData name="Chris Speller" userId="0a97f007-b978-4543-a8a0-9ee0abccdf0a" providerId="ADAL" clId="{FD4D7735-FE6F-48CE-8EB0-426C4AA180B2}" dt="2021-01-31T18:59:23.257" v="33056"/>
          <ac:spMkLst>
            <pc:docMk/>
            <pc:sldMk cId="4288984402" sldId="4555"/>
            <ac:spMk id="14" creationId="{84455F06-72E3-4AA6-8CCB-D32884045AE3}"/>
          </ac:spMkLst>
        </pc:spChg>
        <pc:picChg chg="add mod">
          <ac:chgData name="Chris Speller" userId="0a97f007-b978-4543-a8a0-9ee0abccdf0a" providerId="ADAL" clId="{FD4D7735-FE6F-48CE-8EB0-426C4AA180B2}" dt="2021-01-17T13:23:13.865" v="16136" actId="1076"/>
          <ac:picMkLst>
            <pc:docMk/>
            <pc:sldMk cId="4288984402" sldId="4555"/>
            <ac:picMk id="3" creationId="{DF02668D-8413-4978-9262-DB43C08011FF}"/>
          </ac:picMkLst>
        </pc:picChg>
        <pc:picChg chg="del">
          <ac:chgData name="Chris Speller" userId="0a97f007-b978-4543-a8a0-9ee0abccdf0a" providerId="ADAL" clId="{FD4D7735-FE6F-48CE-8EB0-426C4AA180B2}" dt="2021-01-03T11:39:17.320" v="2634" actId="478"/>
          <ac:picMkLst>
            <pc:docMk/>
            <pc:sldMk cId="4288984402" sldId="4555"/>
            <ac:picMk id="6" creationId="{ADE34EB3-0AE7-4838-86B8-B9922BBDA484}"/>
          </ac:picMkLst>
        </pc:picChg>
        <pc:picChg chg="add mod">
          <ac:chgData name="Chris Speller" userId="0a97f007-b978-4543-a8a0-9ee0abccdf0a" providerId="ADAL" clId="{FD4D7735-FE6F-48CE-8EB0-426C4AA180B2}" dt="2021-01-17T13:23:12.817" v="16135" actId="1076"/>
          <ac:picMkLst>
            <pc:docMk/>
            <pc:sldMk cId="4288984402" sldId="4555"/>
            <ac:picMk id="13" creationId="{92E21C0D-4CCC-48B5-BA97-5E5BEA06D5C8}"/>
          </ac:picMkLst>
        </pc:picChg>
        <pc:picChg chg="del">
          <ac:chgData name="Chris Speller" userId="0a97f007-b978-4543-a8a0-9ee0abccdf0a" providerId="ADAL" clId="{FD4D7735-FE6F-48CE-8EB0-426C4AA180B2}" dt="2021-01-03T11:39:17.662" v="2635" actId="478"/>
          <ac:picMkLst>
            <pc:docMk/>
            <pc:sldMk cId="4288984402" sldId="4555"/>
            <ac:picMk id="14" creationId="{78805F98-943E-43F4-9BD5-6FE3E5FB10AB}"/>
          </ac:picMkLst>
        </pc:picChg>
      </pc:sldChg>
      <pc:sldChg chg="del">
        <pc:chgData name="Chris Speller" userId="0a97f007-b978-4543-a8a0-9ee0abccdf0a" providerId="ADAL" clId="{FD4D7735-FE6F-48CE-8EB0-426C4AA180B2}" dt="2020-12-29T18:18:16.071" v="1" actId="47"/>
        <pc:sldMkLst>
          <pc:docMk/>
          <pc:sldMk cId="150456207" sldId="4556"/>
        </pc:sldMkLst>
      </pc:sldChg>
      <pc:sldChg chg="delSp modSp add del mod delAnim">
        <pc:chgData name="Chris Speller" userId="0a97f007-b978-4543-a8a0-9ee0abccdf0a" providerId="ADAL" clId="{FD4D7735-FE6F-48CE-8EB0-426C4AA180B2}" dt="2021-01-03T15:56:43.741" v="2653" actId="47"/>
        <pc:sldMkLst>
          <pc:docMk/>
          <pc:sldMk cId="2343736484" sldId="4556"/>
        </pc:sldMkLst>
        <pc:spChg chg="mod">
          <ac:chgData name="Chris Speller" userId="0a97f007-b978-4543-a8a0-9ee0abccdf0a" providerId="ADAL" clId="{FD4D7735-FE6F-48CE-8EB0-426C4AA180B2}" dt="2021-01-03T15:56:35.361" v="2648" actId="20577"/>
          <ac:spMkLst>
            <pc:docMk/>
            <pc:sldMk cId="2343736484" sldId="4556"/>
            <ac:spMk id="10" creationId="{00000000-0000-0000-0000-000000000000}"/>
          </ac:spMkLst>
        </pc:spChg>
        <pc:spChg chg="mod">
          <ac:chgData name="Chris Speller" userId="0a97f007-b978-4543-a8a0-9ee0abccdf0a" providerId="ADAL" clId="{FD4D7735-FE6F-48CE-8EB0-426C4AA180B2}" dt="2021-01-03T15:56:36.458" v="2649" actId="20577"/>
          <ac:spMkLst>
            <pc:docMk/>
            <pc:sldMk cId="2343736484" sldId="4556"/>
            <ac:spMk id="11" creationId="{00000000-0000-0000-0000-000000000000}"/>
          </ac:spMkLst>
        </pc:spChg>
        <pc:spChg chg="mod">
          <ac:chgData name="Chris Speller" userId="0a97f007-b978-4543-a8a0-9ee0abccdf0a" providerId="ADAL" clId="{FD4D7735-FE6F-48CE-8EB0-426C4AA180B2}" dt="2021-01-03T15:56:41.926" v="2652" actId="20577"/>
          <ac:spMkLst>
            <pc:docMk/>
            <pc:sldMk cId="2343736484" sldId="4556"/>
            <ac:spMk id="12" creationId="{00000000-0000-0000-0000-000000000000}"/>
          </ac:spMkLst>
        </pc:spChg>
        <pc:picChg chg="del">
          <ac:chgData name="Chris Speller" userId="0a97f007-b978-4543-a8a0-9ee0abccdf0a" providerId="ADAL" clId="{FD4D7735-FE6F-48CE-8EB0-426C4AA180B2}" dt="2021-01-03T15:56:37.551" v="2651" actId="478"/>
          <ac:picMkLst>
            <pc:docMk/>
            <pc:sldMk cId="2343736484" sldId="4556"/>
            <ac:picMk id="3" creationId="{DF02668D-8413-4978-9262-DB43C08011FF}"/>
          </ac:picMkLst>
        </pc:picChg>
        <pc:picChg chg="del">
          <ac:chgData name="Chris Speller" userId="0a97f007-b978-4543-a8a0-9ee0abccdf0a" providerId="ADAL" clId="{FD4D7735-FE6F-48CE-8EB0-426C4AA180B2}" dt="2021-01-03T15:56:37.278" v="2650" actId="478"/>
          <ac:picMkLst>
            <pc:docMk/>
            <pc:sldMk cId="2343736484" sldId="4556"/>
            <ac:picMk id="13" creationId="{92E21C0D-4CCC-48B5-BA97-5E5BEA06D5C8}"/>
          </ac:picMkLst>
        </pc:picChg>
      </pc:sldChg>
      <pc:sldChg chg="modSp add mod modAnim">
        <pc:chgData name="Chris Speller" userId="0a97f007-b978-4543-a8a0-9ee0abccdf0a" providerId="ADAL" clId="{FD4D7735-FE6F-48CE-8EB0-426C4AA180B2}" dt="2021-01-03T16:18:13.523" v="3135"/>
        <pc:sldMkLst>
          <pc:docMk/>
          <pc:sldMk cId="3765365672" sldId="4556"/>
        </pc:sldMkLst>
        <pc:spChg chg="mod">
          <ac:chgData name="Chris Speller" userId="0a97f007-b978-4543-a8a0-9ee0abccdf0a" providerId="ADAL" clId="{FD4D7735-FE6F-48CE-8EB0-426C4AA180B2}" dt="2021-01-03T16:01:07.321" v="2808" actId="20577"/>
          <ac:spMkLst>
            <pc:docMk/>
            <pc:sldMk cId="3765365672" sldId="4556"/>
            <ac:spMk id="10" creationId="{00000000-0000-0000-0000-000000000000}"/>
          </ac:spMkLst>
        </pc:spChg>
        <pc:spChg chg="mod">
          <ac:chgData name="Chris Speller" userId="0a97f007-b978-4543-a8a0-9ee0abccdf0a" providerId="ADAL" clId="{FD4D7735-FE6F-48CE-8EB0-426C4AA180B2}" dt="2021-01-03T15:59:41.441" v="2747"/>
          <ac:spMkLst>
            <pc:docMk/>
            <pc:sldMk cId="3765365672" sldId="4556"/>
            <ac:spMk id="11" creationId="{00000000-0000-0000-0000-000000000000}"/>
          </ac:spMkLst>
        </pc:spChg>
        <pc:spChg chg="mod">
          <ac:chgData name="Chris Speller" userId="0a97f007-b978-4543-a8a0-9ee0abccdf0a" providerId="ADAL" clId="{FD4D7735-FE6F-48CE-8EB0-426C4AA180B2}" dt="2021-01-03T15:59:49.531" v="2753" actId="404"/>
          <ac:spMkLst>
            <pc:docMk/>
            <pc:sldMk cId="3765365672" sldId="4556"/>
            <ac:spMk id="12" creationId="{00000000-0000-0000-0000-000000000000}"/>
          </ac:spMkLst>
        </pc:spChg>
      </pc:sldChg>
      <pc:sldChg chg="del">
        <pc:chgData name="Chris Speller" userId="0a97f007-b978-4543-a8a0-9ee0abccdf0a" providerId="ADAL" clId="{FD4D7735-FE6F-48CE-8EB0-426C4AA180B2}" dt="2020-12-29T18:18:16.071" v="1" actId="47"/>
        <pc:sldMkLst>
          <pc:docMk/>
          <pc:sldMk cId="636702173" sldId="4557"/>
        </pc:sldMkLst>
      </pc:sldChg>
      <pc:sldChg chg="modSp add mod modAnim">
        <pc:chgData name="Chris Speller" userId="0a97f007-b978-4543-a8a0-9ee0abccdf0a" providerId="ADAL" clId="{FD4D7735-FE6F-48CE-8EB0-426C4AA180B2}" dt="2021-01-03T16:18:09.296" v="3132"/>
        <pc:sldMkLst>
          <pc:docMk/>
          <pc:sldMk cId="2402562282" sldId="4557"/>
        </pc:sldMkLst>
        <pc:spChg chg="mod">
          <ac:chgData name="Chris Speller" userId="0a97f007-b978-4543-a8a0-9ee0abccdf0a" providerId="ADAL" clId="{FD4D7735-FE6F-48CE-8EB0-426C4AA180B2}" dt="2021-01-03T16:02:48.901" v="2862" actId="20577"/>
          <ac:spMkLst>
            <pc:docMk/>
            <pc:sldMk cId="2402562282" sldId="4557"/>
            <ac:spMk id="10" creationId="{00000000-0000-0000-0000-000000000000}"/>
          </ac:spMkLst>
        </pc:spChg>
        <pc:spChg chg="mod">
          <ac:chgData name="Chris Speller" userId="0a97f007-b978-4543-a8a0-9ee0abccdf0a" providerId="ADAL" clId="{FD4D7735-FE6F-48CE-8EB0-426C4AA180B2}" dt="2021-01-03T16:02:53.790" v="2863" actId="20577"/>
          <ac:spMkLst>
            <pc:docMk/>
            <pc:sldMk cId="2402562282" sldId="4557"/>
            <ac:spMk id="11" creationId="{00000000-0000-0000-0000-000000000000}"/>
          </ac:spMkLst>
        </pc:spChg>
        <pc:spChg chg="mod">
          <ac:chgData name="Chris Speller" userId="0a97f007-b978-4543-a8a0-9ee0abccdf0a" providerId="ADAL" clId="{FD4D7735-FE6F-48CE-8EB0-426C4AA180B2}" dt="2021-01-03T16:03:45.635" v="2970" actId="20577"/>
          <ac:spMkLst>
            <pc:docMk/>
            <pc:sldMk cId="2402562282" sldId="4557"/>
            <ac:spMk id="12" creationId="{00000000-0000-0000-0000-000000000000}"/>
          </ac:spMkLst>
        </pc:spChg>
      </pc:sldChg>
      <pc:sldChg chg="addSp delSp modSp add mod delAnim modAnim">
        <pc:chgData name="Chris Speller" userId="0a97f007-b978-4543-a8a0-9ee0abccdf0a" providerId="ADAL" clId="{FD4D7735-FE6F-48CE-8EB0-426C4AA180B2}" dt="2021-01-31T18:58:44.585" v="33037" actId="404"/>
        <pc:sldMkLst>
          <pc:docMk/>
          <pc:sldMk cId="848777260" sldId="4558"/>
        </pc:sldMkLst>
        <pc:spChg chg="mod">
          <ac:chgData name="Chris Speller" userId="0a97f007-b978-4543-a8a0-9ee0abccdf0a" providerId="ADAL" clId="{FD4D7735-FE6F-48CE-8EB0-426C4AA180B2}" dt="2021-01-22T11:36:18.480" v="16166" actId="20577"/>
          <ac:spMkLst>
            <pc:docMk/>
            <pc:sldMk cId="848777260" sldId="4558"/>
            <ac:spMk id="10" creationId="{00000000-0000-0000-0000-000000000000}"/>
          </ac:spMkLst>
        </pc:spChg>
        <pc:spChg chg="mod">
          <ac:chgData name="Chris Speller" userId="0a97f007-b978-4543-a8a0-9ee0abccdf0a" providerId="ADAL" clId="{FD4D7735-FE6F-48CE-8EB0-426C4AA180B2}" dt="2021-01-03T16:06:35.731" v="3069" actId="20577"/>
          <ac:spMkLst>
            <pc:docMk/>
            <pc:sldMk cId="848777260" sldId="4558"/>
            <ac:spMk id="11" creationId="{00000000-0000-0000-0000-000000000000}"/>
          </ac:spMkLst>
        </pc:spChg>
        <pc:spChg chg="del mod">
          <ac:chgData name="Chris Speller" userId="0a97f007-b978-4543-a8a0-9ee0abccdf0a" providerId="ADAL" clId="{FD4D7735-FE6F-48CE-8EB0-426C4AA180B2}" dt="2021-01-03T16:06:59.844" v="3088"/>
          <ac:spMkLst>
            <pc:docMk/>
            <pc:sldMk cId="848777260" sldId="4558"/>
            <ac:spMk id="12" creationId="{00000000-0000-0000-0000-000000000000}"/>
          </ac:spMkLst>
        </pc:spChg>
        <pc:spChg chg="add mod">
          <ac:chgData name="Chris Speller" userId="0a97f007-b978-4543-a8a0-9ee0abccdf0a" providerId="ADAL" clId="{FD4D7735-FE6F-48CE-8EB0-426C4AA180B2}" dt="2021-01-31T18:58:40.478" v="33034"/>
          <ac:spMkLst>
            <pc:docMk/>
            <pc:sldMk cId="848777260" sldId="4558"/>
            <ac:spMk id="12" creationId="{C798548A-5262-4040-9D6C-F620748F7F8C}"/>
          </ac:spMkLst>
        </pc:spChg>
        <pc:spChg chg="add mod">
          <ac:chgData name="Chris Speller" userId="0a97f007-b978-4543-a8a0-9ee0abccdf0a" providerId="ADAL" clId="{FD4D7735-FE6F-48CE-8EB0-426C4AA180B2}" dt="2021-01-31T18:58:44.585" v="33037" actId="404"/>
          <ac:spMkLst>
            <pc:docMk/>
            <pc:sldMk cId="848777260" sldId="4558"/>
            <ac:spMk id="13" creationId="{7ABAE97A-8CAC-449E-AADF-D2C0B12BD954}"/>
          </ac:spMkLst>
        </pc:spChg>
        <pc:picChg chg="add mod">
          <ac:chgData name="Chris Speller" userId="0a97f007-b978-4543-a8a0-9ee0abccdf0a" providerId="ADAL" clId="{FD4D7735-FE6F-48CE-8EB0-426C4AA180B2}" dt="2021-01-31T18:58:33.849" v="33033" actId="1076"/>
          <ac:picMkLst>
            <pc:docMk/>
            <pc:sldMk cId="848777260" sldId="4558"/>
            <ac:picMk id="3" creationId="{312CF473-141D-4349-B333-91BF1B72BA95}"/>
          </ac:picMkLst>
        </pc:picChg>
      </pc:sldChg>
      <pc:sldChg chg="del">
        <pc:chgData name="Chris Speller" userId="0a97f007-b978-4543-a8a0-9ee0abccdf0a" providerId="ADAL" clId="{FD4D7735-FE6F-48CE-8EB0-426C4AA180B2}" dt="2020-12-29T18:18:16.071" v="1" actId="47"/>
        <pc:sldMkLst>
          <pc:docMk/>
          <pc:sldMk cId="996751074" sldId="4558"/>
        </pc:sldMkLst>
      </pc:sldChg>
      <pc:sldChg chg="addSp delSp modSp add mod modAnim">
        <pc:chgData name="Chris Speller" userId="0a97f007-b978-4543-a8a0-9ee0abccdf0a" providerId="ADAL" clId="{FD4D7735-FE6F-48CE-8EB0-426C4AA180B2}" dt="2021-01-31T18:58:52.756" v="33039"/>
        <pc:sldMkLst>
          <pc:docMk/>
          <pc:sldMk cId="274902839" sldId="4559"/>
        </pc:sldMkLst>
        <pc:spChg chg="add del mod">
          <ac:chgData name="Chris Speller" userId="0a97f007-b978-4543-a8a0-9ee0abccdf0a" providerId="ADAL" clId="{FD4D7735-FE6F-48CE-8EB0-426C4AA180B2}" dt="2021-01-17T13:21:18.376" v="16063" actId="478"/>
          <ac:spMkLst>
            <pc:docMk/>
            <pc:sldMk cId="274902839" sldId="4559"/>
            <ac:spMk id="2" creationId="{FD4DB741-1084-453C-89A9-C9B7A14DB992}"/>
          </ac:spMkLst>
        </pc:spChg>
        <pc:spChg chg="mod">
          <ac:chgData name="Chris Speller" userId="0a97f007-b978-4543-a8a0-9ee0abccdf0a" providerId="ADAL" clId="{FD4D7735-FE6F-48CE-8EB0-426C4AA180B2}" dt="2021-01-03T17:19:30.369" v="4080" actId="6549"/>
          <ac:spMkLst>
            <pc:docMk/>
            <pc:sldMk cId="274902839" sldId="4559"/>
            <ac:spMk id="10" creationId="{00000000-0000-0000-0000-000000000000}"/>
          </ac:spMkLst>
        </pc:spChg>
        <pc:spChg chg="mod">
          <ac:chgData name="Chris Speller" userId="0a97f007-b978-4543-a8a0-9ee0abccdf0a" providerId="ADAL" clId="{FD4D7735-FE6F-48CE-8EB0-426C4AA180B2}" dt="2021-01-03T17:19:31.906" v="4081" actId="6549"/>
          <ac:spMkLst>
            <pc:docMk/>
            <pc:sldMk cId="274902839" sldId="4559"/>
            <ac:spMk id="11" creationId="{00000000-0000-0000-0000-000000000000}"/>
          </ac:spMkLst>
        </pc:spChg>
        <pc:spChg chg="mod">
          <ac:chgData name="Chris Speller" userId="0a97f007-b978-4543-a8a0-9ee0abccdf0a" providerId="ADAL" clId="{FD4D7735-FE6F-48CE-8EB0-426C4AA180B2}" dt="2021-01-03T16:20:10.909" v="3177" actId="1076"/>
          <ac:spMkLst>
            <pc:docMk/>
            <pc:sldMk cId="274902839" sldId="4559"/>
            <ac:spMk id="13" creationId="{7ABAE97A-8CAC-449E-AADF-D2C0B12BD954}"/>
          </ac:spMkLst>
        </pc:spChg>
        <pc:spChg chg="add del mod">
          <ac:chgData name="Chris Speller" userId="0a97f007-b978-4543-a8a0-9ee0abccdf0a" providerId="ADAL" clId="{FD4D7735-FE6F-48CE-8EB0-426C4AA180B2}" dt="2021-01-31T18:58:52.756" v="33039"/>
          <ac:spMkLst>
            <pc:docMk/>
            <pc:sldMk cId="274902839" sldId="4559"/>
            <ac:spMk id="14" creationId="{3DB430C7-DE96-44AD-BD40-C79625822B7D}"/>
          </ac:spMkLst>
        </pc:spChg>
        <pc:spChg chg="add del mod">
          <ac:chgData name="Chris Speller" userId="0a97f007-b978-4543-a8a0-9ee0abccdf0a" providerId="ADAL" clId="{FD4D7735-FE6F-48CE-8EB0-426C4AA180B2}" dt="2021-01-17T13:21:18.376" v="16063" actId="478"/>
          <ac:spMkLst>
            <pc:docMk/>
            <pc:sldMk cId="274902839" sldId="4559"/>
            <ac:spMk id="15" creationId="{AD34C962-EB5B-4B1D-8C77-322371B4B600}"/>
          </ac:spMkLst>
        </pc:spChg>
        <pc:spChg chg="add del mod">
          <ac:chgData name="Chris Speller" userId="0a97f007-b978-4543-a8a0-9ee0abccdf0a" providerId="ADAL" clId="{FD4D7735-FE6F-48CE-8EB0-426C4AA180B2}" dt="2021-01-17T13:21:18.376" v="16063" actId="478"/>
          <ac:spMkLst>
            <pc:docMk/>
            <pc:sldMk cId="274902839" sldId="4559"/>
            <ac:spMk id="16" creationId="{135DB32A-0EF2-472C-80D6-700245740C78}"/>
          </ac:spMkLst>
        </pc:spChg>
        <pc:picChg chg="del">
          <ac:chgData name="Chris Speller" userId="0a97f007-b978-4543-a8a0-9ee0abccdf0a" providerId="ADAL" clId="{FD4D7735-FE6F-48CE-8EB0-426C4AA180B2}" dt="2021-01-03T16:17:51.903" v="3123" actId="478"/>
          <ac:picMkLst>
            <pc:docMk/>
            <pc:sldMk cId="274902839" sldId="4559"/>
            <ac:picMk id="3" creationId="{312CF473-141D-4349-B333-91BF1B72BA95}"/>
          </ac:picMkLst>
        </pc:picChg>
        <pc:picChg chg="add mod">
          <ac:chgData name="Chris Speller" userId="0a97f007-b978-4543-a8a0-9ee0abccdf0a" providerId="ADAL" clId="{FD4D7735-FE6F-48CE-8EB0-426C4AA180B2}" dt="2021-01-17T13:21:24.111" v="16068" actId="1076"/>
          <ac:picMkLst>
            <pc:docMk/>
            <pc:sldMk cId="274902839" sldId="4559"/>
            <ac:picMk id="6" creationId="{7A84FF1D-3066-481F-812A-B4ECBA5EF73D}"/>
          </ac:picMkLst>
        </pc:picChg>
        <pc:picChg chg="add mod">
          <ac:chgData name="Chris Speller" userId="0a97f007-b978-4543-a8a0-9ee0abccdf0a" providerId="ADAL" clId="{FD4D7735-FE6F-48CE-8EB0-426C4AA180B2}" dt="2021-01-03T16:20:06.756" v="3175" actId="1076"/>
          <ac:picMkLst>
            <pc:docMk/>
            <pc:sldMk cId="274902839" sldId="4559"/>
            <ac:picMk id="12" creationId="{97E51D07-920D-4EC4-9989-FE534F6117F9}"/>
          </ac:picMkLst>
        </pc:picChg>
        <pc:picChg chg="add del mod">
          <ac:chgData name="Chris Speller" userId="0a97f007-b978-4543-a8a0-9ee0abccdf0a" providerId="ADAL" clId="{FD4D7735-FE6F-48CE-8EB0-426C4AA180B2}" dt="2021-01-17T13:21:17.535" v="16062" actId="478"/>
          <ac:picMkLst>
            <pc:docMk/>
            <pc:sldMk cId="274902839" sldId="4559"/>
            <ac:picMk id="14" creationId="{BF802EB4-429F-49AE-8897-E007A6E7F053}"/>
          </ac:picMkLst>
        </pc:picChg>
      </pc:sldChg>
      <pc:sldChg chg="del">
        <pc:chgData name="Chris Speller" userId="0a97f007-b978-4543-a8a0-9ee0abccdf0a" providerId="ADAL" clId="{FD4D7735-FE6F-48CE-8EB0-426C4AA180B2}" dt="2020-12-29T18:18:16.071" v="1" actId="47"/>
        <pc:sldMkLst>
          <pc:docMk/>
          <pc:sldMk cId="4185124990" sldId="4559"/>
        </pc:sldMkLst>
      </pc:sldChg>
      <pc:sldChg chg="modSp add mod modAnim">
        <pc:chgData name="Chris Speller" userId="0a97f007-b978-4543-a8a0-9ee0abccdf0a" providerId="ADAL" clId="{FD4D7735-FE6F-48CE-8EB0-426C4AA180B2}" dt="2021-01-03T16:23:19.721" v="3328" actId="20577"/>
        <pc:sldMkLst>
          <pc:docMk/>
          <pc:sldMk cId="196839403" sldId="4560"/>
        </pc:sldMkLst>
        <pc:spChg chg="mod">
          <ac:chgData name="Chris Speller" userId="0a97f007-b978-4543-a8a0-9ee0abccdf0a" providerId="ADAL" clId="{FD4D7735-FE6F-48CE-8EB0-426C4AA180B2}" dt="2021-01-03T16:22:20.152" v="3297" actId="20577"/>
          <ac:spMkLst>
            <pc:docMk/>
            <pc:sldMk cId="196839403" sldId="4560"/>
            <ac:spMk id="10" creationId="{00000000-0000-0000-0000-000000000000}"/>
          </ac:spMkLst>
        </pc:spChg>
        <pc:spChg chg="mod">
          <ac:chgData name="Chris Speller" userId="0a97f007-b978-4543-a8a0-9ee0abccdf0a" providerId="ADAL" clId="{FD4D7735-FE6F-48CE-8EB0-426C4AA180B2}" dt="2021-01-03T16:22:32.615" v="3303" actId="20577"/>
          <ac:spMkLst>
            <pc:docMk/>
            <pc:sldMk cId="196839403" sldId="4560"/>
            <ac:spMk id="11" creationId="{00000000-0000-0000-0000-000000000000}"/>
          </ac:spMkLst>
        </pc:spChg>
        <pc:spChg chg="mod">
          <ac:chgData name="Chris Speller" userId="0a97f007-b978-4543-a8a0-9ee0abccdf0a" providerId="ADAL" clId="{FD4D7735-FE6F-48CE-8EB0-426C4AA180B2}" dt="2021-01-03T16:23:19.721" v="3328" actId="20577"/>
          <ac:spMkLst>
            <pc:docMk/>
            <pc:sldMk cId="196839403" sldId="4560"/>
            <ac:spMk id="12" creationId="{00000000-0000-0000-0000-000000000000}"/>
          </ac:spMkLst>
        </pc:spChg>
      </pc:sldChg>
      <pc:sldChg chg="del">
        <pc:chgData name="Chris Speller" userId="0a97f007-b978-4543-a8a0-9ee0abccdf0a" providerId="ADAL" clId="{FD4D7735-FE6F-48CE-8EB0-426C4AA180B2}" dt="2020-12-29T18:18:16.071" v="1" actId="47"/>
        <pc:sldMkLst>
          <pc:docMk/>
          <pc:sldMk cId="1403384436" sldId="4560"/>
        </pc:sldMkLst>
      </pc:sldChg>
      <pc:sldChg chg="del">
        <pc:chgData name="Chris Speller" userId="0a97f007-b978-4543-a8a0-9ee0abccdf0a" providerId="ADAL" clId="{FD4D7735-FE6F-48CE-8EB0-426C4AA180B2}" dt="2020-12-29T18:18:16.071" v="1" actId="47"/>
        <pc:sldMkLst>
          <pc:docMk/>
          <pc:sldMk cId="2352928859" sldId="4561"/>
        </pc:sldMkLst>
      </pc:sldChg>
      <pc:sldChg chg="addSp modSp add mod modAnim">
        <pc:chgData name="Chris Speller" userId="0a97f007-b978-4543-a8a0-9ee0abccdf0a" providerId="ADAL" clId="{FD4D7735-FE6F-48CE-8EB0-426C4AA180B2}" dt="2021-01-03T16:29:06.142" v="3465"/>
        <pc:sldMkLst>
          <pc:docMk/>
          <pc:sldMk cId="4127446329" sldId="4561"/>
        </pc:sldMkLst>
        <pc:spChg chg="mod">
          <ac:chgData name="Chris Speller" userId="0a97f007-b978-4543-a8a0-9ee0abccdf0a" providerId="ADAL" clId="{FD4D7735-FE6F-48CE-8EB0-426C4AA180B2}" dt="2021-01-03T16:27:34.971" v="3429" actId="20577"/>
          <ac:spMkLst>
            <pc:docMk/>
            <pc:sldMk cId="4127446329" sldId="4561"/>
            <ac:spMk id="10" creationId="{00000000-0000-0000-0000-000000000000}"/>
          </ac:spMkLst>
        </pc:spChg>
        <pc:spChg chg="mod">
          <ac:chgData name="Chris Speller" userId="0a97f007-b978-4543-a8a0-9ee0abccdf0a" providerId="ADAL" clId="{FD4D7735-FE6F-48CE-8EB0-426C4AA180B2}" dt="2021-01-03T16:26:11.463" v="3380" actId="6549"/>
          <ac:spMkLst>
            <pc:docMk/>
            <pc:sldMk cId="4127446329" sldId="4561"/>
            <ac:spMk id="11" creationId="{00000000-0000-0000-0000-000000000000}"/>
          </ac:spMkLst>
        </pc:spChg>
        <pc:spChg chg="mod">
          <ac:chgData name="Chris Speller" userId="0a97f007-b978-4543-a8a0-9ee0abccdf0a" providerId="ADAL" clId="{FD4D7735-FE6F-48CE-8EB0-426C4AA180B2}" dt="2021-01-03T16:26:36.595" v="3405" actId="6549"/>
          <ac:spMkLst>
            <pc:docMk/>
            <pc:sldMk cId="4127446329" sldId="4561"/>
            <ac:spMk id="12" creationId="{00000000-0000-0000-0000-000000000000}"/>
          </ac:spMkLst>
        </pc:spChg>
        <pc:graphicFrameChg chg="add mod modGraphic">
          <ac:chgData name="Chris Speller" userId="0a97f007-b978-4543-a8a0-9ee0abccdf0a" providerId="ADAL" clId="{FD4D7735-FE6F-48CE-8EB0-426C4AA180B2}" dt="2021-01-03T16:28:21.080" v="3455" actId="122"/>
          <ac:graphicFrameMkLst>
            <pc:docMk/>
            <pc:sldMk cId="4127446329" sldId="4561"/>
            <ac:graphicFrameMk id="13" creationId="{3D30050C-9271-49B9-ACB5-8893AFA49944}"/>
          </ac:graphicFrameMkLst>
        </pc:graphicFrameChg>
        <pc:graphicFrameChg chg="add mod modGraphic">
          <ac:chgData name="Chris Speller" userId="0a97f007-b978-4543-a8a0-9ee0abccdf0a" providerId="ADAL" clId="{FD4D7735-FE6F-48CE-8EB0-426C4AA180B2}" dt="2021-01-03T16:28:40.332" v="3462" actId="20577"/>
          <ac:graphicFrameMkLst>
            <pc:docMk/>
            <pc:sldMk cId="4127446329" sldId="4561"/>
            <ac:graphicFrameMk id="14" creationId="{F3AB3023-6568-41ED-951F-70BF2C685816}"/>
          </ac:graphicFrameMkLst>
        </pc:graphicFrameChg>
      </pc:sldChg>
      <pc:sldChg chg="addSp delSp modSp add">
        <pc:chgData name="Chris Speller" userId="0a97f007-b978-4543-a8a0-9ee0abccdf0a" providerId="ADAL" clId="{FD4D7735-FE6F-48CE-8EB0-426C4AA180B2}" dt="2021-01-31T19:00:04.197" v="33062"/>
        <pc:sldMkLst>
          <pc:docMk/>
          <pc:sldMk cId="195611846" sldId="4562"/>
        </pc:sldMkLst>
        <pc:spChg chg="add del mod">
          <ac:chgData name="Chris Speller" userId="0a97f007-b978-4543-a8a0-9ee0abccdf0a" providerId="ADAL" clId="{FD4D7735-FE6F-48CE-8EB0-426C4AA180B2}" dt="2021-01-31T18:59:49.980" v="33058"/>
          <ac:spMkLst>
            <pc:docMk/>
            <pc:sldMk cId="195611846" sldId="4562"/>
            <ac:spMk id="13" creationId="{1EBB52B5-E53E-49FD-A0B1-A04D86B22288}"/>
          </ac:spMkLst>
        </pc:spChg>
        <pc:spChg chg="add del mod">
          <ac:chgData name="Chris Speller" userId="0a97f007-b978-4543-a8a0-9ee0abccdf0a" providerId="ADAL" clId="{FD4D7735-FE6F-48CE-8EB0-426C4AA180B2}" dt="2021-01-31T19:00:04.197" v="33062"/>
          <ac:spMkLst>
            <pc:docMk/>
            <pc:sldMk cId="195611846" sldId="4562"/>
            <ac:spMk id="14" creationId="{3B8AF660-D789-48FE-A834-69486245ED75}"/>
          </ac:spMkLst>
        </pc:spChg>
      </pc:sldChg>
      <pc:sldChg chg="del">
        <pc:chgData name="Chris Speller" userId="0a97f007-b978-4543-a8a0-9ee0abccdf0a" providerId="ADAL" clId="{FD4D7735-FE6F-48CE-8EB0-426C4AA180B2}" dt="2020-12-29T18:18:16.071" v="1" actId="47"/>
        <pc:sldMkLst>
          <pc:docMk/>
          <pc:sldMk cId="1996507028" sldId="4562"/>
        </pc:sldMkLst>
      </pc:sldChg>
      <pc:sldChg chg="addSp delSp modSp add del mod delAnim modAnim">
        <pc:chgData name="Chris Speller" userId="0a97f007-b978-4543-a8a0-9ee0abccdf0a" providerId="ADAL" clId="{FD4D7735-FE6F-48CE-8EB0-426C4AA180B2}" dt="2021-01-03T18:54:46.344" v="5155" actId="47"/>
        <pc:sldMkLst>
          <pc:docMk/>
          <pc:sldMk cId="2329232418" sldId="4562"/>
        </pc:sldMkLst>
        <pc:spChg chg="mod">
          <ac:chgData name="Chris Speller" userId="0a97f007-b978-4543-a8a0-9ee0abccdf0a" providerId="ADAL" clId="{FD4D7735-FE6F-48CE-8EB0-426C4AA180B2}" dt="2021-01-03T16:32:03.476" v="3571" actId="20577"/>
          <ac:spMkLst>
            <pc:docMk/>
            <pc:sldMk cId="2329232418" sldId="4562"/>
            <ac:spMk id="10" creationId="{00000000-0000-0000-0000-000000000000}"/>
          </ac:spMkLst>
        </pc:spChg>
        <pc:spChg chg="mod">
          <ac:chgData name="Chris Speller" userId="0a97f007-b978-4543-a8a0-9ee0abccdf0a" providerId="ADAL" clId="{FD4D7735-FE6F-48CE-8EB0-426C4AA180B2}" dt="2021-01-03T16:30:25.866" v="3521"/>
          <ac:spMkLst>
            <pc:docMk/>
            <pc:sldMk cId="2329232418" sldId="4562"/>
            <ac:spMk id="11" creationId="{00000000-0000-0000-0000-000000000000}"/>
          </ac:spMkLst>
        </pc:spChg>
        <pc:spChg chg="mod">
          <ac:chgData name="Chris Speller" userId="0a97f007-b978-4543-a8a0-9ee0abccdf0a" providerId="ADAL" clId="{FD4D7735-FE6F-48CE-8EB0-426C4AA180B2}" dt="2021-01-03T16:31:15.080" v="3565" actId="20577"/>
          <ac:spMkLst>
            <pc:docMk/>
            <pc:sldMk cId="2329232418" sldId="4562"/>
            <ac:spMk id="12" creationId="{00000000-0000-0000-0000-000000000000}"/>
          </ac:spMkLst>
        </pc:spChg>
        <pc:graphicFrameChg chg="del">
          <ac:chgData name="Chris Speller" userId="0a97f007-b978-4543-a8a0-9ee0abccdf0a" providerId="ADAL" clId="{FD4D7735-FE6F-48CE-8EB0-426C4AA180B2}" dt="2021-01-03T16:30:27.752" v="3522" actId="478"/>
          <ac:graphicFrameMkLst>
            <pc:docMk/>
            <pc:sldMk cId="2329232418" sldId="4562"/>
            <ac:graphicFrameMk id="13" creationId="{3D30050C-9271-49B9-ACB5-8893AFA49944}"/>
          </ac:graphicFrameMkLst>
        </pc:graphicFrameChg>
        <pc:graphicFrameChg chg="del">
          <ac:chgData name="Chris Speller" userId="0a97f007-b978-4543-a8a0-9ee0abccdf0a" providerId="ADAL" clId="{FD4D7735-FE6F-48CE-8EB0-426C4AA180B2}" dt="2021-01-03T16:31:55.703" v="3568" actId="478"/>
          <ac:graphicFrameMkLst>
            <pc:docMk/>
            <pc:sldMk cId="2329232418" sldId="4562"/>
            <ac:graphicFrameMk id="14" creationId="{F3AB3023-6568-41ED-951F-70BF2C685816}"/>
          </ac:graphicFrameMkLst>
        </pc:graphicFrameChg>
        <pc:picChg chg="add del mod">
          <ac:chgData name="Chris Speller" userId="0a97f007-b978-4543-a8a0-9ee0abccdf0a" providerId="ADAL" clId="{FD4D7735-FE6F-48CE-8EB0-426C4AA180B2}" dt="2021-01-03T16:31:17.286" v="3566" actId="478"/>
          <ac:picMkLst>
            <pc:docMk/>
            <pc:sldMk cId="2329232418" sldId="4562"/>
            <ac:picMk id="3" creationId="{48A15220-2FAD-4D97-B5C4-250436C3DB0E}"/>
          </ac:picMkLst>
        </pc:picChg>
        <pc:picChg chg="add mod">
          <ac:chgData name="Chris Speller" userId="0a97f007-b978-4543-a8a0-9ee0abccdf0a" providerId="ADAL" clId="{FD4D7735-FE6F-48CE-8EB0-426C4AA180B2}" dt="2021-01-03T16:30:59.830" v="3548" actId="1076"/>
          <ac:picMkLst>
            <pc:docMk/>
            <pc:sldMk cId="2329232418" sldId="4562"/>
            <ac:picMk id="7" creationId="{E7867242-4557-48CB-8442-F1A1C315B24E}"/>
          </ac:picMkLst>
        </pc:picChg>
        <pc:picChg chg="add del mod">
          <ac:chgData name="Chris Speller" userId="0a97f007-b978-4543-a8a0-9ee0abccdf0a" providerId="ADAL" clId="{FD4D7735-FE6F-48CE-8EB0-426C4AA180B2}" dt="2021-01-03T16:30:56.769" v="3546" actId="478"/>
          <ac:picMkLst>
            <pc:docMk/>
            <pc:sldMk cId="2329232418" sldId="4562"/>
            <ac:picMk id="15" creationId="{D5BC23A4-E17B-461B-99B0-DADBEFF1C628}"/>
          </ac:picMkLst>
        </pc:picChg>
        <pc:picChg chg="add mod">
          <ac:chgData name="Chris Speller" userId="0a97f007-b978-4543-a8a0-9ee0abccdf0a" providerId="ADAL" clId="{FD4D7735-FE6F-48CE-8EB0-426C4AA180B2}" dt="2021-01-03T16:32:01.254" v="3570" actId="1076"/>
          <ac:picMkLst>
            <pc:docMk/>
            <pc:sldMk cId="2329232418" sldId="4562"/>
            <ac:picMk id="17" creationId="{D4A296CB-A511-4F09-BD4C-B4AECC650206}"/>
          </ac:picMkLst>
        </pc:picChg>
      </pc:sldChg>
      <pc:sldChg chg="delSp modSp add del mod delAnim modAnim">
        <pc:chgData name="Chris Speller" userId="0a97f007-b978-4543-a8a0-9ee0abccdf0a" providerId="ADAL" clId="{FD4D7735-FE6F-48CE-8EB0-426C4AA180B2}" dt="2021-01-03T18:54:46.344" v="5155" actId="47"/>
        <pc:sldMkLst>
          <pc:docMk/>
          <pc:sldMk cId="521370981" sldId="4563"/>
        </pc:sldMkLst>
        <pc:spChg chg="mod">
          <ac:chgData name="Chris Speller" userId="0a97f007-b978-4543-a8a0-9ee0abccdf0a" providerId="ADAL" clId="{FD4D7735-FE6F-48CE-8EB0-426C4AA180B2}" dt="2021-01-03T16:34:59.798" v="3651" actId="20577"/>
          <ac:spMkLst>
            <pc:docMk/>
            <pc:sldMk cId="521370981" sldId="4563"/>
            <ac:spMk id="10" creationId="{00000000-0000-0000-0000-000000000000}"/>
          </ac:spMkLst>
        </pc:spChg>
        <pc:spChg chg="mod">
          <ac:chgData name="Chris Speller" userId="0a97f007-b978-4543-a8a0-9ee0abccdf0a" providerId="ADAL" clId="{FD4D7735-FE6F-48CE-8EB0-426C4AA180B2}" dt="2021-01-03T16:33:46.701" v="3629" actId="403"/>
          <ac:spMkLst>
            <pc:docMk/>
            <pc:sldMk cId="521370981" sldId="4563"/>
            <ac:spMk id="11" creationId="{00000000-0000-0000-0000-000000000000}"/>
          </ac:spMkLst>
        </pc:spChg>
        <pc:spChg chg="mod">
          <ac:chgData name="Chris Speller" userId="0a97f007-b978-4543-a8a0-9ee0abccdf0a" providerId="ADAL" clId="{FD4D7735-FE6F-48CE-8EB0-426C4AA180B2}" dt="2021-01-03T16:33:56.416" v="3637" actId="122"/>
          <ac:spMkLst>
            <pc:docMk/>
            <pc:sldMk cId="521370981" sldId="4563"/>
            <ac:spMk id="12" creationId="{00000000-0000-0000-0000-000000000000}"/>
          </ac:spMkLst>
        </pc:spChg>
        <pc:picChg chg="del">
          <ac:chgData name="Chris Speller" userId="0a97f007-b978-4543-a8a0-9ee0abccdf0a" providerId="ADAL" clId="{FD4D7735-FE6F-48CE-8EB0-426C4AA180B2}" dt="2021-01-03T16:32:40.639" v="3575" actId="478"/>
          <ac:picMkLst>
            <pc:docMk/>
            <pc:sldMk cId="521370981" sldId="4563"/>
            <ac:picMk id="7" creationId="{E7867242-4557-48CB-8442-F1A1C315B24E}"/>
          </ac:picMkLst>
        </pc:picChg>
        <pc:picChg chg="del">
          <ac:chgData name="Chris Speller" userId="0a97f007-b978-4543-a8a0-9ee0abccdf0a" providerId="ADAL" clId="{FD4D7735-FE6F-48CE-8EB0-426C4AA180B2}" dt="2021-01-03T16:32:40.110" v="3574" actId="478"/>
          <ac:picMkLst>
            <pc:docMk/>
            <pc:sldMk cId="521370981" sldId="4563"/>
            <ac:picMk id="17" creationId="{D4A296CB-A511-4F09-BD4C-B4AECC650206}"/>
          </ac:picMkLst>
        </pc:picChg>
      </pc:sldChg>
      <pc:sldChg chg="add">
        <pc:chgData name="Chris Speller" userId="0a97f007-b978-4543-a8a0-9ee0abccdf0a" providerId="ADAL" clId="{FD4D7735-FE6F-48CE-8EB0-426C4AA180B2}" dt="2021-01-03T18:54:48.207" v="5156"/>
        <pc:sldMkLst>
          <pc:docMk/>
          <pc:sldMk cId="855647628" sldId="4563"/>
        </pc:sldMkLst>
      </pc:sldChg>
      <pc:sldChg chg="del">
        <pc:chgData name="Chris Speller" userId="0a97f007-b978-4543-a8a0-9ee0abccdf0a" providerId="ADAL" clId="{FD4D7735-FE6F-48CE-8EB0-426C4AA180B2}" dt="2020-12-29T18:18:16.071" v="1" actId="47"/>
        <pc:sldMkLst>
          <pc:docMk/>
          <pc:sldMk cId="3224603505" sldId="4563"/>
        </pc:sldMkLst>
      </pc:sldChg>
      <pc:sldChg chg="del">
        <pc:chgData name="Chris Speller" userId="0a97f007-b978-4543-a8a0-9ee0abccdf0a" providerId="ADAL" clId="{FD4D7735-FE6F-48CE-8EB0-426C4AA180B2}" dt="2020-12-29T18:18:16.071" v="1" actId="47"/>
        <pc:sldMkLst>
          <pc:docMk/>
          <pc:sldMk cId="1167538899" sldId="4564"/>
        </pc:sldMkLst>
      </pc:sldChg>
      <pc:sldChg chg="add del">
        <pc:chgData name="Chris Speller" userId="0a97f007-b978-4543-a8a0-9ee0abccdf0a" providerId="ADAL" clId="{FD4D7735-FE6F-48CE-8EB0-426C4AA180B2}" dt="2021-01-03T16:35:04.840" v="3653" actId="47"/>
        <pc:sldMkLst>
          <pc:docMk/>
          <pc:sldMk cId="3175925582" sldId="4564"/>
        </pc:sldMkLst>
      </pc:sldChg>
      <pc:sldChg chg="del">
        <pc:chgData name="Chris Speller" userId="0a97f007-b978-4543-a8a0-9ee0abccdf0a" providerId="ADAL" clId="{FD4D7735-FE6F-48CE-8EB0-426C4AA180B2}" dt="2020-12-29T18:18:16.071" v="1" actId="47"/>
        <pc:sldMkLst>
          <pc:docMk/>
          <pc:sldMk cId="856568901" sldId="4565"/>
        </pc:sldMkLst>
      </pc:sldChg>
      <pc:sldChg chg="modSp add del">
        <pc:chgData name="Chris Speller" userId="0a97f007-b978-4543-a8a0-9ee0abccdf0a" providerId="ADAL" clId="{FD4D7735-FE6F-48CE-8EB0-426C4AA180B2}" dt="2021-01-03T18:54:46.344" v="5155" actId="47"/>
        <pc:sldMkLst>
          <pc:docMk/>
          <pc:sldMk cId="1760008969" sldId="4565"/>
        </pc:sldMkLst>
        <pc:spChg chg="mod">
          <ac:chgData name="Chris Speller" userId="0a97f007-b978-4543-a8a0-9ee0abccdf0a" providerId="ADAL" clId="{FD4D7735-FE6F-48CE-8EB0-426C4AA180B2}" dt="2021-01-03T16:35:55.586" v="3688" actId="6549"/>
          <ac:spMkLst>
            <pc:docMk/>
            <pc:sldMk cId="1760008969" sldId="4565"/>
            <ac:spMk id="10" creationId="{00000000-0000-0000-0000-000000000000}"/>
          </ac:spMkLst>
        </pc:spChg>
        <pc:spChg chg="mod">
          <ac:chgData name="Chris Speller" userId="0a97f007-b978-4543-a8a0-9ee0abccdf0a" providerId="ADAL" clId="{FD4D7735-FE6F-48CE-8EB0-426C4AA180B2}" dt="2021-01-03T16:35:24.432" v="3672" actId="6549"/>
          <ac:spMkLst>
            <pc:docMk/>
            <pc:sldMk cId="1760008969" sldId="4565"/>
            <ac:spMk id="11" creationId="{00000000-0000-0000-0000-000000000000}"/>
          </ac:spMkLst>
        </pc:spChg>
        <pc:spChg chg="mod">
          <ac:chgData name="Chris Speller" userId="0a97f007-b978-4543-a8a0-9ee0abccdf0a" providerId="ADAL" clId="{FD4D7735-FE6F-48CE-8EB0-426C4AA180B2}" dt="2021-01-03T16:35:28.912" v="3676" actId="20577"/>
          <ac:spMkLst>
            <pc:docMk/>
            <pc:sldMk cId="1760008969" sldId="4565"/>
            <ac:spMk id="12" creationId="{00000000-0000-0000-0000-000000000000}"/>
          </ac:spMkLst>
        </pc:spChg>
      </pc:sldChg>
      <pc:sldChg chg="add">
        <pc:chgData name="Chris Speller" userId="0a97f007-b978-4543-a8a0-9ee0abccdf0a" providerId="ADAL" clId="{FD4D7735-FE6F-48CE-8EB0-426C4AA180B2}" dt="2021-01-03T18:54:48.207" v="5156"/>
        <pc:sldMkLst>
          <pc:docMk/>
          <pc:sldMk cId="3523154683" sldId="4565"/>
        </pc:sldMkLst>
      </pc:sldChg>
      <pc:sldChg chg="del">
        <pc:chgData name="Chris Speller" userId="0a97f007-b978-4543-a8a0-9ee0abccdf0a" providerId="ADAL" clId="{FD4D7735-FE6F-48CE-8EB0-426C4AA180B2}" dt="2020-12-29T18:18:16.071" v="1" actId="47"/>
        <pc:sldMkLst>
          <pc:docMk/>
          <pc:sldMk cId="1011594260" sldId="4566"/>
        </pc:sldMkLst>
      </pc:sldChg>
      <pc:sldChg chg="modSp add del modAnim">
        <pc:chgData name="Chris Speller" userId="0a97f007-b978-4543-a8a0-9ee0abccdf0a" providerId="ADAL" clId="{FD4D7735-FE6F-48CE-8EB0-426C4AA180B2}" dt="2021-01-03T18:54:46.344" v="5155" actId="47"/>
        <pc:sldMkLst>
          <pc:docMk/>
          <pc:sldMk cId="1417799084" sldId="4566"/>
        </pc:sldMkLst>
        <pc:spChg chg="mod">
          <ac:chgData name="Chris Speller" userId="0a97f007-b978-4543-a8a0-9ee0abccdf0a" providerId="ADAL" clId="{FD4D7735-FE6F-48CE-8EB0-426C4AA180B2}" dt="2021-01-03T16:37:09.410" v="3735" actId="20577"/>
          <ac:spMkLst>
            <pc:docMk/>
            <pc:sldMk cId="1417799084" sldId="4566"/>
            <ac:spMk id="10" creationId="{00000000-0000-0000-0000-000000000000}"/>
          </ac:spMkLst>
        </pc:spChg>
        <pc:spChg chg="mod">
          <ac:chgData name="Chris Speller" userId="0a97f007-b978-4543-a8a0-9ee0abccdf0a" providerId="ADAL" clId="{FD4D7735-FE6F-48CE-8EB0-426C4AA180B2}" dt="2021-01-03T16:36:18.394" v="3709" actId="122"/>
          <ac:spMkLst>
            <pc:docMk/>
            <pc:sldMk cId="1417799084" sldId="4566"/>
            <ac:spMk id="11" creationId="{00000000-0000-0000-0000-000000000000}"/>
          </ac:spMkLst>
        </pc:spChg>
        <pc:spChg chg="mod">
          <ac:chgData name="Chris Speller" userId="0a97f007-b978-4543-a8a0-9ee0abccdf0a" providerId="ADAL" clId="{FD4D7735-FE6F-48CE-8EB0-426C4AA180B2}" dt="2021-01-03T16:36:26.887" v="3718" actId="20577"/>
          <ac:spMkLst>
            <pc:docMk/>
            <pc:sldMk cId="1417799084" sldId="4566"/>
            <ac:spMk id="12" creationId="{00000000-0000-0000-0000-000000000000}"/>
          </ac:spMkLst>
        </pc:spChg>
      </pc:sldChg>
      <pc:sldChg chg="add">
        <pc:chgData name="Chris Speller" userId="0a97f007-b978-4543-a8a0-9ee0abccdf0a" providerId="ADAL" clId="{FD4D7735-FE6F-48CE-8EB0-426C4AA180B2}" dt="2021-01-03T18:54:48.207" v="5156"/>
        <pc:sldMkLst>
          <pc:docMk/>
          <pc:sldMk cId="1623808510" sldId="4566"/>
        </pc:sldMkLst>
      </pc:sldChg>
      <pc:sldChg chg="addSp delSp modSp add">
        <pc:chgData name="Chris Speller" userId="0a97f007-b978-4543-a8a0-9ee0abccdf0a" providerId="ADAL" clId="{FD4D7735-FE6F-48CE-8EB0-426C4AA180B2}" dt="2021-01-31T19:00:02.114" v="33061"/>
        <pc:sldMkLst>
          <pc:docMk/>
          <pc:sldMk cId="157533344" sldId="4567"/>
        </pc:sldMkLst>
        <pc:spChg chg="add del mod">
          <ac:chgData name="Chris Speller" userId="0a97f007-b978-4543-a8a0-9ee0abccdf0a" providerId="ADAL" clId="{FD4D7735-FE6F-48CE-8EB0-426C4AA180B2}" dt="2021-01-31T19:00:02.114" v="33061"/>
          <ac:spMkLst>
            <pc:docMk/>
            <pc:sldMk cId="157533344" sldId="4567"/>
            <ac:spMk id="12" creationId="{167271FC-B3D5-4C34-8F88-0EC9802442F7}"/>
          </ac:spMkLst>
        </pc:spChg>
      </pc:sldChg>
      <pc:sldChg chg="del">
        <pc:chgData name="Chris Speller" userId="0a97f007-b978-4543-a8a0-9ee0abccdf0a" providerId="ADAL" clId="{FD4D7735-FE6F-48CE-8EB0-426C4AA180B2}" dt="2020-12-29T18:18:16.071" v="1" actId="47"/>
        <pc:sldMkLst>
          <pc:docMk/>
          <pc:sldMk cId="1876059674" sldId="4567"/>
        </pc:sldMkLst>
      </pc:sldChg>
      <pc:sldChg chg="addSp delSp modSp add del mod delAnim modAnim">
        <pc:chgData name="Chris Speller" userId="0a97f007-b978-4543-a8a0-9ee0abccdf0a" providerId="ADAL" clId="{FD4D7735-FE6F-48CE-8EB0-426C4AA180B2}" dt="2021-01-03T18:54:46.344" v="5155" actId="47"/>
        <pc:sldMkLst>
          <pc:docMk/>
          <pc:sldMk cId="2859659511" sldId="4567"/>
        </pc:sldMkLst>
        <pc:spChg chg="mod">
          <ac:chgData name="Chris Speller" userId="0a97f007-b978-4543-a8a0-9ee0abccdf0a" providerId="ADAL" clId="{FD4D7735-FE6F-48CE-8EB0-426C4AA180B2}" dt="2021-01-03T16:39:39.737" v="3841" actId="20577"/>
          <ac:spMkLst>
            <pc:docMk/>
            <pc:sldMk cId="2859659511" sldId="4567"/>
            <ac:spMk id="10" creationId="{00000000-0000-0000-0000-000000000000}"/>
          </ac:spMkLst>
        </pc:spChg>
        <pc:spChg chg="mod">
          <ac:chgData name="Chris Speller" userId="0a97f007-b978-4543-a8a0-9ee0abccdf0a" providerId="ADAL" clId="{FD4D7735-FE6F-48CE-8EB0-426C4AA180B2}" dt="2021-01-03T16:39:21.900" v="3834" actId="20577"/>
          <ac:spMkLst>
            <pc:docMk/>
            <pc:sldMk cId="2859659511" sldId="4567"/>
            <ac:spMk id="11" creationId="{00000000-0000-0000-0000-000000000000}"/>
          </ac:spMkLst>
        </pc:spChg>
        <pc:spChg chg="del mod">
          <ac:chgData name="Chris Speller" userId="0a97f007-b978-4543-a8a0-9ee0abccdf0a" providerId="ADAL" clId="{FD4D7735-FE6F-48CE-8EB0-426C4AA180B2}" dt="2021-01-03T16:39:06.750" v="3829" actId="478"/>
          <ac:spMkLst>
            <pc:docMk/>
            <pc:sldMk cId="2859659511" sldId="4567"/>
            <ac:spMk id="12" creationId="{00000000-0000-0000-0000-000000000000}"/>
          </ac:spMkLst>
        </pc:spChg>
        <pc:picChg chg="add mod">
          <ac:chgData name="Chris Speller" userId="0a97f007-b978-4543-a8a0-9ee0abccdf0a" providerId="ADAL" clId="{FD4D7735-FE6F-48CE-8EB0-426C4AA180B2}" dt="2021-01-03T16:39:16.494" v="3832" actId="14100"/>
          <ac:picMkLst>
            <pc:docMk/>
            <pc:sldMk cId="2859659511" sldId="4567"/>
            <ac:picMk id="3" creationId="{1FA0F8C6-3A94-4A69-833F-ACF48A483754}"/>
          </ac:picMkLst>
        </pc:picChg>
      </pc:sldChg>
      <pc:sldChg chg="del">
        <pc:chgData name="Chris Speller" userId="0a97f007-b978-4543-a8a0-9ee0abccdf0a" providerId="ADAL" clId="{FD4D7735-FE6F-48CE-8EB0-426C4AA180B2}" dt="2020-12-29T18:18:16.071" v="1" actId="47"/>
        <pc:sldMkLst>
          <pc:docMk/>
          <pc:sldMk cId="628500923" sldId="4568"/>
        </pc:sldMkLst>
      </pc:sldChg>
      <pc:sldChg chg="add">
        <pc:chgData name="Chris Speller" userId="0a97f007-b978-4543-a8a0-9ee0abccdf0a" providerId="ADAL" clId="{FD4D7735-FE6F-48CE-8EB0-426C4AA180B2}" dt="2021-01-03T18:54:48.207" v="5156"/>
        <pc:sldMkLst>
          <pc:docMk/>
          <pc:sldMk cId="1259820469" sldId="4568"/>
        </pc:sldMkLst>
      </pc:sldChg>
      <pc:sldChg chg="addSp delSp modSp add del mod delAnim modAnim">
        <pc:chgData name="Chris Speller" userId="0a97f007-b978-4543-a8a0-9ee0abccdf0a" providerId="ADAL" clId="{FD4D7735-FE6F-48CE-8EB0-426C4AA180B2}" dt="2021-01-03T18:54:46.344" v="5155" actId="47"/>
        <pc:sldMkLst>
          <pc:docMk/>
          <pc:sldMk cId="2787811387" sldId="4568"/>
        </pc:sldMkLst>
        <pc:spChg chg="mod">
          <ac:chgData name="Chris Speller" userId="0a97f007-b978-4543-a8a0-9ee0abccdf0a" providerId="ADAL" clId="{FD4D7735-FE6F-48CE-8EB0-426C4AA180B2}" dt="2021-01-03T17:10:09.973" v="3888" actId="20577"/>
          <ac:spMkLst>
            <pc:docMk/>
            <pc:sldMk cId="2787811387" sldId="4568"/>
            <ac:spMk id="10" creationId="{00000000-0000-0000-0000-000000000000}"/>
          </ac:spMkLst>
        </pc:spChg>
        <pc:spChg chg="mod">
          <ac:chgData name="Chris Speller" userId="0a97f007-b978-4543-a8a0-9ee0abccdf0a" providerId="ADAL" clId="{FD4D7735-FE6F-48CE-8EB0-426C4AA180B2}" dt="2021-01-03T17:10:05.015" v="3884"/>
          <ac:spMkLst>
            <pc:docMk/>
            <pc:sldMk cId="2787811387" sldId="4568"/>
            <ac:spMk id="11" creationId="{00000000-0000-0000-0000-000000000000}"/>
          </ac:spMkLst>
        </pc:spChg>
        <pc:spChg chg="add mod">
          <ac:chgData name="Chris Speller" userId="0a97f007-b978-4543-a8a0-9ee0abccdf0a" providerId="ADAL" clId="{FD4D7735-FE6F-48CE-8EB0-426C4AA180B2}" dt="2021-01-03T17:10:30.606" v="3914" actId="20577"/>
          <ac:spMkLst>
            <pc:docMk/>
            <pc:sldMk cId="2787811387" sldId="4568"/>
            <ac:spMk id="12" creationId="{8F408A68-8A69-487F-B517-73049615B642}"/>
          </ac:spMkLst>
        </pc:spChg>
        <pc:picChg chg="del">
          <ac:chgData name="Chris Speller" userId="0a97f007-b978-4543-a8a0-9ee0abccdf0a" providerId="ADAL" clId="{FD4D7735-FE6F-48CE-8EB0-426C4AA180B2}" dt="2021-01-03T17:10:11.762" v="3889" actId="478"/>
          <ac:picMkLst>
            <pc:docMk/>
            <pc:sldMk cId="2787811387" sldId="4568"/>
            <ac:picMk id="3" creationId="{1FA0F8C6-3A94-4A69-833F-ACF48A483754}"/>
          </ac:picMkLst>
        </pc:picChg>
      </pc:sldChg>
      <pc:sldChg chg="modSp add del mod modAnim">
        <pc:chgData name="Chris Speller" userId="0a97f007-b978-4543-a8a0-9ee0abccdf0a" providerId="ADAL" clId="{FD4D7735-FE6F-48CE-8EB0-426C4AA180B2}" dt="2021-01-03T18:54:46.344" v="5155" actId="47"/>
        <pc:sldMkLst>
          <pc:docMk/>
          <pc:sldMk cId="81720209" sldId="4569"/>
        </pc:sldMkLst>
        <pc:spChg chg="mod">
          <ac:chgData name="Chris Speller" userId="0a97f007-b978-4543-a8a0-9ee0abccdf0a" providerId="ADAL" clId="{FD4D7735-FE6F-48CE-8EB0-426C4AA180B2}" dt="2021-01-03T17:12:23.237" v="3970" actId="6549"/>
          <ac:spMkLst>
            <pc:docMk/>
            <pc:sldMk cId="81720209" sldId="4569"/>
            <ac:spMk id="10" creationId="{00000000-0000-0000-0000-000000000000}"/>
          </ac:spMkLst>
        </pc:spChg>
        <pc:spChg chg="mod">
          <ac:chgData name="Chris Speller" userId="0a97f007-b978-4543-a8a0-9ee0abccdf0a" providerId="ADAL" clId="{FD4D7735-FE6F-48CE-8EB0-426C4AA180B2}" dt="2021-01-03T17:11:55.394" v="3963" actId="20577"/>
          <ac:spMkLst>
            <pc:docMk/>
            <pc:sldMk cId="81720209" sldId="4569"/>
            <ac:spMk id="11" creationId="{00000000-0000-0000-0000-000000000000}"/>
          </ac:spMkLst>
        </pc:spChg>
        <pc:spChg chg="mod">
          <ac:chgData name="Chris Speller" userId="0a97f007-b978-4543-a8a0-9ee0abccdf0a" providerId="ADAL" clId="{FD4D7735-FE6F-48CE-8EB0-426C4AA180B2}" dt="2021-01-03T17:11:28.846" v="3953" actId="20577"/>
          <ac:spMkLst>
            <pc:docMk/>
            <pc:sldMk cId="81720209" sldId="4569"/>
            <ac:spMk id="12" creationId="{8F408A68-8A69-487F-B517-73049615B642}"/>
          </ac:spMkLst>
        </pc:spChg>
      </pc:sldChg>
      <pc:sldChg chg="modSp add">
        <pc:chgData name="Chris Speller" userId="0a97f007-b978-4543-a8a0-9ee0abccdf0a" providerId="ADAL" clId="{FD4D7735-FE6F-48CE-8EB0-426C4AA180B2}" dt="2021-01-27T09:48:59.114" v="20356"/>
        <pc:sldMkLst>
          <pc:docMk/>
          <pc:sldMk cId="336050863" sldId="4569"/>
        </pc:sldMkLst>
        <pc:spChg chg="mod">
          <ac:chgData name="Chris Speller" userId="0a97f007-b978-4543-a8a0-9ee0abccdf0a" providerId="ADAL" clId="{FD4D7735-FE6F-48CE-8EB0-426C4AA180B2}" dt="2021-01-27T09:48:59.114" v="20356"/>
          <ac:spMkLst>
            <pc:docMk/>
            <pc:sldMk cId="336050863" sldId="4569"/>
            <ac:spMk id="10" creationId="{00000000-0000-0000-0000-000000000000}"/>
          </ac:spMkLst>
        </pc:spChg>
      </pc:sldChg>
      <pc:sldChg chg="del">
        <pc:chgData name="Chris Speller" userId="0a97f007-b978-4543-a8a0-9ee0abccdf0a" providerId="ADAL" clId="{FD4D7735-FE6F-48CE-8EB0-426C4AA180B2}" dt="2020-12-29T18:18:16.071" v="1" actId="47"/>
        <pc:sldMkLst>
          <pc:docMk/>
          <pc:sldMk cId="2655181354" sldId="4569"/>
        </pc:sldMkLst>
      </pc:sldChg>
      <pc:sldChg chg="addSp delSp modSp add del mod addAnim delAnim modAnim">
        <pc:chgData name="Chris Speller" userId="0a97f007-b978-4543-a8a0-9ee0abccdf0a" providerId="ADAL" clId="{FD4D7735-FE6F-48CE-8EB0-426C4AA180B2}" dt="2021-01-03T18:54:46.344" v="5155" actId="47"/>
        <pc:sldMkLst>
          <pc:docMk/>
          <pc:sldMk cId="1708959406" sldId="4570"/>
        </pc:sldMkLst>
        <pc:spChg chg="mod">
          <ac:chgData name="Chris Speller" userId="0a97f007-b978-4543-a8a0-9ee0abccdf0a" providerId="ADAL" clId="{FD4D7735-FE6F-48CE-8EB0-426C4AA180B2}" dt="2021-01-03T17:15:22.333" v="4015" actId="1076"/>
          <ac:spMkLst>
            <pc:docMk/>
            <pc:sldMk cId="1708959406" sldId="4570"/>
            <ac:spMk id="2" creationId="{FD4DB741-1084-453C-89A9-C9B7A14DB992}"/>
          </ac:spMkLst>
        </pc:spChg>
        <pc:spChg chg="mod">
          <ac:chgData name="Chris Speller" userId="0a97f007-b978-4543-a8a0-9ee0abccdf0a" providerId="ADAL" clId="{FD4D7735-FE6F-48CE-8EB0-426C4AA180B2}" dt="2021-01-03T17:19:13.241" v="4079" actId="20577"/>
          <ac:spMkLst>
            <pc:docMk/>
            <pc:sldMk cId="1708959406" sldId="4570"/>
            <ac:spMk id="10" creationId="{00000000-0000-0000-0000-000000000000}"/>
          </ac:spMkLst>
        </pc:spChg>
        <pc:spChg chg="mod">
          <ac:chgData name="Chris Speller" userId="0a97f007-b978-4543-a8a0-9ee0abccdf0a" providerId="ADAL" clId="{FD4D7735-FE6F-48CE-8EB0-426C4AA180B2}" dt="2021-01-03T17:15:49.775" v="4030" actId="20577"/>
          <ac:spMkLst>
            <pc:docMk/>
            <pc:sldMk cId="1708959406" sldId="4570"/>
            <ac:spMk id="11" creationId="{00000000-0000-0000-0000-000000000000}"/>
          </ac:spMkLst>
        </pc:spChg>
        <pc:spChg chg="add del mod">
          <ac:chgData name="Chris Speller" userId="0a97f007-b978-4543-a8a0-9ee0abccdf0a" providerId="ADAL" clId="{FD4D7735-FE6F-48CE-8EB0-426C4AA180B2}" dt="2021-01-03T17:16:19.679" v="4074" actId="20577"/>
          <ac:spMkLst>
            <pc:docMk/>
            <pc:sldMk cId="1708959406" sldId="4570"/>
            <ac:spMk id="13" creationId="{7ABAE97A-8CAC-449E-AADF-D2C0B12BD954}"/>
          </ac:spMkLst>
        </pc:spChg>
        <pc:spChg chg="mod">
          <ac:chgData name="Chris Speller" userId="0a97f007-b978-4543-a8a0-9ee0abccdf0a" providerId="ADAL" clId="{FD4D7735-FE6F-48CE-8EB0-426C4AA180B2}" dt="2021-01-03T17:15:22.333" v="4015" actId="1076"/>
          <ac:spMkLst>
            <pc:docMk/>
            <pc:sldMk cId="1708959406" sldId="4570"/>
            <ac:spMk id="15" creationId="{AD34C962-EB5B-4B1D-8C77-322371B4B600}"/>
          </ac:spMkLst>
        </pc:spChg>
        <pc:spChg chg="mod">
          <ac:chgData name="Chris Speller" userId="0a97f007-b978-4543-a8a0-9ee0abccdf0a" providerId="ADAL" clId="{FD4D7735-FE6F-48CE-8EB0-426C4AA180B2}" dt="2021-01-03T17:15:22.333" v="4015" actId="1076"/>
          <ac:spMkLst>
            <pc:docMk/>
            <pc:sldMk cId="1708959406" sldId="4570"/>
            <ac:spMk id="16" creationId="{135DB32A-0EF2-472C-80D6-700245740C78}"/>
          </ac:spMkLst>
        </pc:spChg>
        <pc:picChg chg="mod">
          <ac:chgData name="Chris Speller" userId="0a97f007-b978-4543-a8a0-9ee0abccdf0a" providerId="ADAL" clId="{FD4D7735-FE6F-48CE-8EB0-426C4AA180B2}" dt="2021-01-03T17:15:40.151" v="4028" actId="1076"/>
          <ac:picMkLst>
            <pc:docMk/>
            <pc:sldMk cId="1708959406" sldId="4570"/>
            <ac:picMk id="12" creationId="{97E51D07-920D-4EC4-9989-FE534F6117F9}"/>
          </ac:picMkLst>
        </pc:picChg>
        <pc:picChg chg="mod">
          <ac:chgData name="Chris Speller" userId="0a97f007-b978-4543-a8a0-9ee0abccdf0a" providerId="ADAL" clId="{FD4D7735-FE6F-48CE-8EB0-426C4AA180B2}" dt="2021-01-03T17:15:22.333" v="4015" actId="1076"/>
          <ac:picMkLst>
            <pc:docMk/>
            <pc:sldMk cId="1708959406" sldId="4570"/>
            <ac:picMk id="14" creationId="{BF802EB4-429F-49AE-8897-E007A6E7F053}"/>
          </ac:picMkLst>
        </pc:picChg>
        <pc:picChg chg="add del mod">
          <ac:chgData name="Chris Speller" userId="0a97f007-b978-4543-a8a0-9ee0abccdf0a" providerId="ADAL" clId="{FD4D7735-FE6F-48CE-8EB0-426C4AA180B2}" dt="2021-01-03T17:50:36.838" v="4084" actId="478"/>
          <ac:picMkLst>
            <pc:docMk/>
            <pc:sldMk cId="1708959406" sldId="4570"/>
            <ac:picMk id="17" creationId="{0BE5524E-82F6-43A6-A240-0EC794FADF12}"/>
          </ac:picMkLst>
        </pc:picChg>
      </pc:sldChg>
      <pc:sldChg chg="addSp delSp modSp add mod">
        <pc:chgData name="Chris Speller" userId="0a97f007-b978-4543-a8a0-9ee0abccdf0a" providerId="ADAL" clId="{FD4D7735-FE6F-48CE-8EB0-426C4AA180B2}" dt="2021-01-17T13:20:42.619" v="16053" actId="1076"/>
        <pc:sldMkLst>
          <pc:docMk/>
          <pc:sldMk cId="2207786202" sldId="4570"/>
        </pc:sldMkLst>
        <pc:spChg chg="del">
          <ac:chgData name="Chris Speller" userId="0a97f007-b978-4543-a8a0-9ee0abccdf0a" providerId="ADAL" clId="{FD4D7735-FE6F-48CE-8EB0-426C4AA180B2}" dt="2021-01-17T13:20:32.145" v="16048" actId="478"/>
          <ac:spMkLst>
            <pc:docMk/>
            <pc:sldMk cId="2207786202" sldId="4570"/>
            <ac:spMk id="2" creationId="{FD4DB741-1084-453C-89A9-C9B7A14DB992}"/>
          </ac:spMkLst>
        </pc:spChg>
        <pc:spChg chg="del">
          <ac:chgData name="Chris Speller" userId="0a97f007-b978-4543-a8a0-9ee0abccdf0a" providerId="ADAL" clId="{FD4D7735-FE6F-48CE-8EB0-426C4AA180B2}" dt="2021-01-17T13:20:31.262" v="16047" actId="478"/>
          <ac:spMkLst>
            <pc:docMk/>
            <pc:sldMk cId="2207786202" sldId="4570"/>
            <ac:spMk id="15" creationId="{AD34C962-EB5B-4B1D-8C77-322371B4B600}"/>
          </ac:spMkLst>
        </pc:spChg>
        <pc:spChg chg="del">
          <ac:chgData name="Chris Speller" userId="0a97f007-b978-4543-a8a0-9ee0abccdf0a" providerId="ADAL" clId="{FD4D7735-FE6F-48CE-8EB0-426C4AA180B2}" dt="2021-01-17T13:20:30.664" v="16046" actId="478"/>
          <ac:spMkLst>
            <pc:docMk/>
            <pc:sldMk cId="2207786202" sldId="4570"/>
            <ac:spMk id="16" creationId="{135DB32A-0EF2-472C-80D6-700245740C78}"/>
          </ac:spMkLst>
        </pc:spChg>
        <pc:picChg chg="add mod">
          <ac:chgData name="Chris Speller" userId="0a97f007-b978-4543-a8a0-9ee0abccdf0a" providerId="ADAL" clId="{FD4D7735-FE6F-48CE-8EB0-426C4AA180B2}" dt="2021-01-17T13:20:42.619" v="16053" actId="1076"/>
          <ac:picMkLst>
            <pc:docMk/>
            <pc:sldMk cId="2207786202" sldId="4570"/>
            <ac:picMk id="6" creationId="{334A3FC8-01DB-4841-A9EB-772AC313E56F}"/>
          </ac:picMkLst>
        </pc:picChg>
        <pc:picChg chg="del mod">
          <ac:chgData name="Chris Speller" userId="0a97f007-b978-4543-a8a0-9ee0abccdf0a" providerId="ADAL" clId="{FD4D7735-FE6F-48CE-8EB0-426C4AA180B2}" dt="2021-01-17T13:20:29.355" v="16045" actId="478"/>
          <ac:picMkLst>
            <pc:docMk/>
            <pc:sldMk cId="2207786202" sldId="4570"/>
            <ac:picMk id="14" creationId="{BF802EB4-429F-49AE-8897-E007A6E7F053}"/>
          </ac:picMkLst>
        </pc:picChg>
      </pc:sldChg>
      <pc:sldChg chg="del">
        <pc:chgData name="Chris Speller" userId="0a97f007-b978-4543-a8a0-9ee0abccdf0a" providerId="ADAL" clId="{FD4D7735-FE6F-48CE-8EB0-426C4AA180B2}" dt="2020-12-29T18:18:16.071" v="1" actId="47"/>
        <pc:sldMkLst>
          <pc:docMk/>
          <pc:sldMk cId="3000739585" sldId="4570"/>
        </pc:sldMkLst>
      </pc:sldChg>
      <pc:sldChg chg="delSp modSp add del mod ord delAnim modAnim">
        <pc:chgData name="Chris Speller" userId="0a97f007-b978-4543-a8a0-9ee0abccdf0a" providerId="ADAL" clId="{FD4D7735-FE6F-48CE-8EB0-426C4AA180B2}" dt="2021-01-03T18:54:37.048" v="5153" actId="47"/>
        <pc:sldMkLst>
          <pc:docMk/>
          <pc:sldMk cId="1741983332" sldId="4571"/>
        </pc:sldMkLst>
        <pc:spChg chg="del">
          <ac:chgData name="Chris Speller" userId="0a97f007-b978-4543-a8a0-9ee0abccdf0a" providerId="ADAL" clId="{FD4D7735-FE6F-48CE-8EB0-426C4AA180B2}" dt="2021-01-03T17:50:41.470" v="4087" actId="478"/>
          <ac:spMkLst>
            <pc:docMk/>
            <pc:sldMk cId="1741983332" sldId="4571"/>
            <ac:spMk id="2" creationId="{FD4DB741-1084-453C-89A9-C9B7A14DB992}"/>
          </ac:spMkLst>
        </pc:spChg>
        <pc:spChg chg="mod">
          <ac:chgData name="Chris Speller" userId="0a97f007-b978-4543-a8a0-9ee0abccdf0a" providerId="ADAL" clId="{FD4D7735-FE6F-48CE-8EB0-426C4AA180B2}" dt="2021-01-03T17:51:46.712" v="4225" actId="20577"/>
          <ac:spMkLst>
            <pc:docMk/>
            <pc:sldMk cId="1741983332" sldId="4571"/>
            <ac:spMk id="10" creationId="{00000000-0000-0000-0000-000000000000}"/>
          </ac:spMkLst>
        </pc:spChg>
        <pc:spChg chg="mod">
          <ac:chgData name="Chris Speller" userId="0a97f007-b978-4543-a8a0-9ee0abccdf0a" providerId="ADAL" clId="{FD4D7735-FE6F-48CE-8EB0-426C4AA180B2}" dt="2021-01-03T17:51:23.624" v="4215"/>
          <ac:spMkLst>
            <pc:docMk/>
            <pc:sldMk cId="1741983332" sldId="4571"/>
            <ac:spMk id="11" creationId="{00000000-0000-0000-0000-000000000000}"/>
          </ac:spMkLst>
        </pc:spChg>
        <pc:spChg chg="mod">
          <ac:chgData name="Chris Speller" userId="0a97f007-b978-4543-a8a0-9ee0abccdf0a" providerId="ADAL" clId="{FD4D7735-FE6F-48CE-8EB0-426C4AA180B2}" dt="2021-01-03T17:52:08.399" v="4258" actId="20577"/>
          <ac:spMkLst>
            <pc:docMk/>
            <pc:sldMk cId="1741983332" sldId="4571"/>
            <ac:spMk id="13" creationId="{7ABAE97A-8CAC-449E-AADF-D2C0B12BD954}"/>
          </ac:spMkLst>
        </pc:spChg>
        <pc:spChg chg="del">
          <ac:chgData name="Chris Speller" userId="0a97f007-b978-4543-a8a0-9ee0abccdf0a" providerId="ADAL" clId="{FD4D7735-FE6F-48CE-8EB0-426C4AA180B2}" dt="2021-01-03T17:50:41.470" v="4087" actId="478"/>
          <ac:spMkLst>
            <pc:docMk/>
            <pc:sldMk cId="1741983332" sldId="4571"/>
            <ac:spMk id="15" creationId="{AD34C962-EB5B-4B1D-8C77-322371B4B600}"/>
          </ac:spMkLst>
        </pc:spChg>
        <pc:spChg chg="del">
          <ac:chgData name="Chris Speller" userId="0a97f007-b978-4543-a8a0-9ee0abccdf0a" providerId="ADAL" clId="{FD4D7735-FE6F-48CE-8EB0-426C4AA180B2}" dt="2021-01-03T17:50:41.470" v="4087" actId="478"/>
          <ac:spMkLst>
            <pc:docMk/>
            <pc:sldMk cId="1741983332" sldId="4571"/>
            <ac:spMk id="16" creationId="{135DB32A-0EF2-472C-80D6-700245740C78}"/>
          </ac:spMkLst>
        </pc:spChg>
        <pc:picChg chg="del">
          <ac:chgData name="Chris Speller" userId="0a97f007-b978-4543-a8a0-9ee0abccdf0a" providerId="ADAL" clId="{FD4D7735-FE6F-48CE-8EB0-426C4AA180B2}" dt="2021-01-03T17:50:41.863" v="4088" actId="478"/>
          <ac:picMkLst>
            <pc:docMk/>
            <pc:sldMk cId="1741983332" sldId="4571"/>
            <ac:picMk id="12" creationId="{97E51D07-920D-4EC4-9989-FE534F6117F9}"/>
          </ac:picMkLst>
        </pc:picChg>
        <pc:picChg chg="del">
          <ac:chgData name="Chris Speller" userId="0a97f007-b978-4543-a8a0-9ee0abccdf0a" providerId="ADAL" clId="{FD4D7735-FE6F-48CE-8EB0-426C4AA180B2}" dt="2021-01-03T17:50:40.173" v="4086" actId="478"/>
          <ac:picMkLst>
            <pc:docMk/>
            <pc:sldMk cId="1741983332" sldId="4571"/>
            <ac:picMk id="14" creationId="{BF802EB4-429F-49AE-8897-E007A6E7F053}"/>
          </ac:picMkLst>
        </pc:picChg>
        <pc:picChg chg="del mod">
          <ac:chgData name="Chris Speller" userId="0a97f007-b978-4543-a8a0-9ee0abccdf0a" providerId="ADAL" clId="{FD4D7735-FE6F-48CE-8EB0-426C4AA180B2}" dt="2021-01-03T17:51:32.133" v="4221" actId="478"/>
          <ac:picMkLst>
            <pc:docMk/>
            <pc:sldMk cId="1741983332" sldId="4571"/>
            <ac:picMk id="17" creationId="{0BE5524E-82F6-43A6-A240-0EC794FADF12}"/>
          </ac:picMkLst>
        </pc:picChg>
      </pc:sldChg>
      <pc:sldChg chg="del">
        <pc:chgData name="Chris Speller" userId="0a97f007-b978-4543-a8a0-9ee0abccdf0a" providerId="ADAL" clId="{FD4D7735-FE6F-48CE-8EB0-426C4AA180B2}" dt="2020-12-29T18:18:16.071" v="1" actId="47"/>
        <pc:sldMkLst>
          <pc:docMk/>
          <pc:sldMk cId="3666158525" sldId="4571"/>
        </pc:sldMkLst>
      </pc:sldChg>
      <pc:sldChg chg="add">
        <pc:chgData name="Chris Speller" userId="0a97f007-b978-4543-a8a0-9ee0abccdf0a" providerId="ADAL" clId="{FD4D7735-FE6F-48CE-8EB0-426C4AA180B2}" dt="2021-01-03T18:54:38.753" v="5154"/>
        <pc:sldMkLst>
          <pc:docMk/>
          <pc:sldMk cId="4193448297" sldId="4571"/>
        </pc:sldMkLst>
      </pc:sldChg>
      <pc:sldChg chg="add">
        <pc:chgData name="Chris Speller" userId="0a97f007-b978-4543-a8a0-9ee0abccdf0a" providerId="ADAL" clId="{FD4D7735-FE6F-48CE-8EB0-426C4AA180B2}" dt="2021-01-03T18:54:38.753" v="5154"/>
        <pc:sldMkLst>
          <pc:docMk/>
          <pc:sldMk cId="2778427234" sldId="4572"/>
        </pc:sldMkLst>
      </pc:sldChg>
      <pc:sldChg chg="modSp add del mod ord modAnim">
        <pc:chgData name="Chris Speller" userId="0a97f007-b978-4543-a8a0-9ee0abccdf0a" providerId="ADAL" clId="{FD4D7735-FE6F-48CE-8EB0-426C4AA180B2}" dt="2021-01-03T18:54:37.048" v="5153" actId="47"/>
        <pc:sldMkLst>
          <pc:docMk/>
          <pc:sldMk cId="3300014790" sldId="4572"/>
        </pc:sldMkLst>
        <pc:spChg chg="mod">
          <ac:chgData name="Chris Speller" userId="0a97f007-b978-4543-a8a0-9ee0abccdf0a" providerId="ADAL" clId="{FD4D7735-FE6F-48CE-8EB0-426C4AA180B2}" dt="2021-01-03T17:54:11.221" v="4347" actId="20577"/>
          <ac:spMkLst>
            <pc:docMk/>
            <pc:sldMk cId="3300014790" sldId="4572"/>
            <ac:spMk id="10" creationId="{00000000-0000-0000-0000-000000000000}"/>
          </ac:spMkLst>
        </pc:spChg>
        <pc:spChg chg="mod">
          <ac:chgData name="Chris Speller" userId="0a97f007-b978-4543-a8a0-9ee0abccdf0a" providerId="ADAL" clId="{FD4D7735-FE6F-48CE-8EB0-426C4AA180B2}" dt="2021-01-03T17:53:02.296" v="4293"/>
          <ac:spMkLst>
            <pc:docMk/>
            <pc:sldMk cId="3300014790" sldId="4572"/>
            <ac:spMk id="11" creationId="{00000000-0000-0000-0000-000000000000}"/>
          </ac:spMkLst>
        </pc:spChg>
        <pc:spChg chg="mod">
          <ac:chgData name="Chris Speller" userId="0a97f007-b978-4543-a8a0-9ee0abccdf0a" providerId="ADAL" clId="{FD4D7735-FE6F-48CE-8EB0-426C4AA180B2}" dt="2021-01-03T17:53:30.793" v="4321" actId="20577"/>
          <ac:spMkLst>
            <pc:docMk/>
            <pc:sldMk cId="3300014790" sldId="4572"/>
            <ac:spMk id="13" creationId="{7ABAE97A-8CAC-449E-AADF-D2C0B12BD954}"/>
          </ac:spMkLst>
        </pc:spChg>
      </pc:sldChg>
      <pc:sldChg chg="del">
        <pc:chgData name="Chris Speller" userId="0a97f007-b978-4543-a8a0-9ee0abccdf0a" providerId="ADAL" clId="{FD4D7735-FE6F-48CE-8EB0-426C4AA180B2}" dt="2020-12-29T18:18:16.071" v="1" actId="47"/>
        <pc:sldMkLst>
          <pc:docMk/>
          <pc:sldMk cId="3940725371" sldId="4572"/>
        </pc:sldMkLst>
      </pc:sldChg>
      <pc:sldChg chg="modSp add mod modAnim">
        <pc:chgData name="Chris Speller" userId="0a97f007-b978-4543-a8a0-9ee0abccdf0a" providerId="ADAL" clId="{FD4D7735-FE6F-48CE-8EB0-426C4AA180B2}" dt="2021-02-05T11:56:28.719" v="33161" actId="1076"/>
        <pc:sldMkLst>
          <pc:docMk/>
          <pc:sldMk cId="40678645" sldId="4573"/>
        </pc:sldMkLst>
        <pc:spChg chg="mod">
          <ac:chgData name="Chris Speller" userId="0a97f007-b978-4543-a8a0-9ee0abccdf0a" providerId="ADAL" clId="{FD4D7735-FE6F-48CE-8EB0-426C4AA180B2}" dt="2021-02-05T11:56:22.831" v="33148" actId="20577"/>
          <ac:spMkLst>
            <pc:docMk/>
            <pc:sldMk cId="40678645" sldId="4573"/>
            <ac:spMk id="10" creationId="{00000000-0000-0000-0000-000000000000}"/>
          </ac:spMkLst>
        </pc:spChg>
        <pc:spChg chg="mod">
          <ac:chgData name="Chris Speller" userId="0a97f007-b978-4543-a8a0-9ee0abccdf0a" providerId="ADAL" clId="{FD4D7735-FE6F-48CE-8EB0-426C4AA180B2}" dt="2021-02-05T11:56:25.917" v="33160" actId="20577"/>
          <ac:spMkLst>
            <pc:docMk/>
            <pc:sldMk cId="40678645" sldId="4573"/>
            <ac:spMk id="11" creationId="{00000000-0000-0000-0000-000000000000}"/>
          </ac:spMkLst>
        </pc:spChg>
        <pc:spChg chg="mod">
          <ac:chgData name="Chris Speller" userId="0a97f007-b978-4543-a8a0-9ee0abccdf0a" providerId="ADAL" clId="{FD4D7735-FE6F-48CE-8EB0-426C4AA180B2}" dt="2021-02-05T11:56:28.719" v="33161" actId="1076"/>
          <ac:spMkLst>
            <pc:docMk/>
            <pc:sldMk cId="40678645" sldId="4573"/>
            <ac:spMk id="13" creationId="{7ABAE97A-8CAC-449E-AADF-D2C0B12BD954}"/>
          </ac:spMkLst>
        </pc:spChg>
      </pc:sldChg>
      <pc:sldChg chg="modSp add del mod ord">
        <pc:chgData name="Chris Speller" userId="0a97f007-b978-4543-a8a0-9ee0abccdf0a" providerId="ADAL" clId="{FD4D7735-FE6F-48CE-8EB0-426C4AA180B2}" dt="2021-01-03T18:54:37.048" v="5153" actId="47"/>
        <pc:sldMkLst>
          <pc:docMk/>
          <pc:sldMk cId="1281034220" sldId="4573"/>
        </pc:sldMkLst>
        <pc:spChg chg="mod">
          <ac:chgData name="Chris Speller" userId="0a97f007-b978-4543-a8a0-9ee0abccdf0a" providerId="ADAL" clId="{FD4D7735-FE6F-48CE-8EB0-426C4AA180B2}" dt="2021-01-03T17:55:57.259" v="4398" actId="20577"/>
          <ac:spMkLst>
            <pc:docMk/>
            <pc:sldMk cId="1281034220" sldId="4573"/>
            <ac:spMk id="10" creationId="{00000000-0000-0000-0000-000000000000}"/>
          </ac:spMkLst>
        </pc:spChg>
        <pc:spChg chg="mod">
          <ac:chgData name="Chris Speller" userId="0a97f007-b978-4543-a8a0-9ee0abccdf0a" providerId="ADAL" clId="{FD4D7735-FE6F-48CE-8EB0-426C4AA180B2}" dt="2021-01-03T17:55:16.927" v="4375"/>
          <ac:spMkLst>
            <pc:docMk/>
            <pc:sldMk cId="1281034220" sldId="4573"/>
            <ac:spMk id="11" creationId="{00000000-0000-0000-0000-000000000000}"/>
          </ac:spMkLst>
        </pc:spChg>
        <pc:spChg chg="mod">
          <ac:chgData name="Chris Speller" userId="0a97f007-b978-4543-a8a0-9ee0abccdf0a" providerId="ADAL" clId="{FD4D7735-FE6F-48CE-8EB0-426C4AA180B2}" dt="2021-01-03T17:55:19.758" v="4376" actId="1076"/>
          <ac:spMkLst>
            <pc:docMk/>
            <pc:sldMk cId="1281034220" sldId="4573"/>
            <ac:spMk id="13" creationId="{7ABAE97A-8CAC-449E-AADF-D2C0B12BD954}"/>
          </ac:spMkLst>
        </pc:spChg>
      </pc:sldChg>
      <pc:sldChg chg="del">
        <pc:chgData name="Chris Speller" userId="0a97f007-b978-4543-a8a0-9ee0abccdf0a" providerId="ADAL" clId="{FD4D7735-FE6F-48CE-8EB0-426C4AA180B2}" dt="2020-12-29T18:18:16.071" v="1" actId="47"/>
        <pc:sldMkLst>
          <pc:docMk/>
          <pc:sldMk cId="1998385496" sldId="4573"/>
        </pc:sldMkLst>
      </pc:sldChg>
      <pc:sldChg chg="del">
        <pc:chgData name="Chris Speller" userId="0a97f007-b978-4543-a8a0-9ee0abccdf0a" providerId="ADAL" clId="{FD4D7735-FE6F-48CE-8EB0-426C4AA180B2}" dt="2020-12-29T18:18:16.071" v="1" actId="47"/>
        <pc:sldMkLst>
          <pc:docMk/>
          <pc:sldMk cId="888980170" sldId="4574"/>
        </pc:sldMkLst>
      </pc:sldChg>
      <pc:sldChg chg="modSp add del mod ord modAnim">
        <pc:chgData name="Chris Speller" userId="0a97f007-b978-4543-a8a0-9ee0abccdf0a" providerId="ADAL" clId="{FD4D7735-FE6F-48CE-8EB0-426C4AA180B2}" dt="2021-01-03T18:54:37.048" v="5153" actId="47"/>
        <pc:sldMkLst>
          <pc:docMk/>
          <pc:sldMk cId="1344921713" sldId="4574"/>
        </pc:sldMkLst>
        <pc:spChg chg="mod">
          <ac:chgData name="Chris Speller" userId="0a97f007-b978-4543-a8a0-9ee0abccdf0a" providerId="ADAL" clId="{FD4D7735-FE6F-48CE-8EB0-426C4AA180B2}" dt="2021-01-03T18:00:09.469" v="4696" actId="20577"/>
          <ac:spMkLst>
            <pc:docMk/>
            <pc:sldMk cId="1344921713" sldId="4574"/>
            <ac:spMk id="10" creationId="{00000000-0000-0000-0000-000000000000}"/>
          </ac:spMkLst>
        </pc:spChg>
        <pc:spChg chg="mod">
          <ac:chgData name="Chris Speller" userId="0a97f007-b978-4543-a8a0-9ee0abccdf0a" providerId="ADAL" clId="{FD4D7735-FE6F-48CE-8EB0-426C4AA180B2}" dt="2021-01-03T17:57:50.374" v="4644"/>
          <ac:spMkLst>
            <pc:docMk/>
            <pc:sldMk cId="1344921713" sldId="4574"/>
            <ac:spMk id="11" creationId="{00000000-0000-0000-0000-000000000000}"/>
          </ac:spMkLst>
        </pc:spChg>
        <pc:spChg chg="mod">
          <ac:chgData name="Chris Speller" userId="0a97f007-b978-4543-a8a0-9ee0abccdf0a" providerId="ADAL" clId="{FD4D7735-FE6F-48CE-8EB0-426C4AA180B2}" dt="2021-01-03T17:58:12.633" v="4680" actId="20577"/>
          <ac:spMkLst>
            <pc:docMk/>
            <pc:sldMk cId="1344921713" sldId="4574"/>
            <ac:spMk id="13" creationId="{7ABAE97A-8CAC-449E-AADF-D2C0B12BD954}"/>
          </ac:spMkLst>
        </pc:spChg>
      </pc:sldChg>
      <pc:sldChg chg="add">
        <pc:chgData name="Chris Speller" userId="0a97f007-b978-4543-a8a0-9ee0abccdf0a" providerId="ADAL" clId="{FD4D7735-FE6F-48CE-8EB0-426C4AA180B2}" dt="2021-01-03T18:54:38.753" v="5154"/>
        <pc:sldMkLst>
          <pc:docMk/>
          <pc:sldMk cId="1829501672" sldId="4574"/>
        </pc:sldMkLst>
      </pc:sldChg>
      <pc:sldChg chg="add">
        <pc:chgData name="Chris Speller" userId="0a97f007-b978-4543-a8a0-9ee0abccdf0a" providerId="ADAL" clId="{FD4D7735-FE6F-48CE-8EB0-426C4AA180B2}" dt="2021-01-03T18:54:38.753" v="5154"/>
        <pc:sldMkLst>
          <pc:docMk/>
          <pc:sldMk cId="1831101998" sldId="4575"/>
        </pc:sldMkLst>
      </pc:sldChg>
      <pc:sldChg chg="del">
        <pc:chgData name="Chris Speller" userId="0a97f007-b978-4543-a8a0-9ee0abccdf0a" providerId="ADAL" clId="{FD4D7735-FE6F-48CE-8EB0-426C4AA180B2}" dt="2020-12-29T18:18:16.071" v="1" actId="47"/>
        <pc:sldMkLst>
          <pc:docMk/>
          <pc:sldMk cId="2474769421" sldId="4575"/>
        </pc:sldMkLst>
      </pc:sldChg>
      <pc:sldChg chg="modSp add del mod ord">
        <pc:chgData name="Chris Speller" userId="0a97f007-b978-4543-a8a0-9ee0abccdf0a" providerId="ADAL" clId="{FD4D7735-FE6F-48CE-8EB0-426C4AA180B2}" dt="2021-01-03T18:54:37.048" v="5153" actId="47"/>
        <pc:sldMkLst>
          <pc:docMk/>
          <pc:sldMk cId="4165654959" sldId="4575"/>
        </pc:sldMkLst>
        <pc:spChg chg="mod">
          <ac:chgData name="Chris Speller" userId="0a97f007-b978-4543-a8a0-9ee0abccdf0a" providerId="ADAL" clId="{FD4D7735-FE6F-48CE-8EB0-426C4AA180B2}" dt="2021-01-03T18:02:41.964" v="4847" actId="20577"/>
          <ac:spMkLst>
            <pc:docMk/>
            <pc:sldMk cId="4165654959" sldId="4575"/>
            <ac:spMk id="10" creationId="{00000000-0000-0000-0000-000000000000}"/>
          </ac:spMkLst>
        </pc:spChg>
        <pc:spChg chg="mod">
          <ac:chgData name="Chris Speller" userId="0a97f007-b978-4543-a8a0-9ee0abccdf0a" providerId="ADAL" clId="{FD4D7735-FE6F-48CE-8EB0-426C4AA180B2}" dt="2021-01-03T18:01:44.324" v="4747"/>
          <ac:spMkLst>
            <pc:docMk/>
            <pc:sldMk cId="4165654959" sldId="4575"/>
            <ac:spMk id="11" creationId="{00000000-0000-0000-0000-000000000000}"/>
          </ac:spMkLst>
        </pc:spChg>
        <pc:spChg chg="mod">
          <ac:chgData name="Chris Speller" userId="0a97f007-b978-4543-a8a0-9ee0abccdf0a" providerId="ADAL" clId="{FD4D7735-FE6F-48CE-8EB0-426C4AA180B2}" dt="2021-01-03T18:01:56.668" v="4750" actId="1076"/>
          <ac:spMkLst>
            <pc:docMk/>
            <pc:sldMk cId="4165654959" sldId="4575"/>
            <ac:spMk id="13" creationId="{7ABAE97A-8CAC-449E-AADF-D2C0B12BD954}"/>
          </ac:spMkLst>
        </pc:spChg>
      </pc:sldChg>
      <pc:sldChg chg="modSp add del mod">
        <pc:chgData name="Chris Speller" userId="0a97f007-b978-4543-a8a0-9ee0abccdf0a" providerId="ADAL" clId="{FD4D7735-FE6F-48CE-8EB0-426C4AA180B2}" dt="2021-01-03T18:53:03.658" v="5149" actId="47"/>
        <pc:sldMkLst>
          <pc:docMk/>
          <pc:sldMk cId="593822880" sldId="4576"/>
        </pc:sldMkLst>
        <pc:spChg chg="mod">
          <ac:chgData name="Chris Speller" userId="0a97f007-b978-4543-a8a0-9ee0abccdf0a" providerId="ADAL" clId="{FD4D7735-FE6F-48CE-8EB0-426C4AA180B2}" dt="2021-01-03T18:04:10.933" v="5046" actId="20577"/>
          <ac:spMkLst>
            <pc:docMk/>
            <pc:sldMk cId="593822880" sldId="4576"/>
            <ac:spMk id="10" creationId="{00000000-0000-0000-0000-000000000000}"/>
          </ac:spMkLst>
        </pc:spChg>
        <pc:spChg chg="mod">
          <ac:chgData name="Chris Speller" userId="0a97f007-b978-4543-a8a0-9ee0abccdf0a" providerId="ADAL" clId="{FD4D7735-FE6F-48CE-8EB0-426C4AA180B2}" dt="2021-01-03T18:04:38.948" v="5103" actId="12"/>
          <ac:spMkLst>
            <pc:docMk/>
            <pc:sldMk cId="593822880" sldId="4576"/>
            <ac:spMk id="11" creationId="{00000000-0000-0000-0000-000000000000}"/>
          </ac:spMkLst>
        </pc:spChg>
        <pc:spChg chg="mod">
          <ac:chgData name="Chris Speller" userId="0a97f007-b978-4543-a8a0-9ee0abccdf0a" providerId="ADAL" clId="{FD4D7735-FE6F-48CE-8EB0-426C4AA180B2}" dt="2021-01-03T18:05:13.785" v="5147" actId="20577"/>
          <ac:spMkLst>
            <pc:docMk/>
            <pc:sldMk cId="593822880" sldId="4576"/>
            <ac:spMk id="13" creationId="{7ABAE97A-8CAC-449E-AADF-D2C0B12BD954}"/>
          </ac:spMkLst>
        </pc:spChg>
      </pc:sldChg>
      <pc:sldChg chg="add">
        <pc:chgData name="Chris Speller" userId="0a97f007-b978-4543-a8a0-9ee0abccdf0a" providerId="ADAL" clId="{FD4D7735-FE6F-48CE-8EB0-426C4AA180B2}" dt="2021-01-03T18:53:01.786" v="5148"/>
        <pc:sldMkLst>
          <pc:docMk/>
          <pc:sldMk cId="3411871269" sldId="4577"/>
        </pc:sldMkLst>
      </pc:sldChg>
      <pc:sldChg chg="del">
        <pc:chgData name="Chris Speller" userId="0a97f007-b978-4543-a8a0-9ee0abccdf0a" providerId="ADAL" clId="{FD4D7735-FE6F-48CE-8EB0-426C4AA180B2}" dt="2020-12-29T18:18:16.071" v="1" actId="47"/>
        <pc:sldMkLst>
          <pc:docMk/>
          <pc:sldMk cId="366152703" sldId="4578"/>
        </pc:sldMkLst>
      </pc:sldChg>
      <pc:sldChg chg="addSp delSp modSp add mod modAnim">
        <pc:chgData name="Chris Speller" userId="0a97f007-b978-4543-a8a0-9ee0abccdf0a" providerId="ADAL" clId="{FD4D7735-FE6F-48CE-8EB0-426C4AA180B2}" dt="2021-01-03T19:02:16.270" v="5695" actId="478"/>
        <pc:sldMkLst>
          <pc:docMk/>
          <pc:sldMk cId="2890661496" sldId="4578"/>
        </pc:sldMkLst>
        <pc:spChg chg="mod">
          <ac:chgData name="Chris Speller" userId="0a97f007-b978-4543-a8a0-9ee0abccdf0a" providerId="ADAL" clId="{FD4D7735-FE6F-48CE-8EB0-426C4AA180B2}" dt="2021-01-03T19:01:52.391" v="5692" actId="20577"/>
          <ac:spMkLst>
            <pc:docMk/>
            <pc:sldMk cId="2890661496" sldId="4578"/>
            <ac:spMk id="10" creationId="{00000000-0000-0000-0000-000000000000}"/>
          </ac:spMkLst>
        </pc:spChg>
        <pc:spChg chg="mod">
          <ac:chgData name="Chris Speller" userId="0a97f007-b978-4543-a8a0-9ee0abccdf0a" providerId="ADAL" clId="{FD4D7735-FE6F-48CE-8EB0-426C4AA180B2}" dt="2021-01-03T19:01:18.799" v="5655"/>
          <ac:spMkLst>
            <pc:docMk/>
            <pc:sldMk cId="2890661496" sldId="4578"/>
            <ac:spMk id="11" creationId="{00000000-0000-0000-0000-000000000000}"/>
          </ac:spMkLst>
        </pc:spChg>
        <pc:spChg chg="mod">
          <ac:chgData name="Chris Speller" userId="0a97f007-b978-4543-a8a0-9ee0abccdf0a" providerId="ADAL" clId="{FD4D7735-FE6F-48CE-8EB0-426C4AA180B2}" dt="2021-01-03T19:01:31.005" v="5677" actId="20577"/>
          <ac:spMkLst>
            <pc:docMk/>
            <pc:sldMk cId="2890661496" sldId="4578"/>
            <ac:spMk id="13" creationId="{7ABAE97A-8CAC-449E-AADF-D2C0B12BD954}"/>
          </ac:spMkLst>
        </pc:spChg>
        <pc:picChg chg="add del">
          <ac:chgData name="Chris Speller" userId="0a97f007-b978-4543-a8a0-9ee0abccdf0a" providerId="ADAL" clId="{FD4D7735-FE6F-48CE-8EB0-426C4AA180B2}" dt="2021-01-03T19:02:16.270" v="5695" actId="478"/>
          <ac:picMkLst>
            <pc:docMk/>
            <pc:sldMk cId="2890661496" sldId="4578"/>
            <ac:picMk id="3" creationId="{71180DD1-959A-475A-9B28-D24A110D88B2}"/>
          </ac:picMkLst>
        </pc:picChg>
      </pc:sldChg>
      <pc:sldChg chg="delSp modSp add mod modAnim">
        <pc:chgData name="Chris Speller" userId="0a97f007-b978-4543-a8a0-9ee0abccdf0a" providerId="ADAL" clId="{FD4D7735-FE6F-48CE-8EB0-426C4AA180B2}" dt="2021-01-03T19:06:16.374" v="6210" actId="478"/>
        <pc:sldMkLst>
          <pc:docMk/>
          <pc:sldMk cId="2853808491" sldId="4579"/>
        </pc:sldMkLst>
        <pc:spChg chg="mod">
          <ac:chgData name="Chris Speller" userId="0a97f007-b978-4543-a8a0-9ee0abccdf0a" providerId="ADAL" clId="{FD4D7735-FE6F-48CE-8EB0-426C4AA180B2}" dt="2021-01-03T19:06:14.493" v="6209" actId="20577"/>
          <ac:spMkLst>
            <pc:docMk/>
            <pc:sldMk cId="2853808491" sldId="4579"/>
            <ac:spMk id="10" creationId="{00000000-0000-0000-0000-000000000000}"/>
          </ac:spMkLst>
        </pc:spChg>
        <pc:spChg chg="mod">
          <ac:chgData name="Chris Speller" userId="0a97f007-b978-4543-a8a0-9ee0abccdf0a" providerId="ADAL" clId="{FD4D7735-FE6F-48CE-8EB0-426C4AA180B2}" dt="2021-01-03T19:03:07.575" v="6043"/>
          <ac:spMkLst>
            <pc:docMk/>
            <pc:sldMk cId="2853808491" sldId="4579"/>
            <ac:spMk id="11" creationId="{00000000-0000-0000-0000-000000000000}"/>
          </ac:spMkLst>
        </pc:spChg>
        <pc:spChg chg="mod">
          <ac:chgData name="Chris Speller" userId="0a97f007-b978-4543-a8a0-9ee0abccdf0a" providerId="ADAL" clId="{FD4D7735-FE6F-48CE-8EB0-426C4AA180B2}" dt="2021-01-03T19:03:10.729" v="6049" actId="20577"/>
          <ac:spMkLst>
            <pc:docMk/>
            <pc:sldMk cId="2853808491" sldId="4579"/>
            <ac:spMk id="13" creationId="{7ABAE97A-8CAC-449E-AADF-D2C0B12BD954}"/>
          </ac:spMkLst>
        </pc:spChg>
        <pc:picChg chg="del mod">
          <ac:chgData name="Chris Speller" userId="0a97f007-b978-4543-a8a0-9ee0abccdf0a" providerId="ADAL" clId="{FD4D7735-FE6F-48CE-8EB0-426C4AA180B2}" dt="2021-01-03T19:06:16.374" v="6210" actId="478"/>
          <ac:picMkLst>
            <pc:docMk/>
            <pc:sldMk cId="2853808491" sldId="4579"/>
            <ac:picMk id="3" creationId="{71180DD1-959A-475A-9B28-D24A110D88B2}"/>
          </ac:picMkLst>
        </pc:picChg>
      </pc:sldChg>
      <pc:sldChg chg="del">
        <pc:chgData name="Chris Speller" userId="0a97f007-b978-4543-a8a0-9ee0abccdf0a" providerId="ADAL" clId="{FD4D7735-FE6F-48CE-8EB0-426C4AA180B2}" dt="2020-12-29T18:18:16.071" v="1" actId="47"/>
        <pc:sldMkLst>
          <pc:docMk/>
          <pc:sldMk cId="3136939683" sldId="4579"/>
        </pc:sldMkLst>
      </pc:sldChg>
      <pc:sldChg chg="addSp delSp modSp add mod modAnim">
        <pc:chgData name="Chris Speller" userId="0a97f007-b978-4543-a8a0-9ee0abccdf0a" providerId="ADAL" clId="{FD4D7735-FE6F-48CE-8EB0-426C4AA180B2}" dt="2021-01-03T19:08:15.853" v="6791" actId="478"/>
        <pc:sldMkLst>
          <pc:docMk/>
          <pc:sldMk cId="417845140" sldId="4580"/>
        </pc:sldMkLst>
        <pc:spChg chg="mod">
          <ac:chgData name="Chris Speller" userId="0a97f007-b978-4543-a8a0-9ee0abccdf0a" providerId="ADAL" clId="{FD4D7735-FE6F-48CE-8EB0-426C4AA180B2}" dt="2021-01-03T19:08:06.767" v="6790" actId="20577"/>
          <ac:spMkLst>
            <pc:docMk/>
            <pc:sldMk cId="417845140" sldId="4580"/>
            <ac:spMk id="10" creationId="{00000000-0000-0000-0000-000000000000}"/>
          </ac:spMkLst>
        </pc:spChg>
        <pc:spChg chg="mod">
          <ac:chgData name="Chris Speller" userId="0a97f007-b978-4543-a8a0-9ee0abccdf0a" providerId="ADAL" clId="{FD4D7735-FE6F-48CE-8EB0-426C4AA180B2}" dt="2021-01-03T19:07:43.656" v="6754"/>
          <ac:spMkLst>
            <pc:docMk/>
            <pc:sldMk cId="417845140" sldId="4580"/>
            <ac:spMk id="11" creationId="{00000000-0000-0000-0000-000000000000}"/>
          </ac:spMkLst>
        </pc:spChg>
        <pc:spChg chg="mod">
          <ac:chgData name="Chris Speller" userId="0a97f007-b978-4543-a8a0-9ee0abccdf0a" providerId="ADAL" clId="{FD4D7735-FE6F-48CE-8EB0-426C4AA180B2}" dt="2021-01-03T19:07:57.547" v="6778" actId="20577"/>
          <ac:spMkLst>
            <pc:docMk/>
            <pc:sldMk cId="417845140" sldId="4580"/>
            <ac:spMk id="13" creationId="{7ABAE97A-8CAC-449E-AADF-D2C0B12BD954}"/>
          </ac:spMkLst>
        </pc:spChg>
        <pc:picChg chg="add del mod">
          <ac:chgData name="Chris Speller" userId="0a97f007-b978-4543-a8a0-9ee0abccdf0a" providerId="ADAL" clId="{FD4D7735-FE6F-48CE-8EB0-426C4AA180B2}" dt="2021-01-03T19:08:15.853" v="6791" actId="478"/>
          <ac:picMkLst>
            <pc:docMk/>
            <pc:sldMk cId="417845140" sldId="4580"/>
            <ac:picMk id="3" creationId="{55A04F19-4171-4DF5-A42F-9C13E1E8EBEB}"/>
          </ac:picMkLst>
        </pc:picChg>
      </pc:sldChg>
      <pc:sldChg chg="addSp delSp modSp add mod modAnim">
        <pc:chgData name="Chris Speller" userId="0a97f007-b978-4543-a8a0-9ee0abccdf0a" providerId="ADAL" clId="{FD4D7735-FE6F-48CE-8EB0-426C4AA180B2}" dt="2021-01-03T19:09:58.478" v="7130" actId="478"/>
        <pc:sldMkLst>
          <pc:docMk/>
          <pc:sldMk cId="2845471449" sldId="4581"/>
        </pc:sldMkLst>
        <pc:spChg chg="mod">
          <ac:chgData name="Chris Speller" userId="0a97f007-b978-4543-a8a0-9ee0abccdf0a" providerId="ADAL" clId="{FD4D7735-FE6F-48CE-8EB0-426C4AA180B2}" dt="2021-01-03T19:09:51.158" v="7123" actId="20577"/>
          <ac:spMkLst>
            <pc:docMk/>
            <pc:sldMk cId="2845471449" sldId="4581"/>
            <ac:spMk id="10" creationId="{00000000-0000-0000-0000-000000000000}"/>
          </ac:spMkLst>
        </pc:spChg>
        <pc:spChg chg="mod">
          <ac:chgData name="Chris Speller" userId="0a97f007-b978-4543-a8a0-9ee0abccdf0a" providerId="ADAL" clId="{FD4D7735-FE6F-48CE-8EB0-426C4AA180B2}" dt="2021-01-03T19:09:44.092" v="7116"/>
          <ac:spMkLst>
            <pc:docMk/>
            <pc:sldMk cId="2845471449" sldId="4581"/>
            <ac:spMk id="11" creationId="{00000000-0000-0000-0000-000000000000}"/>
          </ac:spMkLst>
        </pc:spChg>
        <pc:spChg chg="mod">
          <ac:chgData name="Chris Speller" userId="0a97f007-b978-4543-a8a0-9ee0abccdf0a" providerId="ADAL" clId="{FD4D7735-FE6F-48CE-8EB0-426C4AA180B2}" dt="2021-01-03T19:09:56.410" v="7129" actId="20577"/>
          <ac:spMkLst>
            <pc:docMk/>
            <pc:sldMk cId="2845471449" sldId="4581"/>
            <ac:spMk id="13" creationId="{7ABAE97A-8CAC-449E-AADF-D2C0B12BD954}"/>
          </ac:spMkLst>
        </pc:spChg>
        <pc:picChg chg="add del mod">
          <ac:chgData name="Chris Speller" userId="0a97f007-b978-4543-a8a0-9ee0abccdf0a" providerId="ADAL" clId="{FD4D7735-FE6F-48CE-8EB0-426C4AA180B2}" dt="2021-01-03T19:09:58.478" v="7130" actId="478"/>
          <ac:picMkLst>
            <pc:docMk/>
            <pc:sldMk cId="2845471449" sldId="4581"/>
            <ac:picMk id="3" creationId="{3918FA18-367C-4413-A1D6-E2BB1B1607BD}"/>
          </ac:picMkLst>
        </pc:picChg>
      </pc:sldChg>
      <pc:sldChg chg="add del">
        <pc:chgData name="Chris Speller" userId="0a97f007-b978-4543-a8a0-9ee0abccdf0a" providerId="ADAL" clId="{FD4D7735-FE6F-48CE-8EB0-426C4AA180B2}" dt="2021-01-03T19:08:48.021" v="6793"/>
        <pc:sldMkLst>
          <pc:docMk/>
          <pc:sldMk cId="2942478958" sldId="4581"/>
        </pc:sldMkLst>
      </pc:sldChg>
      <pc:sldChg chg="del">
        <pc:chgData name="Chris Speller" userId="0a97f007-b978-4543-a8a0-9ee0abccdf0a" providerId="ADAL" clId="{FD4D7735-FE6F-48CE-8EB0-426C4AA180B2}" dt="2020-12-29T18:18:16.071" v="1" actId="47"/>
        <pc:sldMkLst>
          <pc:docMk/>
          <pc:sldMk cId="4142849863" sldId="4581"/>
        </pc:sldMkLst>
      </pc:sldChg>
      <pc:sldChg chg="del">
        <pc:chgData name="Chris Speller" userId="0a97f007-b978-4543-a8a0-9ee0abccdf0a" providerId="ADAL" clId="{FD4D7735-FE6F-48CE-8EB0-426C4AA180B2}" dt="2020-12-29T18:18:16.071" v="1" actId="47"/>
        <pc:sldMkLst>
          <pc:docMk/>
          <pc:sldMk cId="505819840" sldId="4582"/>
        </pc:sldMkLst>
      </pc:sldChg>
      <pc:sldChg chg="modSp add mod modAnim">
        <pc:chgData name="Chris Speller" userId="0a97f007-b978-4543-a8a0-9ee0abccdf0a" providerId="ADAL" clId="{FD4D7735-FE6F-48CE-8EB0-426C4AA180B2}" dt="2021-01-03T19:27:11.201" v="7237" actId="6549"/>
        <pc:sldMkLst>
          <pc:docMk/>
          <pc:sldMk cId="3301954947" sldId="4582"/>
        </pc:sldMkLst>
        <pc:spChg chg="mod">
          <ac:chgData name="Chris Speller" userId="0a97f007-b978-4543-a8a0-9ee0abccdf0a" providerId="ADAL" clId="{FD4D7735-FE6F-48CE-8EB0-426C4AA180B2}" dt="2021-01-03T19:27:11.201" v="7237" actId="6549"/>
          <ac:spMkLst>
            <pc:docMk/>
            <pc:sldMk cId="3301954947" sldId="4582"/>
            <ac:spMk id="10" creationId="{00000000-0000-0000-0000-000000000000}"/>
          </ac:spMkLst>
        </pc:spChg>
        <pc:spChg chg="mod">
          <ac:chgData name="Chris Speller" userId="0a97f007-b978-4543-a8a0-9ee0abccdf0a" providerId="ADAL" clId="{FD4D7735-FE6F-48CE-8EB0-426C4AA180B2}" dt="2021-01-03T19:26:02.461" v="7200" actId="20577"/>
          <ac:spMkLst>
            <pc:docMk/>
            <pc:sldMk cId="3301954947" sldId="4582"/>
            <ac:spMk id="11" creationId="{00000000-0000-0000-0000-000000000000}"/>
          </ac:spMkLst>
        </pc:spChg>
        <pc:spChg chg="mod">
          <ac:chgData name="Chris Speller" userId="0a97f007-b978-4543-a8a0-9ee0abccdf0a" providerId="ADAL" clId="{FD4D7735-FE6F-48CE-8EB0-426C4AA180B2}" dt="2021-01-03T19:26:08.023" v="7208" actId="20577"/>
          <ac:spMkLst>
            <pc:docMk/>
            <pc:sldMk cId="3301954947" sldId="4582"/>
            <ac:spMk id="13" creationId="{7ABAE97A-8CAC-449E-AADF-D2C0B12BD954}"/>
          </ac:spMkLst>
        </pc:spChg>
      </pc:sldChg>
      <pc:sldChg chg="del">
        <pc:chgData name="Chris Speller" userId="0a97f007-b978-4543-a8a0-9ee0abccdf0a" providerId="ADAL" clId="{FD4D7735-FE6F-48CE-8EB0-426C4AA180B2}" dt="2020-12-29T18:18:16.071" v="1" actId="47"/>
        <pc:sldMkLst>
          <pc:docMk/>
          <pc:sldMk cId="2371286383" sldId="4583"/>
        </pc:sldMkLst>
      </pc:sldChg>
      <pc:sldChg chg="modSp add mod">
        <pc:chgData name="Chris Speller" userId="0a97f007-b978-4543-a8a0-9ee0abccdf0a" providerId="ADAL" clId="{FD4D7735-FE6F-48CE-8EB0-426C4AA180B2}" dt="2021-01-03T19:29:36.345" v="7283" actId="20577"/>
        <pc:sldMkLst>
          <pc:docMk/>
          <pc:sldMk cId="2393263235" sldId="4583"/>
        </pc:sldMkLst>
        <pc:spChg chg="mod">
          <ac:chgData name="Chris Speller" userId="0a97f007-b978-4543-a8a0-9ee0abccdf0a" providerId="ADAL" clId="{FD4D7735-FE6F-48CE-8EB0-426C4AA180B2}" dt="2021-01-03T19:29:30.954" v="7276" actId="20577"/>
          <ac:spMkLst>
            <pc:docMk/>
            <pc:sldMk cId="2393263235" sldId="4583"/>
            <ac:spMk id="10" creationId="{00000000-0000-0000-0000-000000000000}"/>
          </ac:spMkLst>
        </pc:spChg>
        <pc:spChg chg="mod">
          <ac:chgData name="Chris Speller" userId="0a97f007-b978-4543-a8a0-9ee0abccdf0a" providerId="ADAL" clId="{FD4D7735-FE6F-48CE-8EB0-426C4AA180B2}" dt="2021-01-03T19:29:36.345" v="7283" actId="20577"/>
          <ac:spMkLst>
            <pc:docMk/>
            <pc:sldMk cId="2393263235" sldId="4583"/>
            <ac:spMk id="11" creationId="{00000000-0000-0000-0000-000000000000}"/>
          </ac:spMkLst>
        </pc:spChg>
        <pc:spChg chg="mod">
          <ac:chgData name="Chris Speller" userId="0a97f007-b978-4543-a8a0-9ee0abccdf0a" providerId="ADAL" clId="{FD4D7735-FE6F-48CE-8EB0-426C4AA180B2}" dt="2021-01-03T19:28:36.277" v="7264"/>
          <ac:spMkLst>
            <pc:docMk/>
            <pc:sldMk cId="2393263235" sldId="4583"/>
            <ac:spMk id="13" creationId="{7ABAE97A-8CAC-449E-AADF-D2C0B12BD954}"/>
          </ac:spMkLst>
        </pc:spChg>
      </pc:sldChg>
      <pc:sldChg chg="del">
        <pc:chgData name="Chris Speller" userId="0a97f007-b978-4543-a8a0-9ee0abccdf0a" providerId="ADAL" clId="{FD4D7735-FE6F-48CE-8EB0-426C4AA180B2}" dt="2020-12-29T18:18:16.071" v="1" actId="47"/>
        <pc:sldMkLst>
          <pc:docMk/>
          <pc:sldMk cId="1532539178" sldId="4584"/>
        </pc:sldMkLst>
      </pc:sldChg>
      <pc:sldChg chg="add del">
        <pc:chgData name="Chris Speller" userId="0a97f007-b978-4543-a8a0-9ee0abccdf0a" providerId="ADAL" clId="{FD4D7735-FE6F-48CE-8EB0-426C4AA180B2}" dt="2021-01-03T19:29:24.084" v="7266"/>
        <pc:sldMkLst>
          <pc:docMk/>
          <pc:sldMk cId="2673887751" sldId="4584"/>
        </pc:sldMkLst>
      </pc:sldChg>
      <pc:sldChg chg="modSp add mod">
        <pc:chgData name="Chris Speller" userId="0a97f007-b978-4543-a8a0-9ee0abccdf0a" providerId="ADAL" clId="{FD4D7735-FE6F-48CE-8EB0-426C4AA180B2}" dt="2021-01-03T19:33:31.175" v="7497"/>
        <pc:sldMkLst>
          <pc:docMk/>
          <pc:sldMk cId="2891024366" sldId="4584"/>
        </pc:sldMkLst>
        <pc:spChg chg="mod">
          <ac:chgData name="Chris Speller" userId="0a97f007-b978-4543-a8a0-9ee0abccdf0a" providerId="ADAL" clId="{FD4D7735-FE6F-48CE-8EB0-426C4AA180B2}" dt="2021-01-03T19:33:26.666" v="7496" actId="20577"/>
          <ac:spMkLst>
            <pc:docMk/>
            <pc:sldMk cId="2891024366" sldId="4584"/>
            <ac:spMk id="10" creationId="{00000000-0000-0000-0000-000000000000}"/>
          </ac:spMkLst>
        </pc:spChg>
        <pc:spChg chg="mod">
          <ac:chgData name="Chris Speller" userId="0a97f007-b978-4543-a8a0-9ee0abccdf0a" providerId="ADAL" clId="{FD4D7735-FE6F-48CE-8EB0-426C4AA180B2}" dt="2021-01-03T19:33:31.175" v="7497"/>
          <ac:spMkLst>
            <pc:docMk/>
            <pc:sldMk cId="2891024366" sldId="4584"/>
            <ac:spMk id="11" creationId="{00000000-0000-0000-0000-000000000000}"/>
          </ac:spMkLst>
        </pc:spChg>
        <pc:spChg chg="mod">
          <ac:chgData name="Chris Speller" userId="0a97f007-b978-4543-a8a0-9ee0abccdf0a" providerId="ADAL" clId="{FD4D7735-FE6F-48CE-8EB0-426C4AA180B2}" dt="2021-01-03T19:32:36.263" v="7476" actId="20577"/>
          <ac:spMkLst>
            <pc:docMk/>
            <pc:sldMk cId="2891024366" sldId="4584"/>
            <ac:spMk id="13" creationId="{7ABAE97A-8CAC-449E-AADF-D2C0B12BD954}"/>
          </ac:spMkLst>
        </pc:spChg>
      </pc:sldChg>
      <pc:sldChg chg="addSp delSp modSp add mod">
        <pc:chgData name="Chris Speller" userId="0a97f007-b978-4543-a8a0-9ee0abccdf0a" providerId="ADAL" clId="{FD4D7735-FE6F-48CE-8EB0-426C4AA180B2}" dt="2021-01-03T19:38:06.026" v="7748"/>
        <pc:sldMkLst>
          <pc:docMk/>
          <pc:sldMk cId="1263613706" sldId="4585"/>
        </pc:sldMkLst>
        <pc:spChg chg="mod">
          <ac:chgData name="Chris Speller" userId="0a97f007-b978-4543-a8a0-9ee0abccdf0a" providerId="ADAL" clId="{FD4D7735-FE6F-48CE-8EB0-426C4AA180B2}" dt="2021-01-03T19:38:03.565" v="7747" actId="20577"/>
          <ac:spMkLst>
            <pc:docMk/>
            <pc:sldMk cId="1263613706" sldId="4585"/>
            <ac:spMk id="10" creationId="{00000000-0000-0000-0000-000000000000}"/>
          </ac:spMkLst>
        </pc:spChg>
        <pc:spChg chg="mod">
          <ac:chgData name="Chris Speller" userId="0a97f007-b978-4543-a8a0-9ee0abccdf0a" providerId="ADAL" clId="{FD4D7735-FE6F-48CE-8EB0-426C4AA180B2}" dt="2021-01-03T19:38:06.026" v="7748"/>
          <ac:spMkLst>
            <pc:docMk/>
            <pc:sldMk cId="1263613706" sldId="4585"/>
            <ac:spMk id="11" creationId="{00000000-0000-0000-0000-000000000000}"/>
          </ac:spMkLst>
        </pc:spChg>
        <pc:spChg chg="mod">
          <ac:chgData name="Chris Speller" userId="0a97f007-b978-4543-a8a0-9ee0abccdf0a" providerId="ADAL" clId="{FD4D7735-FE6F-48CE-8EB0-426C4AA180B2}" dt="2021-01-03T19:35:07.914" v="7693" actId="20577"/>
          <ac:spMkLst>
            <pc:docMk/>
            <pc:sldMk cId="1263613706" sldId="4585"/>
            <ac:spMk id="13" creationId="{7ABAE97A-8CAC-449E-AADF-D2C0B12BD954}"/>
          </ac:spMkLst>
        </pc:spChg>
        <pc:picChg chg="add del mod">
          <ac:chgData name="Chris Speller" userId="0a97f007-b978-4543-a8a0-9ee0abccdf0a" providerId="ADAL" clId="{FD4D7735-FE6F-48CE-8EB0-426C4AA180B2}" dt="2021-01-03T19:37:24.533" v="7733" actId="478"/>
          <ac:picMkLst>
            <pc:docMk/>
            <pc:sldMk cId="1263613706" sldId="4585"/>
            <ac:picMk id="3" creationId="{C714EBF1-1F4C-406B-9ACE-23ACC5A89558}"/>
          </ac:picMkLst>
        </pc:picChg>
        <pc:picChg chg="add del mod">
          <ac:chgData name="Chris Speller" userId="0a97f007-b978-4543-a8a0-9ee0abccdf0a" providerId="ADAL" clId="{FD4D7735-FE6F-48CE-8EB0-426C4AA180B2}" dt="2021-01-03T19:37:26.215" v="7734" actId="478"/>
          <ac:picMkLst>
            <pc:docMk/>
            <pc:sldMk cId="1263613706" sldId="4585"/>
            <ac:picMk id="7" creationId="{402ABA20-4153-4788-AFC4-C40E8B802E62}"/>
          </ac:picMkLst>
        </pc:picChg>
      </pc:sldChg>
      <pc:sldChg chg="del">
        <pc:chgData name="Chris Speller" userId="0a97f007-b978-4543-a8a0-9ee0abccdf0a" providerId="ADAL" clId="{FD4D7735-FE6F-48CE-8EB0-426C4AA180B2}" dt="2020-12-29T18:18:16.071" v="1" actId="47"/>
        <pc:sldMkLst>
          <pc:docMk/>
          <pc:sldMk cId="3566851229" sldId="4585"/>
        </pc:sldMkLst>
      </pc:sldChg>
      <pc:sldChg chg="del">
        <pc:chgData name="Chris Speller" userId="0a97f007-b978-4543-a8a0-9ee0abccdf0a" providerId="ADAL" clId="{FD4D7735-FE6F-48CE-8EB0-426C4AA180B2}" dt="2020-12-29T18:18:16.071" v="1" actId="47"/>
        <pc:sldMkLst>
          <pc:docMk/>
          <pc:sldMk cId="1262653115" sldId="4586"/>
        </pc:sldMkLst>
      </pc:sldChg>
      <pc:sldChg chg="modSp add mod modAnim">
        <pc:chgData name="Chris Speller" userId="0a97f007-b978-4543-a8a0-9ee0abccdf0a" providerId="ADAL" clId="{FD4D7735-FE6F-48CE-8EB0-426C4AA180B2}" dt="2021-01-03T19:40:36.407" v="7860" actId="20577"/>
        <pc:sldMkLst>
          <pc:docMk/>
          <pc:sldMk cId="2518402675" sldId="4586"/>
        </pc:sldMkLst>
        <pc:spChg chg="mod">
          <ac:chgData name="Chris Speller" userId="0a97f007-b978-4543-a8a0-9ee0abccdf0a" providerId="ADAL" clId="{FD4D7735-FE6F-48CE-8EB0-426C4AA180B2}" dt="2021-01-03T19:39:51.710" v="7777" actId="6549"/>
          <ac:spMkLst>
            <pc:docMk/>
            <pc:sldMk cId="2518402675" sldId="4586"/>
            <ac:spMk id="10" creationId="{00000000-0000-0000-0000-000000000000}"/>
          </ac:spMkLst>
        </pc:spChg>
        <pc:spChg chg="mod">
          <ac:chgData name="Chris Speller" userId="0a97f007-b978-4543-a8a0-9ee0abccdf0a" providerId="ADAL" clId="{FD4D7735-FE6F-48CE-8EB0-426C4AA180B2}" dt="2021-01-03T19:38:38.804" v="7754"/>
          <ac:spMkLst>
            <pc:docMk/>
            <pc:sldMk cId="2518402675" sldId="4586"/>
            <ac:spMk id="11" creationId="{00000000-0000-0000-0000-000000000000}"/>
          </ac:spMkLst>
        </pc:spChg>
        <pc:spChg chg="mod">
          <ac:chgData name="Chris Speller" userId="0a97f007-b978-4543-a8a0-9ee0abccdf0a" providerId="ADAL" clId="{FD4D7735-FE6F-48CE-8EB0-426C4AA180B2}" dt="2021-01-03T19:40:36.407" v="7860" actId="20577"/>
          <ac:spMkLst>
            <pc:docMk/>
            <pc:sldMk cId="2518402675" sldId="4586"/>
            <ac:spMk id="13" creationId="{7ABAE97A-8CAC-449E-AADF-D2C0B12BD954}"/>
          </ac:spMkLst>
        </pc:spChg>
      </pc:sldChg>
      <pc:sldChg chg="modSp add mod">
        <pc:chgData name="Chris Speller" userId="0a97f007-b978-4543-a8a0-9ee0abccdf0a" providerId="ADAL" clId="{FD4D7735-FE6F-48CE-8EB0-426C4AA180B2}" dt="2021-01-03T19:46:58.421" v="8202" actId="20577"/>
        <pc:sldMkLst>
          <pc:docMk/>
          <pc:sldMk cId="799342938" sldId="4587"/>
        </pc:sldMkLst>
        <pc:spChg chg="mod">
          <ac:chgData name="Chris Speller" userId="0a97f007-b978-4543-a8a0-9ee0abccdf0a" providerId="ADAL" clId="{FD4D7735-FE6F-48CE-8EB0-426C4AA180B2}" dt="2021-01-03T19:46:53.253" v="8189" actId="20577"/>
          <ac:spMkLst>
            <pc:docMk/>
            <pc:sldMk cId="799342938" sldId="4587"/>
            <ac:spMk id="10" creationId="{00000000-0000-0000-0000-000000000000}"/>
          </ac:spMkLst>
        </pc:spChg>
        <pc:spChg chg="mod">
          <ac:chgData name="Chris Speller" userId="0a97f007-b978-4543-a8a0-9ee0abccdf0a" providerId="ADAL" clId="{FD4D7735-FE6F-48CE-8EB0-426C4AA180B2}" dt="2021-01-03T19:46:58.421" v="8202" actId="20577"/>
          <ac:spMkLst>
            <pc:docMk/>
            <pc:sldMk cId="799342938" sldId="4587"/>
            <ac:spMk id="11" creationId="{00000000-0000-0000-0000-000000000000}"/>
          </ac:spMkLst>
        </pc:spChg>
        <pc:spChg chg="mod">
          <ac:chgData name="Chris Speller" userId="0a97f007-b978-4543-a8a0-9ee0abccdf0a" providerId="ADAL" clId="{FD4D7735-FE6F-48CE-8EB0-426C4AA180B2}" dt="2021-01-03T19:42:21.755" v="8068" actId="20577"/>
          <ac:spMkLst>
            <pc:docMk/>
            <pc:sldMk cId="799342938" sldId="4587"/>
            <ac:spMk id="13" creationId="{7ABAE97A-8CAC-449E-AADF-D2C0B12BD954}"/>
          </ac:spMkLst>
        </pc:spChg>
      </pc:sldChg>
      <pc:sldChg chg="del">
        <pc:chgData name="Chris Speller" userId="0a97f007-b978-4543-a8a0-9ee0abccdf0a" providerId="ADAL" clId="{FD4D7735-FE6F-48CE-8EB0-426C4AA180B2}" dt="2020-12-29T18:18:16.071" v="1" actId="47"/>
        <pc:sldMkLst>
          <pc:docMk/>
          <pc:sldMk cId="1424378260" sldId="4587"/>
        </pc:sldMkLst>
      </pc:sldChg>
      <pc:sldChg chg="del">
        <pc:chgData name="Chris Speller" userId="0a97f007-b978-4543-a8a0-9ee0abccdf0a" providerId="ADAL" clId="{FD4D7735-FE6F-48CE-8EB0-426C4AA180B2}" dt="2020-12-29T18:18:16.071" v="1" actId="47"/>
        <pc:sldMkLst>
          <pc:docMk/>
          <pc:sldMk cId="1523662392" sldId="4588"/>
        </pc:sldMkLst>
      </pc:sldChg>
      <pc:sldChg chg="modSp add mod modAnim">
        <pc:chgData name="Chris Speller" userId="0a97f007-b978-4543-a8a0-9ee0abccdf0a" providerId="ADAL" clId="{FD4D7735-FE6F-48CE-8EB0-426C4AA180B2}" dt="2021-01-03T19:50:51.989" v="8329" actId="20577"/>
        <pc:sldMkLst>
          <pc:docMk/>
          <pc:sldMk cId="3233876620" sldId="4588"/>
        </pc:sldMkLst>
        <pc:spChg chg="mod">
          <ac:chgData name="Chris Speller" userId="0a97f007-b978-4543-a8a0-9ee0abccdf0a" providerId="ADAL" clId="{FD4D7735-FE6F-48CE-8EB0-426C4AA180B2}" dt="2021-01-03T19:50:51.989" v="8329" actId="20577"/>
          <ac:spMkLst>
            <pc:docMk/>
            <pc:sldMk cId="3233876620" sldId="4588"/>
            <ac:spMk id="10" creationId="{00000000-0000-0000-0000-000000000000}"/>
          </ac:spMkLst>
        </pc:spChg>
        <pc:spChg chg="mod">
          <ac:chgData name="Chris Speller" userId="0a97f007-b978-4543-a8a0-9ee0abccdf0a" providerId="ADAL" clId="{FD4D7735-FE6F-48CE-8EB0-426C4AA180B2}" dt="2021-01-03T19:48:28.258" v="8263" actId="20577"/>
          <ac:spMkLst>
            <pc:docMk/>
            <pc:sldMk cId="3233876620" sldId="4588"/>
            <ac:spMk id="11" creationId="{00000000-0000-0000-0000-000000000000}"/>
          </ac:spMkLst>
        </pc:spChg>
        <pc:spChg chg="mod">
          <ac:chgData name="Chris Speller" userId="0a97f007-b978-4543-a8a0-9ee0abccdf0a" providerId="ADAL" clId="{FD4D7735-FE6F-48CE-8EB0-426C4AA180B2}" dt="2021-01-03T19:48:57.793" v="8306" actId="20577"/>
          <ac:spMkLst>
            <pc:docMk/>
            <pc:sldMk cId="3233876620" sldId="4588"/>
            <ac:spMk id="13" creationId="{7ABAE97A-8CAC-449E-AADF-D2C0B12BD954}"/>
          </ac:spMkLst>
        </pc:spChg>
      </pc:sldChg>
      <pc:sldChg chg="del">
        <pc:chgData name="Chris Speller" userId="0a97f007-b978-4543-a8a0-9ee0abccdf0a" providerId="ADAL" clId="{FD4D7735-FE6F-48CE-8EB0-426C4AA180B2}" dt="2020-12-29T18:18:16.071" v="1" actId="47"/>
        <pc:sldMkLst>
          <pc:docMk/>
          <pc:sldMk cId="806556605" sldId="4589"/>
        </pc:sldMkLst>
      </pc:sldChg>
      <pc:sldChg chg="modSp add mod">
        <pc:chgData name="Chris Speller" userId="0a97f007-b978-4543-a8a0-9ee0abccdf0a" providerId="ADAL" clId="{FD4D7735-FE6F-48CE-8EB0-426C4AA180B2}" dt="2021-01-31T19:00:46.640" v="33065" actId="1076"/>
        <pc:sldMkLst>
          <pc:docMk/>
          <pc:sldMk cId="3753450746" sldId="4589"/>
        </pc:sldMkLst>
        <pc:spChg chg="mod">
          <ac:chgData name="Chris Speller" userId="0a97f007-b978-4543-a8a0-9ee0abccdf0a" providerId="ADAL" clId="{FD4D7735-FE6F-48CE-8EB0-426C4AA180B2}" dt="2021-01-03T19:51:50.618" v="8342" actId="5793"/>
          <ac:spMkLst>
            <pc:docMk/>
            <pc:sldMk cId="3753450746" sldId="4589"/>
            <ac:spMk id="10" creationId="{00000000-0000-0000-0000-000000000000}"/>
          </ac:spMkLst>
        </pc:spChg>
        <pc:spChg chg="mod">
          <ac:chgData name="Chris Speller" userId="0a97f007-b978-4543-a8a0-9ee0abccdf0a" providerId="ADAL" clId="{FD4D7735-FE6F-48CE-8EB0-426C4AA180B2}" dt="2021-01-03T19:54:01.732" v="8664" actId="20577"/>
          <ac:spMkLst>
            <pc:docMk/>
            <pc:sldMk cId="3753450746" sldId="4589"/>
            <ac:spMk id="11" creationId="{00000000-0000-0000-0000-000000000000}"/>
          </ac:spMkLst>
        </pc:spChg>
        <pc:spChg chg="mod">
          <ac:chgData name="Chris Speller" userId="0a97f007-b978-4543-a8a0-9ee0abccdf0a" providerId="ADAL" clId="{FD4D7735-FE6F-48CE-8EB0-426C4AA180B2}" dt="2021-01-31T19:00:46.640" v="33065" actId="1076"/>
          <ac:spMkLst>
            <pc:docMk/>
            <pc:sldMk cId="3753450746" sldId="4589"/>
            <ac:spMk id="13" creationId="{7ABAE97A-8CAC-449E-AADF-D2C0B12BD954}"/>
          </ac:spMkLst>
        </pc:spChg>
      </pc:sldChg>
      <pc:sldChg chg="del">
        <pc:chgData name="Chris Speller" userId="0a97f007-b978-4543-a8a0-9ee0abccdf0a" providerId="ADAL" clId="{FD4D7735-FE6F-48CE-8EB0-426C4AA180B2}" dt="2020-12-29T18:18:16.071" v="1" actId="47"/>
        <pc:sldMkLst>
          <pc:docMk/>
          <pc:sldMk cId="812925128" sldId="4590"/>
        </pc:sldMkLst>
      </pc:sldChg>
      <pc:sldChg chg="addSp delSp modSp add mod">
        <pc:chgData name="Chris Speller" userId="0a97f007-b978-4543-a8a0-9ee0abccdf0a" providerId="ADAL" clId="{FD4D7735-FE6F-48CE-8EB0-426C4AA180B2}" dt="2021-01-03T19:57:17.523" v="8835" actId="478"/>
        <pc:sldMkLst>
          <pc:docMk/>
          <pc:sldMk cId="2392702553" sldId="4590"/>
        </pc:sldMkLst>
        <pc:spChg chg="mod">
          <ac:chgData name="Chris Speller" userId="0a97f007-b978-4543-a8a0-9ee0abccdf0a" providerId="ADAL" clId="{FD4D7735-FE6F-48CE-8EB0-426C4AA180B2}" dt="2021-01-03T19:56:30.343" v="8766" actId="20577"/>
          <ac:spMkLst>
            <pc:docMk/>
            <pc:sldMk cId="2392702553" sldId="4590"/>
            <ac:spMk id="10" creationId="{00000000-0000-0000-0000-000000000000}"/>
          </ac:spMkLst>
        </pc:spChg>
        <pc:spChg chg="mod">
          <ac:chgData name="Chris Speller" userId="0a97f007-b978-4543-a8a0-9ee0abccdf0a" providerId="ADAL" clId="{FD4D7735-FE6F-48CE-8EB0-426C4AA180B2}" dt="2021-01-03T19:56:04.144" v="8745" actId="20577"/>
          <ac:spMkLst>
            <pc:docMk/>
            <pc:sldMk cId="2392702553" sldId="4590"/>
            <ac:spMk id="11" creationId="{00000000-0000-0000-0000-000000000000}"/>
          </ac:spMkLst>
        </pc:spChg>
        <pc:spChg chg="mod">
          <ac:chgData name="Chris Speller" userId="0a97f007-b978-4543-a8a0-9ee0abccdf0a" providerId="ADAL" clId="{FD4D7735-FE6F-48CE-8EB0-426C4AA180B2}" dt="2021-01-03T19:57:13.564" v="8833" actId="20577"/>
          <ac:spMkLst>
            <pc:docMk/>
            <pc:sldMk cId="2392702553" sldId="4590"/>
            <ac:spMk id="13" creationId="{7ABAE97A-8CAC-449E-AADF-D2C0B12BD954}"/>
          </ac:spMkLst>
        </pc:spChg>
        <pc:picChg chg="add del mod">
          <ac:chgData name="Chris Speller" userId="0a97f007-b978-4543-a8a0-9ee0abccdf0a" providerId="ADAL" clId="{FD4D7735-FE6F-48CE-8EB0-426C4AA180B2}" dt="2021-01-03T19:57:17.523" v="8835" actId="478"/>
          <ac:picMkLst>
            <pc:docMk/>
            <pc:sldMk cId="2392702553" sldId="4590"/>
            <ac:picMk id="3" creationId="{86481A51-96C0-4909-AD05-2BFFBA990E16}"/>
          </ac:picMkLst>
        </pc:picChg>
      </pc:sldChg>
      <pc:sldChg chg="del">
        <pc:chgData name="Chris Speller" userId="0a97f007-b978-4543-a8a0-9ee0abccdf0a" providerId="ADAL" clId="{FD4D7735-FE6F-48CE-8EB0-426C4AA180B2}" dt="2020-12-29T18:18:16.071" v="1" actId="47"/>
        <pc:sldMkLst>
          <pc:docMk/>
          <pc:sldMk cId="1308396116" sldId="4591"/>
        </pc:sldMkLst>
      </pc:sldChg>
      <pc:sldChg chg="modSp add mod modAnim">
        <pc:chgData name="Chris Speller" userId="0a97f007-b978-4543-a8a0-9ee0abccdf0a" providerId="ADAL" clId="{FD4D7735-FE6F-48CE-8EB0-426C4AA180B2}" dt="2021-01-07T19:29:21.926" v="8959" actId="20577"/>
        <pc:sldMkLst>
          <pc:docMk/>
          <pc:sldMk cId="3319583747" sldId="4591"/>
        </pc:sldMkLst>
        <pc:spChg chg="mod">
          <ac:chgData name="Chris Speller" userId="0a97f007-b978-4543-a8a0-9ee0abccdf0a" providerId="ADAL" clId="{FD4D7735-FE6F-48CE-8EB0-426C4AA180B2}" dt="2021-01-07T19:28:42.437" v="8922" actId="20577"/>
          <ac:spMkLst>
            <pc:docMk/>
            <pc:sldMk cId="3319583747" sldId="4591"/>
            <ac:spMk id="10" creationId="{00000000-0000-0000-0000-000000000000}"/>
          </ac:spMkLst>
        </pc:spChg>
        <pc:spChg chg="mod">
          <ac:chgData name="Chris Speller" userId="0a97f007-b978-4543-a8a0-9ee0abccdf0a" providerId="ADAL" clId="{FD4D7735-FE6F-48CE-8EB0-426C4AA180B2}" dt="2021-01-07T19:29:09.111" v="8936" actId="20577"/>
          <ac:spMkLst>
            <pc:docMk/>
            <pc:sldMk cId="3319583747" sldId="4591"/>
            <ac:spMk id="11" creationId="{00000000-0000-0000-0000-000000000000}"/>
          </ac:spMkLst>
        </pc:spChg>
        <pc:spChg chg="mod">
          <ac:chgData name="Chris Speller" userId="0a97f007-b978-4543-a8a0-9ee0abccdf0a" providerId="ADAL" clId="{FD4D7735-FE6F-48CE-8EB0-426C4AA180B2}" dt="2021-01-07T19:29:21.926" v="8959" actId="20577"/>
          <ac:spMkLst>
            <pc:docMk/>
            <pc:sldMk cId="3319583747" sldId="4591"/>
            <ac:spMk id="13" creationId="{7ABAE97A-8CAC-449E-AADF-D2C0B12BD954}"/>
          </ac:spMkLst>
        </pc:spChg>
      </pc:sldChg>
      <pc:sldChg chg="modSp add modAnim">
        <pc:chgData name="Chris Speller" userId="0a97f007-b978-4543-a8a0-9ee0abccdf0a" providerId="ADAL" clId="{FD4D7735-FE6F-48CE-8EB0-426C4AA180B2}" dt="2021-01-07T19:32:17.029" v="9031" actId="20577"/>
        <pc:sldMkLst>
          <pc:docMk/>
          <pc:sldMk cId="2610087546" sldId="4592"/>
        </pc:sldMkLst>
        <pc:spChg chg="mod">
          <ac:chgData name="Chris Speller" userId="0a97f007-b978-4543-a8a0-9ee0abccdf0a" providerId="ADAL" clId="{FD4D7735-FE6F-48CE-8EB0-426C4AA180B2}" dt="2021-01-07T19:32:17.029" v="9031" actId="20577"/>
          <ac:spMkLst>
            <pc:docMk/>
            <pc:sldMk cId="2610087546" sldId="4592"/>
            <ac:spMk id="10" creationId="{00000000-0000-0000-0000-000000000000}"/>
          </ac:spMkLst>
        </pc:spChg>
        <pc:spChg chg="mod">
          <ac:chgData name="Chris Speller" userId="0a97f007-b978-4543-a8a0-9ee0abccdf0a" providerId="ADAL" clId="{FD4D7735-FE6F-48CE-8EB0-426C4AA180B2}" dt="2021-01-07T19:30:15.297" v="8977" actId="5793"/>
          <ac:spMkLst>
            <pc:docMk/>
            <pc:sldMk cId="2610087546" sldId="4592"/>
            <ac:spMk id="11" creationId="{00000000-0000-0000-0000-000000000000}"/>
          </ac:spMkLst>
        </pc:spChg>
        <pc:spChg chg="mod">
          <ac:chgData name="Chris Speller" userId="0a97f007-b978-4543-a8a0-9ee0abccdf0a" providerId="ADAL" clId="{FD4D7735-FE6F-48CE-8EB0-426C4AA180B2}" dt="2021-01-07T19:30:46.806" v="8995" actId="207"/>
          <ac:spMkLst>
            <pc:docMk/>
            <pc:sldMk cId="2610087546" sldId="4592"/>
            <ac:spMk id="13" creationId="{7ABAE97A-8CAC-449E-AADF-D2C0B12BD954}"/>
          </ac:spMkLst>
        </pc:spChg>
      </pc:sldChg>
      <pc:sldChg chg="del">
        <pc:chgData name="Chris Speller" userId="0a97f007-b978-4543-a8a0-9ee0abccdf0a" providerId="ADAL" clId="{FD4D7735-FE6F-48CE-8EB0-426C4AA180B2}" dt="2020-12-29T18:18:16.071" v="1" actId="47"/>
        <pc:sldMkLst>
          <pc:docMk/>
          <pc:sldMk cId="4118606649" sldId="4592"/>
        </pc:sldMkLst>
      </pc:sldChg>
      <pc:sldChg chg="add del">
        <pc:chgData name="Chris Speller" userId="0a97f007-b978-4543-a8a0-9ee0abccdf0a" providerId="ADAL" clId="{FD4D7735-FE6F-48CE-8EB0-426C4AA180B2}" dt="2021-01-07T19:33:27.902" v="9033" actId="47"/>
        <pc:sldMkLst>
          <pc:docMk/>
          <pc:sldMk cId="256711151" sldId="4593"/>
        </pc:sldMkLst>
      </pc:sldChg>
      <pc:sldChg chg="del">
        <pc:chgData name="Chris Speller" userId="0a97f007-b978-4543-a8a0-9ee0abccdf0a" providerId="ADAL" clId="{FD4D7735-FE6F-48CE-8EB0-426C4AA180B2}" dt="2020-12-29T18:18:16.071" v="1" actId="47"/>
        <pc:sldMkLst>
          <pc:docMk/>
          <pc:sldMk cId="716131373" sldId="4593"/>
        </pc:sldMkLst>
      </pc:sldChg>
      <pc:sldChg chg="modSp add mod modAnim">
        <pc:chgData name="Chris Speller" userId="0a97f007-b978-4543-a8a0-9ee0abccdf0a" providerId="ADAL" clId="{FD4D7735-FE6F-48CE-8EB0-426C4AA180B2}" dt="2021-01-07T19:35:30.354" v="9071" actId="20577"/>
        <pc:sldMkLst>
          <pc:docMk/>
          <pc:sldMk cId="2192173944" sldId="4593"/>
        </pc:sldMkLst>
        <pc:spChg chg="mod">
          <ac:chgData name="Chris Speller" userId="0a97f007-b978-4543-a8a0-9ee0abccdf0a" providerId="ADAL" clId="{FD4D7735-FE6F-48CE-8EB0-426C4AA180B2}" dt="2021-01-07T19:35:30.354" v="9071" actId="20577"/>
          <ac:spMkLst>
            <pc:docMk/>
            <pc:sldMk cId="2192173944" sldId="4593"/>
            <ac:spMk id="10" creationId="{00000000-0000-0000-0000-000000000000}"/>
          </ac:spMkLst>
        </pc:spChg>
        <pc:spChg chg="mod">
          <ac:chgData name="Chris Speller" userId="0a97f007-b978-4543-a8a0-9ee0abccdf0a" providerId="ADAL" clId="{FD4D7735-FE6F-48CE-8EB0-426C4AA180B2}" dt="2021-01-07T19:34:38.430" v="9063" actId="20577"/>
          <ac:spMkLst>
            <pc:docMk/>
            <pc:sldMk cId="2192173944" sldId="4593"/>
            <ac:spMk id="11" creationId="{00000000-0000-0000-0000-000000000000}"/>
          </ac:spMkLst>
        </pc:spChg>
        <pc:spChg chg="mod">
          <ac:chgData name="Chris Speller" userId="0a97f007-b978-4543-a8a0-9ee0abccdf0a" providerId="ADAL" clId="{FD4D7735-FE6F-48CE-8EB0-426C4AA180B2}" dt="2021-01-07T19:34:40.180" v="9064" actId="1076"/>
          <ac:spMkLst>
            <pc:docMk/>
            <pc:sldMk cId="2192173944" sldId="4593"/>
            <ac:spMk id="13" creationId="{7ABAE97A-8CAC-449E-AADF-D2C0B12BD954}"/>
          </ac:spMkLst>
        </pc:spChg>
      </pc:sldChg>
      <pc:sldChg chg="del">
        <pc:chgData name="Chris Speller" userId="0a97f007-b978-4543-a8a0-9ee0abccdf0a" providerId="ADAL" clId="{FD4D7735-FE6F-48CE-8EB0-426C4AA180B2}" dt="2020-12-29T18:18:16.071" v="1" actId="47"/>
        <pc:sldMkLst>
          <pc:docMk/>
          <pc:sldMk cId="2543856349" sldId="4594"/>
        </pc:sldMkLst>
      </pc:sldChg>
      <pc:sldChg chg="modSp add mod">
        <pc:chgData name="Chris Speller" userId="0a97f007-b978-4543-a8a0-9ee0abccdf0a" providerId="ADAL" clId="{FD4D7735-FE6F-48CE-8EB0-426C4AA180B2}" dt="2021-01-07T19:38:53.097" v="9141" actId="20577"/>
        <pc:sldMkLst>
          <pc:docMk/>
          <pc:sldMk cId="3024554530" sldId="4594"/>
        </pc:sldMkLst>
        <pc:spChg chg="mod">
          <ac:chgData name="Chris Speller" userId="0a97f007-b978-4543-a8a0-9ee0abccdf0a" providerId="ADAL" clId="{FD4D7735-FE6F-48CE-8EB0-426C4AA180B2}" dt="2021-01-07T19:38:53.097" v="9141" actId="20577"/>
          <ac:spMkLst>
            <pc:docMk/>
            <pc:sldMk cId="3024554530" sldId="4594"/>
            <ac:spMk id="10" creationId="{00000000-0000-0000-0000-000000000000}"/>
          </ac:spMkLst>
        </pc:spChg>
        <pc:spChg chg="mod">
          <ac:chgData name="Chris Speller" userId="0a97f007-b978-4543-a8a0-9ee0abccdf0a" providerId="ADAL" clId="{FD4D7735-FE6F-48CE-8EB0-426C4AA180B2}" dt="2021-01-07T19:38:36.582" v="9120" actId="20577"/>
          <ac:spMkLst>
            <pc:docMk/>
            <pc:sldMk cId="3024554530" sldId="4594"/>
            <ac:spMk id="11" creationId="{00000000-0000-0000-0000-000000000000}"/>
          </ac:spMkLst>
        </pc:spChg>
        <pc:spChg chg="mod">
          <ac:chgData name="Chris Speller" userId="0a97f007-b978-4543-a8a0-9ee0abccdf0a" providerId="ADAL" clId="{FD4D7735-FE6F-48CE-8EB0-426C4AA180B2}" dt="2021-01-07T19:38:46.472" v="9135" actId="20577"/>
          <ac:spMkLst>
            <pc:docMk/>
            <pc:sldMk cId="3024554530" sldId="4594"/>
            <ac:spMk id="13" creationId="{7ABAE97A-8CAC-449E-AADF-D2C0B12BD954}"/>
          </ac:spMkLst>
        </pc:spChg>
      </pc:sldChg>
      <pc:sldChg chg="del">
        <pc:chgData name="Chris Speller" userId="0a97f007-b978-4543-a8a0-9ee0abccdf0a" providerId="ADAL" clId="{FD4D7735-FE6F-48CE-8EB0-426C4AA180B2}" dt="2020-12-29T18:18:16.071" v="1" actId="47"/>
        <pc:sldMkLst>
          <pc:docMk/>
          <pc:sldMk cId="330540288" sldId="4595"/>
        </pc:sldMkLst>
      </pc:sldChg>
      <pc:sldChg chg="modSp add mod">
        <pc:chgData name="Chris Speller" userId="0a97f007-b978-4543-a8a0-9ee0abccdf0a" providerId="ADAL" clId="{FD4D7735-FE6F-48CE-8EB0-426C4AA180B2}" dt="2021-01-07T19:39:51.162" v="9165" actId="20577"/>
        <pc:sldMkLst>
          <pc:docMk/>
          <pc:sldMk cId="515112094" sldId="4595"/>
        </pc:sldMkLst>
        <pc:spChg chg="mod">
          <ac:chgData name="Chris Speller" userId="0a97f007-b978-4543-a8a0-9ee0abccdf0a" providerId="ADAL" clId="{FD4D7735-FE6F-48CE-8EB0-426C4AA180B2}" dt="2021-01-07T19:39:51.162" v="9165" actId="20577"/>
          <ac:spMkLst>
            <pc:docMk/>
            <pc:sldMk cId="515112094" sldId="4595"/>
            <ac:spMk id="10" creationId="{00000000-0000-0000-0000-000000000000}"/>
          </ac:spMkLst>
        </pc:spChg>
        <pc:spChg chg="mod">
          <ac:chgData name="Chris Speller" userId="0a97f007-b978-4543-a8a0-9ee0abccdf0a" providerId="ADAL" clId="{FD4D7735-FE6F-48CE-8EB0-426C4AA180B2}" dt="2021-01-07T19:39:00.871" v="9142"/>
          <ac:spMkLst>
            <pc:docMk/>
            <pc:sldMk cId="515112094" sldId="4595"/>
            <ac:spMk id="11" creationId="{00000000-0000-0000-0000-000000000000}"/>
          </ac:spMkLst>
        </pc:spChg>
        <pc:spChg chg="mod">
          <ac:chgData name="Chris Speller" userId="0a97f007-b978-4543-a8a0-9ee0abccdf0a" providerId="ADAL" clId="{FD4D7735-FE6F-48CE-8EB0-426C4AA180B2}" dt="2021-01-07T19:39:46.676" v="9163" actId="20577"/>
          <ac:spMkLst>
            <pc:docMk/>
            <pc:sldMk cId="515112094" sldId="4595"/>
            <ac:spMk id="13" creationId="{7ABAE97A-8CAC-449E-AADF-D2C0B12BD954}"/>
          </ac:spMkLst>
        </pc:spChg>
      </pc:sldChg>
      <pc:sldChg chg="modSp add mod">
        <pc:chgData name="Chris Speller" userId="0a97f007-b978-4543-a8a0-9ee0abccdf0a" providerId="ADAL" clId="{FD4D7735-FE6F-48CE-8EB0-426C4AA180B2}" dt="2021-02-04T16:20:22.482" v="33110"/>
        <pc:sldMkLst>
          <pc:docMk/>
          <pc:sldMk cId="79993555" sldId="4596"/>
        </pc:sldMkLst>
        <pc:spChg chg="mod">
          <ac:chgData name="Chris Speller" userId="0a97f007-b978-4543-a8a0-9ee0abccdf0a" providerId="ADAL" clId="{FD4D7735-FE6F-48CE-8EB0-426C4AA180B2}" dt="2021-01-07T19:41:30.819" v="9202" actId="20577"/>
          <ac:spMkLst>
            <pc:docMk/>
            <pc:sldMk cId="79993555" sldId="4596"/>
            <ac:spMk id="10" creationId="{00000000-0000-0000-0000-000000000000}"/>
          </ac:spMkLst>
        </pc:spChg>
        <pc:spChg chg="mod">
          <ac:chgData name="Chris Speller" userId="0a97f007-b978-4543-a8a0-9ee0abccdf0a" providerId="ADAL" clId="{FD4D7735-FE6F-48CE-8EB0-426C4AA180B2}" dt="2021-02-04T16:20:22.482" v="33110"/>
          <ac:spMkLst>
            <pc:docMk/>
            <pc:sldMk cId="79993555" sldId="4596"/>
            <ac:spMk id="11" creationId="{00000000-0000-0000-0000-000000000000}"/>
          </ac:spMkLst>
        </pc:spChg>
        <pc:spChg chg="mod">
          <ac:chgData name="Chris Speller" userId="0a97f007-b978-4543-a8a0-9ee0abccdf0a" providerId="ADAL" clId="{FD4D7735-FE6F-48CE-8EB0-426C4AA180B2}" dt="2021-01-07T19:41:55.487" v="9211" actId="207"/>
          <ac:spMkLst>
            <pc:docMk/>
            <pc:sldMk cId="79993555" sldId="4596"/>
            <ac:spMk id="13" creationId="{7ABAE97A-8CAC-449E-AADF-D2C0B12BD954}"/>
          </ac:spMkLst>
        </pc:spChg>
      </pc:sldChg>
      <pc:sldChg chg="del">
        <pc:chgData name="Chris Speller" userId="0a97f007-b978-4543-a8a0-9ee0abccdf0a" providerId="ADAL" clId="{FD4D7735-FE6F-48CE-8EB0-426C4AA180B2}" dt="2020-12-29T18:18:16.071" v="1" actId="47"/>
        <pc:sldMkLst>
          <pc:docMk/>
          <pc:sldMk cId="628057033" sldId="4596"/>
        </pc:sldMkLst>
      </pc:sldChg>
      <pc:sldChg chg="del">
        <pc:chgData name="Chris Speller" userId="0a97f007-b978-4543-a8a0-9ee0abccdf0a" providerId="ADAL" clId="{FD4D7735-FE6F-48CE-8EB0-426C4AA180B2}" dt="2020-12-29T18:18:16.071" v="1" actId="47"/>
        <pc:sldMkLst>
          <pc:docMk/>
          <pc:sldMk cId="1139958666" sldId="4597"/>
        </pc:sldMkLst>
      </pc:sldChg>
      <pc:sldChg chg="add del">
        <pc:chgData name="Chris Speller" userId="0a97f007-b978-4543-a8a0-9ee0abccdf0a" providerId="ADAL" clId="{FD4D7735-FE6F-48CE-8EB0-426C4AA180B2}" dt="2021-01-07T19:42:47.506" v="9226" actId="47"/>
        <pc:sldMkLst>
          <pc:docMk/>
          <pc:sldMk cId="2796019996" sldId="4597"/>
        </pc:sldMkLst>
      </pc:sldChg>
      <pc:sldChg chg="add del">
        <pc:chgData name="Chris Speller" userId="0a97f007-b978-4543-a8a0-9ee0abccdf0a" providerId="ADAL" clId="{FD4D7735-FE6F-48CE-8EB0-426C4AA180B2}" dt="2021-01-07T19:41:59.440" v="9213"/>
        <pc:sldMkLst>
          <pc:docMk/>
          <pc:sldMk cId="3118555349" sldId="4598"/>
        </pc:sldMkLst>
      </pc:sldChg>
      <pc:sldChg chg="modSp add mod">
        <pc:chgData name="Chris Speller" userId="0a97f007-b978-4543-a8a0-9ee0abccdf0a" providerId="ADAL" clId="{FD4D7735-FE6F-48CE-8EB0-426C4AA180B2}" dt="2021-02-04T16:20:24.930" v="33111"/>
        <pc:sldMkLst>
          <pc:docMk/>
          <pc:sldMk cId="3145812108" sldId="4598"/>
        </pc:sldMkLst>
        <pc:spChg chg="mod">
          <ac:chgData name="Chris Speller" userId="0a97f007-b978-4543-a8a0-9ee0abccdf0a" providerId="ADAL" clId="{FD4D7735-FE6F-48CE-8EB0-426C4AA180B2}" dt="2021-01-07T19:42:24.511" v="9222" actId="20577"/>
          <ac:spMkLst>
            <pc:docMk/>
            <pc:sldMk cId="3145812108" sldId="4598"/>
            <ac:spMk id="10" creationId="{00000000-0000-0000-0000-000000000000}"/>
          </ac:spMkLst>
        </pc:spChg>
        <pc:spChg chg="mod">
          <ac:chgData name="Chris Speller" userId="0a97f007-b978-4543-a8a0-9ee0abccdf0a" providerId="ADAL" clId="{FD4D7735-FE6F-48CE-8EB0-426C4AA180B2}" dt="2021-02-04T16:20:24.930" v="33111"/>
          <ac:spMkLst>
            <pc:docMk/>
            <pc:sldMk cId="3145812108" sldId="4598"/>
            <ac:spMk id="11" creationId="{00000000-0000-0000-0000-000000000000}"/>
          </ac:spMkLst>
        </pc:spChg>
        <pc:spChg chg="mod">
          <ac:chgData name="Chris Speller" userId="0a97f007-b978-4543-a8a0-9ee0abccdf0a" providerId="ADAL" clId="{FD4D7735-FE6F-48CE-8EB0-426C4AA180B2}" dt="2021-01-07T19:42:45.563" v="9225" actId="207"/>
          <ac:spMkLst>
            <pc:docMk/>
            <pc:sldMk cId="3145812108" sldId="4598"/>
            <ac:spMk id="13" creationId="{7ABAE97A-8CAC-449E-AADF-D2C0B12BD954}"/>
          </ac:spMkLst>
        </pc:spChg>
      </pc:sldChg>
      <pc:sldChg chg="del">
        <pc:chgData name="Chris Speller" userId="0a97f007-b978-4543-a8a0-9ee0abccdf0a" providerId="ADAL" clId="{FD4D7735-FE6F-48CE-8EB0-426C4AA180B2}" dt="2020-12-29T18:18:16.071" v="1" actId="47"/>
        <pc:sldMkLst>
          <pc:docMk/>
          <pc:sldMk cId="4137002087" sldId="4598"/>
        </pc:sldMkLst>
      </pc:sldChg>
      <pc:sldChg chg="del">
        <pc:chgData name="Chris Speller" userId="0a97f007-b978-4543-a8a0-9ee0abccdf0a" providerId="ADAL" clId="{FD4D7735-FE6F-48CE-8EB0-426C4AA180B2}" dt="2020-12-29T18:18:16.071" v="1" actId="47"/>
        <pc:sldMkLst>
          <pc:docMk/>
          <pc:sldMk cId="860969422" sldId="4599"/>
        </pc:sldMkLst>
      </pc:sldChg>
      <pc:sldChg chg="modSp add mod">
        <pc:chgData name="Chris Speller" userId="0a97f007-b978-4543-a8a0-9ee0abccdf0a" providerId="ADAL" clId="{FD4D7735-FE6F-48CE-8EB0-426C4AA180B2}" dt="2021-01-07T19:45:18.426" v="9258" actId="1076"/>
        <pc:sldMkLst>
          <pc:docMk/>
          <pc:sldMk cId="1468899236" sldId="4599"/>
        </pc:sldMkLst>
        <pc:spChg chg="mod">
          <ac:chgData name="Chris Speller" userId="0a97f007-b978-4543-a8a0-9ee0abccdf0a" providerId="ADAL" clId="{FD4D7735-FE6F-48CE-8EB0-426C4AA180B2}" dt="2021-01-07T19:45:10.833" v="9257" actId="20577"/>
          <ac:spMkLst>
            <pc:docMk/>
            <pc:sldMk cId="1468899236" sldId="4599"/>
            <ac:spMk id="10" creationId="{00000000-0000-0000-0000-000000000000}"/>
          </ac:spMkLst>
        </pc:spChg>
        <pc:spChg chg="mod">
          <ac:chgData name="Chris Speller" userId="0a97f007-b978-4543-a8a0-9ee0abccdf0a" providerId="ADAL" clId="{FD4D7735-FE6F-48CE-8EB0-426C4AA180B2}" dt="2021-01-07T19:43:35.555" v="9228"/>
          <ac:spMkLst>
            <pc:docMk/>
            <pc:sldMk cId="1468899236" sldId="4599"/>
            <ac:spMk id="11" creationId="{00000000-0000-0000-0000-000000000000}"/>
          </ac:spMkLst>
        </pc:spChg>
        <pc:spChg chg="mod">
          <ac:chgData name="Chris Speller" userId="0a97f007-b978-4543-a8a0-9ee0abccdf0a" providerId="ADAL" clId="{FD4D7735-FE6F-48CE-8EB0-426C4AA180B2}" dt="2021-01-07T19:45:18.426" v="9258" actId="1076"/>
          <ac:spMkLst>
            <pc:docMk/>
            <pc:sldMk cId="1468899236" sldId="4599"/>
            <ac:spMk id="13" creationId="{7ABAE97A-8CAC-449E-AADF-D2C0B12BD954}"/>
          </ac:spMkLst>
        </pc:spChg>
      </pc:sldChg>
      <pc:sldChg chg="modSp add mod modAnim">
        <pc:chgData name="Chris Speller" userId="0a97f007-b978-4543-a8a0-9ee0abccdf0a" providerId="ADAL" clId="{FD4D7735-FE6F-48CE-8EB0-426C4AA180B2}" dt="2021-01-07T19:48:13.371" v="9444" actId="20577"/>
        <pc:sldMkLst>
          <pc:docMk/>
          <pc:sldMk cId="2480600978" sldId="4600"/>
        </pc:sldMkLst>
        <pc:spChg chg="mod">
          <ac:chgData name="Chris Speller" userId="0a97f007-b978-4543-a8a0-9ee0abccdf0a" providerId="ADAL" clId="{FD4D7735-FE6F-48CE-8EB0-426C4AA180B2}" dt="2021-01-07T19:47:17.188" v="9407" actId="20577"/>
          <ac:spMkLst>
            <pc:docMk/>
            <pc:sldMk cId="2480600978" sldId="4600"/>
            <ac:spMk id="10" creationId="{00000000-0000-0000-0000-000000000000}"/>
          </ac:spMkLst>
        </pc:spChg>
        <pc:spChg chg="mod">
          <ac:chgData name="Chris Speller" userId="0a97f007-b978-4543-a8a0-9ee0abccdf0a" providerId="ADAL" clId="{FD4D7735-FE6F-48CE-8EB0-426C4AA180B2}" dt="2021-01-07T19:47:20.263" v="9408" actId="20577"/>
          <ac:spMkLst>
            <pc:docMk/>
            <pc:sldMk cId="2480600978" sldId="4600"/>
            <ac:spMk id="11" creationId="{00000000-0000-0000-0000-000000000000}"/>
          </ac:spMkLst>
        </pc:spChg>
        <pc:spChg chg="mod">
          <ac:chgData name="Chris Speller" userId="0a97f007-b978-4543-a8a0-9ee0abccdf0a" providerId="ADAL" clId="{FD4D7735-FE6F-48CE-8EB0-426C4AA180B2}" dt="2021-01-07T19:48:13.371" v="9444" actId="20577"/>
          <ac:spMkLst>
            <pc:docMk/>
            <pc:sldMk cId="2480600978" sldId="4600"/>
            <ac:spMk id="13" creationId="{7ABAE97A-8CAC-449E-AADF-D2C0B12BD954}"/>
          </ac:spMkLst>
        </pc:spChg>
      </pc:sldChg>
      <pc:sldChg chg="del">
        <pc:chgData name="Chris Speller" userId="0a97f007-b978-4543-a8a0-9ee0abccdf0a" providerId="ADAL" clId="{FD4D7735-FE6F-48CE-8EB0-426C4AA180B2}" dt="2020-12-29T18:18:16.071" v="1" actId="47"/>
        <pc:sldMkLst>
          <pc:docMk/>
          <pc:sldMk cId="4108622673" sldId="4600"/>
        </pc:sldMkLst>
      </pc:sldChg>
      <pc:sldChg chg="del">
        <pc:chgData name="Chris Speller" userId="0a97f007-b978-4543-a8a0-9ee0abccdf0a" providerId="ADAL" clId="{FD4D7735-FE6F-48CE-8EB0-426C4AA180B2}" dt="2020-12-29T18:18:16.071" v="1" actId="47"/>
        <pc:sldMkLst>
          <pc:docMk/>
          <pc:sldMk cId="1764366583" sldId="4601"/>
        </pc:sldMkLst>
      </pc:sldChg>
      <pc:sldChg chg="modSp add">
        <pc:chgData name="Chris Speller" userId="0a97f007-b978-4543-a8a0-9ee0abccdf0a" providerId="ADAL" clId="{FD4D7735-FE6F-48CE-8EB0-426C4AA180B2}" dt="2021-01-07T19:49:13.462" v="9455" actId="20577"/>
        <pc:sldMkLst>
          <pc:docMk/>
          <pc:sldMk cId="2581596683" sldId="4601"/>
        </pc:sldMkLst>
        <pc:spChg chg="mod">
          <ac:chgData name="Chris Speller" userId="0a97f007-b978-4543-a8a0-9ee0abccdf0a" providerId="ADAL" clId="{FD4D7735-FE6F-48CE-8EB0-426C4AA180B2}" dt="2021-01-07T19:49:13.462" v="9455" actId="20577"/>
          <ac:spMkLst>
            <pc:docMk/>
            <pc:sldMk cId="2581596683" sldId="4601"/>
            <ac:spMk id="10" creationId="{00000000-0000-0000-0000-000000000000}"/>
          </ac:spMkLst>
        </pc:spChg>
        <pc:spChg chg="mod">
          <ac:chgData name="Chris Speller" userId="0a97f007-b978-4543-a8a0-9ee0abccdf0a" providerId="ADAL" clId="{FD4D7735-FE6F-48CE-8EB0-426C4AA180B2}" dt="2021-01-07T19:48:48.495" v="9450"/>
          <ac:spMkLst>
            <pc:docMk/>
            <pc:sldMk cId="2581596683" sldId="4601"/>
            <ac:spMk id="11" creationId="{00000000-0000-0000-0000-000000000000}"/>
          </ac:spMkLst>
        </pc:spChg>
        <pc:spChg chg="mod">
          <ac:chgData name="Chris Speller" userId="0a97f007-b978-4543-a8a0-9ee0abccdf0a" providerId="ADAL" clId="{FD4D7735-FE6F-48CE-8EB0-426C4AA180B2}" dt="2021-01-07T19:48:57.752" v="9452" actId="207"/>
          <ac:spMkLst>
            <pc:docMk/>
            <pc:sldMk cId="2581596683" sldId="4601"/>
            <ac:spMk id="13" creationId="{7ABAE97A-8CAC-449E-AADF-D2C0B12BD954}"/>
          </ac:spMkLst>
        </pc:spChg>
      </pc:sldChg>
      <pc:sldChg chg="del">
        <pc:chgData name="Chris Speller" userId="0a97f007-b978-4543-a8a0-9ee0abccdf0a" providerId="ADAL" clId="{FD4D7735-FE6F-48CE-8EB0-426C4AA180B2}" dt="2020-12-29T18:18:16.071" v="1" actId="47"/>
        <pc:sldMkLst>
          <pc:docMk/>
          <pc:sldMk cId="832597252" sldId="4602"/>
        </pc:sldMkLst>
      </pc:sldChg>
      <pc:sldChg chg="modSp add mod">
        <pc:chgData name="Chris Speller" userId="0a97f007-b978-4543-a8a0-9ee0abccdf0a" providerId="ADAL" clId="{FD4D7735-FE6F-48CE-8EB0-426C4AA180B2}" dt="2021-01-07T19:55:16.783" v="9486" actId="20577"/>
        <pc:sldMkLst>
          <pc:docMk/>
          <pc:sldMk cId="1670130114" sldId="4602"/>
        </pc:sldMkLst>
        <pc:spChg chg="mod">
          <ac:chgData name="Chris Speller" userId="0a97f007-b978-4543-a8a0-9ee0abccdf0a" providerId="ADAL" clId="{FD4D7735-FE6F-48CE-8EB0-426C4AA180B2}" dt="2021-01-07T19:55:16.783" v="9486" actId="20577"/>
          <ac:spMkLst>
            <pc:docMk/>
            <pc:sldMk cId="1670130114" sldId="4602"/>
            <ac:spMk id="10" creationId="{00000000-0000-0000-0000-000000000000}"/>
          </ac:spMkLst>
        </pc:spChg>
        <pc:spChg chg="mod">
          <ac:chgData name="Chris Speller" userId="0a97f007-b978-4543-a8a0-9ee0abccdf0a" providerId="ADAL" clId="{FD4D7735-FE6F-48CE-8EB0-426C4AA180B2}" dt="2021-01-07T19:49:34.930" v="9461"/>
          <ac:spMkLst>
            <pc:docMk/>
            <pc:sldMk cId="1670130114" sldId="4602"/>
            <ac:spMk id="11" creationId="{00000000-0000-0000-0000-000000000000}"/>
          </ac:spMkLst>
        </pc:spChg>
        <pc:spChg chg="mod">
          <ac:chgData name="Chris Speller" userId="0a97f007-b978-4543-a8a0-9ee0abccdf0a" providerId="ADAL" clId="{FD4D7735-FE6F-48CE-8EB0-426C4AA180B2}" dt="2021-01-07T19:52:43.353" v="9480" actId="207"/>
          <ac:spMkLst>
            <pc:docMk/>
            <pc:sldMk cId="1670130114" sldId="4602"/>
            <ac:spMk id="13" creationId="{7ABAE97A-8CAC-449E-AADF-D2C0B12BD954}"/>
          </ac:spMkLst>
        </pc:spChg>
      </pc:sldChg>
      <pc:sldChg chg="addSp delSp modSp add mod modAnim">
        <pc:chgData name="Chris Speller" userId="0a97f007-b978-4543-a8a0-9ee0abccdf0a" providerId="ADAL" clId="{FD4D7735-FE6F-48CE-8EB0-426C4AA180B2}" dt="2021-02-04T16:41:28.889" v="33136" actId="122"/>
        <pc:sldMkLst>
          <pc:docMk/>
          <pc:sldMk cId="415519278" sldId="4603"/>
        </pc:sldMkLst>
        <pc:spChg chg="mod">
          <ac:chgData name="Chris Speller" userId="0a97f007-b978-4543-a8a0-9ee0abccdf0a" providerId="ADAL" clId="{FD4D7735-FE6F-48CE-8EB0-426C4AA180B2}" dt="2021-01-07T20:01:18.508" v="9812" actId="6549"/>
          <ac:spMkLst>
            <pc:docMk/>
            <pc:sldMk cId="415519278" sldId="4603"/>
            <ac:spMk id="10" creationId="{00000000-0000-0000-0000-000000000000}"/>
          </ac:spMkLst>
        </pc:spChg>
        <pc:spChg chg="mod">
          <ac:chgData name="Chris Speller" userId="0a97f007-b978-4543-a8a0-9ee0abccdf0a" providerId="ADAL" clId="{FD4D7735-FE6F-48CE-8EB0-426C4AA180B2}" dt="2021-01-07T19:58:55.390" v="9801" actId="6549"/>
          <ac:spMkLst>
            <pc:docMk/>
            <pc:sldMk cId="415519278" sldId="4603"/>
            <ac:spMk id="11" creationId="{00000000-0000-0000-0000-000000000000}"/>
          </ac:spMkLst>
        </pc:spChg>
        <pc:spChg chg="mod">
          <ac:chgData name="Chris Speller" userId="0a97f007-b978-4543-a8a0-9ee0abccdf0a" providerId="ADAL" clId="{FD4D7735-FE6F-48CE-8EB0-426C4AA180B2}" dt="2021-02-04T16:41:28.889" v="33136" actId="122"/>
          <ac:spMkLst>
            <pc:docMk/>
            <pc:sldMk cId="415519278" sldId="4603"/>
            <ac:spMk id="13" creationId="{7ABAE97A-8CAC-449E-AADF-D2C0B12BD954}"/>
          </ac:spMkLst>
        </pc:spChg>
        <pc:picChg chg="add del mod">
          <ac:chgData name="Chris Speller" userId="0a97f007-b978-4543-a8a0-9ee0abccdf0a" providerId="ADAL" clId="{FD4D7735-FE6F-48CE-8EB0-426C4AA180B2}" dt="2021-01-07T19:57:31.703" v="9737" actId="478"/>
          <ac:picMkLst>
            <pc:docMk/>
            <pc:sldMk cId="415519278" sldId="4603"/>
            <ac:picMk id="12" creationId="{CEDA7956-13F1-42EB-A41B-09B54E975A0C}"/>
          </ac:picMkLst>
        </pc:picChg>
      </pc:sldChg>
      <pc:sldChg chg="del">
        <pc:chgData name="Chris Speller" userId="0a97f007-b978-4543-a8a0-9ee0abccdf0a" providerId="ADAL" clId="{FD4D7735-FE6F-48CE-8EB0-426C4AA180B2}" dt="2020-12-29T18:18:16.071" v="1" actId="47"/>
        <pc:sldMkLst>
          <pc:docMk/>
          <pc:sldMk cId="1144295525" sldId="4603"/>
        </pc:sldMkLst>
      </pc:sldChg>
      <pc:sldChg chg="addSp delSp modSp add mod modAnim">
        <pc:chgData name="Chris Speller" userId="0a97f007-b978-4543-a8a0-9ee0abccdf0a" providerId="ADAL" clId="{FD4D7735-FE6F-48CE-8EB0-426C4AA180B2}" dt="2021-01-07T20:06:03.352" v="10357" actId="20577"/>
        <pc:sldMkLst>
          <pc:docMk/>
          <pc:sldMk cId="2691581940" sldId="4604"/>
        </pc:sldMkLst>
        <pc:spChg chg="mod">
          <ac:chgData name="Chris Speller" userId="0a97f007-b978-4543-a8a0-9ee0abccdf0a" providerId="ADAL" clId="{FD4D7735-FE6F-48CE-8EB0-426C4AA180B2}" dt="2021-01-07T20:06:03.352" v="10357" actId="20577"/>
          <ac:spMkLst>
            <pc:docMk/>
            <pc:sldMk cId="2691581940" sldId="4604"/>
            <ac:spMk id="10" creationId="{00000000-0000-0000-0000-000000000000}"/>
          </ac:spMkLst>
        </pc:spChg>
        <pc:spChg chg="mod">
          <ac:chgData name="Chris Speller" userId="0a97f007-b978-4543-a8a0-9ee0abccdf0a" providerId="ADAL" clId="{FD4D7735-FE6F-48CE-8EB0-426C4AA180B2}" dt="2021-01-07T20:04:11.664" v="10157"/>
          <ac:spMkLst>
            <pc:docMk/>
            <pc:sldMk cId="2691581940" sldId="4604"/>
            <ac:spMk id="11" creationId="{00000000-0000-0000-0000-000000000000}"/>
          </ac:spMkLst>
        </pc:spChg>
        <pc:spChg chg="mod">
          <ac:chgData name="Chris Speller" userId="0a97f007-b978-4543-a8a0-9ee0abccdf0a" providerId="ADAL" clId="{FD4D7735-FE6F-48CE-8EB0-426C4AA180B2}" dt="2021-01-07T20:04:15.833" v="10165" actId="20577"/>
          <ac:spMkLst>
            <pc:docMk/>
            <pc:sldMk cId="2691581940" sldId="4604"/>
            <ac:spMk id="13" creationId="{7ABAE97A-8CAC-449E-AADF-D2C0B12BD954}"/>
          </ac:spMkLst>
        </pc:spChg>
        <pc:picChg chg="add del mod modCrop">
          <ac:chgData name="Chris Speller" userId="0a97f007-b978-4543-a8a0-9ee0abccdf0a" providerId="ADAL" clId="{FD4D7735-FE6F-48CE-8EB0-426C4AA180B2}" dt="2021-01-07T20:04:29.163" v="10169" actId="478"/>
          <ac:picMkLst>
            <pc:docMk/>
            <pc:sldMk cId="2691581940" sldId="4604"/>
            <ac:picMk id="3" creationId="{A11D02DD-36E9-401C-B393-7868211CFB2B}"/>
          </ac:picMkLst>
        </pc:picChg>
      </pc:sldChg>
      <pc:sldChg chg="del">
        <pc:chgData name="Chris Speller" userId="0a97f007-b978-4543-a8a0-9ee0abccdf0a" providerId="ADAL" clId="{FD4D7735-FE6F-48CE-8EB0-426C4AA180B2}" dt="2020-12-29T18:18:16.071" v="1" actId="47"/>
        <pc:sldMkLst>
          <pc:docMk/>
          <pc:sldMk cId="4277447698" sldId="4604"/>
        </pc:sldMkLst>
      </pc:sldChg>
      <pc:sldChg chg="delSp modSp add mod">
        <pc:chgData name="Chris Speller" userId="0a97f007-b978-4543-a8a0-9ee0abccdf0a" providerId="ADAL" clId="{FD4D7735-FE6F-48CE-8EB0-426C4AA180B2}" dt="2021-01-07T20:08:27.906" v="10522" actId="20577"/>
        <pc:sldMkLst>
          <pc:docMk/>
          <pc:sldMk cId="719849411" sldId="4605"/>
        </pc:sldMkLst>
        <pc:spChg chg="mod">
          <ac:chgData name="Chris Speller" userId="0a97f007-b978-4543-a8a0-9ee0abccdf0a" providerId="ADAL" clId="{FD4D7735-FE6F-48CE-8EB0-426C4AA180B2}" dt="2021-01-07T20:08:11.108" v="10508" actId="6549"/>
          <ac:spMkLst>
            <pc:docMk/>
            <pc:sldMk cId="719849411" sldId="4605"/>
            <ac:spMk id="10" creationId="{00000000-0000-0000-0000-000000000000}"/>
          </ac:spMkLst>
        </pc:spChg>
        <pc:spChg chg="mod">
          <ac:chgData name="Chris Speller" userId="0a97f007-b978-4543-a8a0-9ee0abccdf0a" providerId="ADAL" clId="{FD4D7735-FE6F-48CE-8EB0-426C4AA180B2}" dt="2021-01-07T20:08:06.414" v="10505" actId="6549"/>
          <ac:spMkLst>
            <pc:docMk/>
            <pc:sldMk cId="719849411" sldId="4605"/>
            <ac:spMk id="11" creationId="{00000000-0000-0000-0000-000000000000}"/>
          </ac:spMkLst>
        </pc:spChg>
        <pc:spChg chg="mod">
          <ac:chgData name="Chris Speller" userId="0a97f007-b978-4543-a8a0-9ee0abccdf0a" providerId="ADAL" clId="{FD4D7735-FE6F-48CE-8EB0-426C4AA180B2}" dt="2021-01-07T20:08:27.906" v="10522" actId="20577"/>
          <ac:spMkLst>
            <pc:docMk/>
            <pc:sldMk cId="719849411" sldId="4605"/>
            <ac:spMk id="13" creationId="{7ABAE97A-8CAC-449E-AADF-D2C0B12BD954}"/>
          </ac:spMkLst>
        </pc:spChg>
        <pc:picChg chg="del mod">
          <ac:chgData name="Chris Speller" userId="0a97f007-b978-4543-a8a0-9ee0abccdf0a" providerId="ADAL" clId="{FD4D7735-FE6F-48CE-8EB0-426C4AA180B2}" dt="2021-01-07T20:07:03.025" v="10477" actId="478"/>
          <ac:picMkLst>
            <pc:docMk/>
            <pc:sldMk cId="719849411" sldId="4605"/>
            <ac:picMk id="3" creationId="{A11D02DD-36E9-401C-B393-7868211CFB2B}"/>
          </ac:picMkLst>
        </pc:picChg>
      </pc:sldChg>
      <pc:sldChg chg="del">
        <pc:chgData name="Chris Speller" userId="0a97f007-b978-4543-a8a0-9ee0abccdf0a" providerId="ADAL" clId="{FD4D7735-FE6F-48CE-8EB0-426C4AA180B2}" dt="2020-12-29T18:18:16.071" v="1" actId="47"/>
        <pc:sldMkLst>
          <pc:docMk/>
          <pc:sldMk cId="1896310137" sldId="4605"/>
        </pc:sldMkLst>
      </pc:sldChg>
      <pc:sldChg chg="del">
        <pc:chgData name="Chris Speller" userId="0a97f007-b978-4543-a8a0-9ee0abccdf0a" providerId="ADAL" clId="{FD4D7735-FE6F-48CE-8EB0-426C4AA180B2}" dt="2020-12-29T18:18:16.071" v="1" actId="47"/>
        <pc:sldMkLst>
          <pc:docMk/>
          <pc:sldMk cId="1536450868" sldId="4606"/>
        </pc:sldMkLst>
      </pc:sldChg>
      <pc:sldChg chg="addSp delSp modSp add mod">
        <pc:chgData name="Chris Speller" userId="0a97f007-b978-4543-a8a0-9ee0abccdf0a" providerId="ADAL" clId="{FD4D7735-FE6F-48CE-8EB0-426C4AA180B2}" dt="2021-01-07T20:18:37.294" v="10989" actId="478"/>
        <pc:sldMkLst>
          <pc:docMk/>
          <pc:sldMk cId="2975128045" sldId="4606"/>
        </pc:sldMkLst>
        <pc:spChg chg="mod">
          <ac:chgData name="Chris Speller" userId="0a97f007-b978-4543-a8a0-9ee0abccdf0a" providerId="ADAL" clId="{FD4D7735-FE6F-48CE-8EB0-426C4AA180B2}" dt="2021-01-07T20:13:28.744" v="10954" actId="20577"/>
          <ac:spMkLst>
            <pc:docMk/>
            <pc:sldMk cId="2975128045" sldId="4606"/>
            <ac:spMk id="10" creationId="{00000000-0000-0000-0000-000000000000}"/>
          </ac:spMkLst>
        </pc:spChg>
        <pc:spChg chg="mod">
          <ac:chgData name="Chris Speller" userId="0a97f007-b978-4543-a8a0-9ee0abccdf0a" providerId="ADAL" clId="{FD4D7735-FE6F-48CE-8EB0-426C4AA180B2}" dt="2021-01-07T20:14:14.227" v="10973" actId="20577"/>
          <ac:spMkLst>
            <pc:docMk/>
            <pc:sldMk cId="2975128045" sldId="4606"/>
            <ac:spMk id="11" creationId="{00000000-0000-0000-0000-000000000000}"/>
          </ac:spMkLst>
        </pc:spChg>
        <pc:spChg chg="mod">
          <ac:chgData name="Chris Speller" userId="0a97f007-b978-4543-a8a0-9ee0abccdf0a" providerId="ADAL" clId="{FD4D7735-FE6F-48CE-8EB0-426C4AA180B2}" dt="2021-01-07T20:18:35.463" v="10988" actId="20577"/>
          <ac:spMkLst>
            <pc:docMk/>
            <pc:sldMk cId="2975128045" sldId="4606"/>
            <ac:spMk id="13" creationId="{7ABAE97A-8CAC-449E-AADF-D2C0B12BD954}"/>
          </ac:spMkLst>
        </pc:spChg>
        <pc:picChg chg="add del mod">
          <ac:chgData name="Chris Speller" userId="0a97f007-b978-4543-a8a0-9ee0abccdf0a" providerId="ADAL" clId="{FD4D7735-FE6F-48CE-8EB0-426C4AA180B2}" dt="2021-01-07T20:18:37.294" v="10989" actId="478"/>
          <ac:picMkLst>
            <pc:docMk/>
            <pc:sldMk cId="2975128045" sldId="4606"/>
            <ac:picMk id="3" creationId="{15317A22-0C7D-4A65-B947-822279120019}"/>
          </ac:picMkLst>
        </pc:picChg>
      </pc:sldChg>
      <pc:sldChg chg="addSp delSp modSp add mod modAnim">
        <pc:chgData name="Chris Speller" userId="0a97f007-b978-4543-a8a0-9ee0abccdf0a" providerId="ADAL" clId="{FD4D7735-FE6F-48CE-8EB0-426C4AA180B2}" dt="2021-01-08T17:06:23.236" v="11328" actId="478"/>
        <pc:sldMkLst>
          <pc:docMk/>
          <pc:sldMk cId="1086149440" sldId="4607"/>
        </pc:sldMkLst>
        <pc:spChg chg="mod">
          <ac:chgData name="Chris Speller" userId="0a97f007-b978-4543-a8a0-9ee0abccdf0a" providerId="ADAL" clId="{FD4D7735-FE6F-48CE-8EB0-426C4AA180B2}" dt="2021-01-08T17:05:28.868" v="11270" actId="20577"/>
          <ac:spMkLst>
            <pc:docMk/>
            <pc:sldMk cId="1086149440" sldId="4607"/>
            <ac:spMk id="10" creationId="{00000000-0000-0000-0000-000000000000}"/>
          </ac:spMkLst>
        </pc:spChg>
        <pc:spChg chg="mod">
          <ac:chgData name="Chris Speller" userId="0a97f007-b978-4543-a8a0-9ee0abccdf0a" providerId="ADAL" clId="{FD4D7735-FE6F-48CE-8EB0-426C4AA180B2}" dt="2021-01-08T17:05:16.502" v="11262"/>
          <ac:spMkLst>
            <pc:docMk/>
            <pc:sldMk cId="1086149440" sldId="4607"/>
            <ac:spMk id="11" creationId="{00000000-0000-0000-0000-000000000000}"/>
          </ac:spMkLst>
        </pc:spChg>
        <pc:spChg chg="mod">
          <ac:chgData name="Chris Speller" userId="0a97f007-b978-4543-a8a0-9ee0abccdf0a" providerId="ADAL" clId="{FD4D7735-FE6F-48CE-8EB0-426C4AA180B2}" dt="2021-01-08T17:06:21.682" v="11327" actId="20577"/>
          <ac:spMkLst>
            <pc:docMk/>
            <pc:sldMk cId="1086149440" sldId="4607"/>
            <ac:spMk id="13" creationId="{7ABAE97A-8CAC-449E-AADF-D2C0B12BD954}"/>
          </ac:spMkLst>
        </pc:spChg>
        <pc:picChg chg="add del mod">
          <ac:chgData name="Chris Speller" userId="0a97f007-b978-4543-a8a0-9ee0abccdf0a" providerId="ADAL" clId="{FD4D7735-FE6F-48CE-8EB0-426C4AA180B2}" dt="2021-01-08T17:06:23.236" v="11328" actId="478"/>
          <ac:picMkLst>
            <pc:docMk/>
            <pc:sldMk cId="1086149440" sldId="4607"/>
            <ac:picMk id="3" creationId="{84306B43-0C80-4099-A844-5CC716BCC9DF}"/>
          </ac:picMkLst>
        </pc:picChg>
      </pc:sldChg>
      <pc:sldChg chg="del">
        <pc:chgData name="Chris Speller" userId="0a97f007-b978-4543-a8a0-9ee0abccdf0a" providerId="ADAL" clId="{FD4D7735-FE6F-48CE-8EB0-426C4AA180B2}" dt="2020-12-29T18:18:16.071" v="1" actId="47"/>
        <pc:sldMkLst>
          <pc:docMk/>
          <pc:sldMk cId="4294851430" sldId="4607"/>
        </pc:sldMkLst>
      </pc:sldChg>
      <pc:sldChg chg="addSp delSp modSp add mod modAnim">
        <pc:chgData name="Chris Speller" userId="0a97f007-b978-4543-a8a0-9ee0abccdf0a" providerId="ADAL" clId="{FD4D7735-FE6F-48CE-8EB0-426C4AA180B2}" dt="2021-01-08T17:11:37.009" v="11552" actId="6549"/>
        <pc:sldMkLst>
          <pc:docMk/>
          <pc:sldMk cId="1250493512" sldId="4608"/>
        </pc:sldMkLst>
        <pc:spChg chg="mod">
          <ac:chgData name="Chris Speller" userId="0a97f007-b978-4543-a8a0-9ee0abccdf0a" providerId="ADAL" clId="{FD4D7735-FE6F-48CE-8EB0-426C4AA180B2}" dt="2021-01-08T17:11:37.009" v="11552" actId="6549"/>
          <ac:spMkLst>
            <pc:docMk/>
            <pc:sldMk cId="1250493512" sldId="4608"/>
            <ac:spMk id="10" creationId="{00000000-0000-0000-0000-000000000000}"/>
          </ac:spMkLst>
        </pc:spChg>
        <pc:spChg chg="mod">
          <ac:chgData name="Chris Speller" userId="0a97f007-b978-4543-a8a0-9ee0abccdf0a" providerId="ADAL" clId="{FD4D7735-FE6F-48CE-8EB0-426C4AA180B2}" dt="2021-01-08T17:10:10.608" v="11538" actId="20577"/>
          <ac:spMkLst>
            <pc:docMk/>
            <pc:sldMk cId="1250493512" sldId="4608"/>
            <ac:spMk id="11" creationId="{00000000-0000-0000-0000-000000000000}"/>
          </ac:spMkLst>
        </pc:spChg>
        <pc:spChg chg="mod">
          <ac:chgData name="Chris Speller" userId="0a97f007-b978-4543-a8a0-9ee0abccdf0a" providerId="ADAL" clId="{FD4D7735-FE6F-48CE-8EB0-426C4AA180B2}" dt="2021-01-08T17:11:04.617" v="11549" actId="6549"/>
          <ac:spMkLst>
            <pc:docMk/>
            <pc:sldMk cId="1250493512" sldId="4608"/>
            <ac:spMk id="13" creationId="{7ABAE97A-8CAC-449E-AADF-D2C0B12BD954}"/>
          </ac:spMkLst>
        </pc:spChg>
        <pc:picChg chg="add del mod">
          <ac:chgData name="Chris Speller" userId="0a97f007-b978-4543-a8a0-9ee0abccdf0a" providerId="ADAL" clId="{FD4D7735-FE6F-48CE-8EB0-426C4AA180B2}" dt="2021-01-08T17:10:23.579" v="11541" actId="478"/>
          <ac:picMkLst>
            <pc:docMk/>
            <pc:sldMk cId="1250493512" sldId="4608"/>
            <ac:picMk id="3" creationId="{8ECB0C92-DAA9-43B1-BBCB-E1928490433C}"/>
          </ac:picMkLst>
        </pc:picChg>
      </pc:sldChg>
      <pc:sldChg chg="del">
        <pc:chgData name="Chris Speller" userId="0a97f007-b978-4543-a8a0-9ee0abccdf0a" providerId="ADAL" clId="{FD4D7735-FE6F-48CE-8EB0-426C4AA180B2}" dt="2020-12-29T18:18:16.071" v="1" actId="47"/>
        <pc:sldMkLst>
          <pc:docMk/>
          <pc:sldMk cId="2277189781" sldId="4608"/>
        </pc:sldMkLst>
      </pc:sldChg>
      <pc:sldChg chg="delSp modSp add mod">
        <pc:chgData name="Chris Speller" userId="0a97f007-b978-4543-a8a0-9ee0abccdf0a" providerId="ADAL" clId="{FD4D7735-FE6F-48CE-8EB0-426C4AA180B2}" dt="2021-01-08T17:13:21.702" v="11585" actId="20577"/>
        <pc:sldMkLst>
          <pc:docMk/>
          <pc:sldMk cId="212697611" sldId="4609"/>
        </pc:sldMkLst>
        <pc:spChg chg="mod">
          <ac:chgData name="Chris Speller" userId="0a97f007-b978-4543-a8a0-9ee0abccdf0a" providerId="ADAL" clId="{FD4D7735-FE6F-48CE-8EB0-426C4AA180B2}" dt="2021-01-08T17:11:35.336" v="11551" actId="6549"/>
          <ac:spMkLst>
            <pc:docMk/>
            <pc:sldMk cId="212697611" sldId="4609"/>
            <ac:spMk id="10" creationId="{00000000-0000-0000-0000-000000000000}"/>
          </ac:spMkLst>
        </pc:spChg>
        <pc:spChg chg="mod">
          <ac:chgData name="Chris Speller" userId="0a97f007-b978-4543-a8a0-9ee0abccdf0a" providerId="ADAL" clId="{FD4D7735-FE6F-48CE-8EB0-426C4AA180B2}" dt="2021-01-08T17:10:39.255" v="11547" actId="16959"/>
          <ac:spMkLst>
            <pc:docMk/>
            <pc:sldMk cId="212697611" sldId="4609"/>
            <ac:spMk id="11" creationId="{00000000-0000-0000-0000-000000000000}"/>
          </ac:spMkLst>
        </pc:spChg>
        <pc:spChg chg="mod">
          <ac:chgData name="Chris Speller" userId="0a97f007-b978-4543-a8a0-9ee0abccdf0a" providerId="ADAL" clId="{FD4D7735-FE6F-48CE-8EB0-426C4AA180B2}" dt="2021-01-08T17:13:21.702" v="11585" actId="20577"/>
          <ac:spMkLst>
            <pc:docMk/>
            <pc:sldMk cId="212697611" sldId="4609"/>
            <ac:spMk id="13" creationId="{7ABAE97A-8CAC-449E-AADF-D2C0B12BD954}"/>
          </ac:spMkLst>
        </pc:spChg>
        <pc:picChg chg="del">
          <ac:chgData name="Chris Speller" userId="0a97f007-b978-4543-a8a0-9ee0abccdf0a" providerId="ADAL" clId="{FD4D7735-FE6F-48CE-8EB0-426C4AA180B2}" dt="2021-01-08T17:11:43.540" v="11554" actId="478"/>
          <ac:picMkLst>
            <pc:docMk/>
            <pc:sldMk cId="212697611" sldId="4609"/>
            <ac:picMk id="3" creationId="{8ECB0C92-DAA9-43B1-BBCB-E1928490433C}"/>
          </ac:picMkLst>
        </pc:picChg>
      </pc:sldChg>
      <pc:sldChg chg="del">
        <pc:chgData name="Chris Speller" userId="0a97f007-b978-4543-a8a0-9ee0abccdf0a" providerId="ADAL" clId="{FD4D7735-FE6F-48CE-8EB0-426C4AA180B2}" dt="2020-12-29T18:18:16.071" v="1" actId="47"/>
        <pc:sldMkLst>
          <pc:docMk/>
          <pc:sldMk cId="4057536436" sldId="4609"/>
        </pc:sldMkLst>
      </pc:sldChg>
      <pc:sldChg chg="delSp modSp add mod modAnim">
        <pc:chgData name="Chris Speller" userId="0a97f007-b978-4543-a8a0-9ee0abccdf0a" providerId="ADAL" clId="{FD4D7735-FE6F-48CE-8EB0-426C4AA180B2}" dt="2021-01-08T17:13:24.592" v="11586" actId="20577"/>
        <pc:sldMkLst>
          <pc:docMk/>
          <pc:sldMk cId="134723154" sldId="4610"/>
        </pc:sldMkLst>
        <pc:spChg chg="mod">
          <ac:chgData name="Chris Speller" userId="0a97f007-b978-4543-a8a0-9ee0abccdf0a" providerId="ADAL" clId="{FD4D7735-FE6F-48CE-8EB0-426C4AA180B2}" dt="2021-01-08T17:12:40.177" v="11581" actId="20577"/>
          <ac:spMkLst>
            <pc:docMk/>
            <pc:sldMk cId="134723154" sldId="4610"/>
            <ac:spMk id="10" creationId="{00000000-0000-0000-0000-000000000000}"/>
          </ac:spMkLst>
        </pc:spChg>
        <pc:spChg chg="mod">
          <ac:chgData name="Chris Speller" userId="0a97f007-b978-4543-a8a0-9ee0abccdf0a" providerId="ADAL" clId="{FD4D7735-FE6F-48CE-8EB0-426C4AA180B2}" dt="2021-01-08T17:12:11.879" v="11569" actId="20577"/>
          <ac:spMkLst>
            <pc:docMk/>
            <pc:sldMk cId="134723154" sldId="4610"/>
            <ac:spMk id="11" creationId="{00000000-0000-0000-0000-000000000000}"/>
          </ac:spMkLst>
        </pc:spChg>
        <pc:spChg chg="mod">
          <ac:chgData name="Chris Speller" userId="0a97f007-b978-4543-a8a0-9ee0abccdf0a" providerId="ADAL" clId="{FD4D7735-FE6F-48CE-8EB0-426C4AA180B2}" dt="2021-01-08T17:13:24.592" v="11586" actId="20577"/>
          <ac:spMkLst>
            <pc:docMk/>
            <pc:sldMk cId="134723154" sldId="4610"/>
            <ac:spMk id="13" creationId="{7ABAE97A-8CAC-449E-AADF-D2C0B12BD954}"/>
          </ac:spMkLst>
        </pc:spChg>
        <pc:picChg chg="del">
          <ac:chgData name="Chris Speller" userId="0a97f007-b978-4543-a8a0-9ee0abccdf0a" providerId="ADAL" clId="{FD4D7735-FE6F-48CE-8EB0-426C4AA180B2}" dt="2021-01-08T17:12:03.660" v="11563" actId="478"/>
          <ac:picMkLst>
            <pc:docMk/>
            <pc:sldMk cId="134723154" sldId="4610"/>
            <ac:picMk id="3" creationId="{8ECB0C92-DAA9-43B1-BBCB-E1928490433C}"/>
          </ac:picMkLst>
        </pc:picChg>
      </pc:sldChg>
      <pc:sldChg chg="del">
        <pc:chgData name="Chris Speller" userId="0a97f007-b978-4543-a8a0-9ee0abccdf0a" providerId="ADAL" clId="{FD4D7735-FE6F-48CE-8EB0-426C4AA180B2}" dt="2020-12-29T18:18:16.071" v="1" actId="47"/>
        <pc:sldMkLst>
          <pc:docMk/>
          <pc:sldMk cId="423316871" sldId="4610"/>
        </pc:sldMkLst>
      </pc:sldChg>
      <pc:sldChg chg="delSp add del mod">
        <pc:chgData name="Chris Speller" userId="0a97f007-b978-4543-a8a0-9ee0abccdf0a" providerId="ADAL" clId="{FD4D7735-FE6F-48CE-8EB0-426C4AA180B2}" dt="2021-01-08T17:16:45.184" v="11652" actId="47"/>
        <pc:sldMkLst>
          <pc:docMk/>
          <pc:sldMk cId="143855881" sldId="4611"/>
        </pc:sldMkLst>
        <pc:picChg chg="del">
          <ac:chgData name="Chris Speller" userId="0a97f007-b978-4543-a8a0-9ee0abccdf0a" providerId="ADAL" clId="{FD4D7735-FE6F-48CE-8EB0-426C4AA180B2}" dt="2021-01-08T17:16:43.708" v="11651" actId="478"/>
          <ac:picMkLst>
            <pc:docMk/>
            <pc:sldMk cId="143855881" sldId="4611"/>
            <ac:picMk id="3" creationId="{8ECB0C92-DAA9-43B1-BBCB-E1928490433C}"/>
          </ac:picMkLst>
        </pc:picChg>
      </pc:sldChg>
      <pc:sldChg chg="del">
        <pc:chgData name="Chris Speller" userId="0a97f007-b978-4543-a8a0-9ee0abccdf0a" providerId="ADAL" clId="{FD4D7735-FE6F-48CE-8EB0-426C4AA180B2}" dt="2020-12-29T18:18:16.071" v="1" actId="47"/>
        <pc:sldMkLst>
          <pc:docMk/>
          <pc:sldMk cId="3018200317" sldId="4611"/>
        </pc:sldMkLst>
      </pc:sldChg>
      <pc:sldChg chg="modSp add">
        <pc:chgData name="Chris Speller" userId="0a97f007-b978-4543-a8a0-9ee0abccdf0a" providerId="ADAL" clId="{FD4D7735-FE6F-48CE-8EB0-426C4AA180B2}" dt="2021-01-08T17:13:06.396" v="11584" actId="16959"/>
        <pc:sldMkLst>
          <pc:docMk/>
          <pc:sldMk cId="653522911" sldId="4612"/>
        </pc:sldMkLst>
        <pc:spChg chg="mod">
          <ac:chgData name="Chris Speller" userId="0a97f007-b978-4543-a8a0-9ee0abccdf0a" providerId="ADAL" clId="{FD4D7735-FE6F-48CE-8EB0-426C4AA180B2}" dt="2021-01-08T17:12:34.221" v="11577" actId="16959"/>
          <ac:spMkLst>
            <pc:docMk/>
            <pc:sldMk cId="653522911" sldId="4612"/>
            <ac:spMk id="10" creationId="{00000000-0000-0000-0000-000000000000}"/>
          </ac:spMkLst>
        </pc:spChg>
        <pc:spChg chg="mod">
          <ac:chgData name="Chris Speller" userId="0a97f007-b978-4543-a8a0-9ee0abccdf0a" providerId="ADAL" clId="{FD4D7735-FE6F-48CE-8EB0-426C4AA180B2}" dt="2021-01-08T17:12:36.741" v="11579" actId="16959"/>
          <ac:spMkLst>
            <pc:docMk/>
            <pc:sldMk cId="653522911" sldId="4612"/>
            <ac:spMk id="11" creationId="{00000000-0000-0000-0000-000000000000}"/>
          </ac:spMkLst>
        </pc:spChg>
        <pc:spChg chg="mod">
          <ac:chgData name="Chris Speller" userId="0a97f007-b978-4543-a8a0-9ee0abccdf0a" providerId="ADAL" clId="{FD4D7735-FE6F-48CE-8EB0-426C4AA180B2}" dt="2021-01-08T17:13:06.396" v="11584" actId="16959"/>
          <ac:spMkLst>
            <pc:docMk/>
            <pc:sldMk cId="653522911" sldId="4612"/>
            <ac:spMk id="13" creationId="{7ABAE97A-8CAC-449E-AADF-D2C0B12BD954}"/>
          </ac:spMkLst>
        </pc:spChg>
      </pc:sldChg>
      <pc:sldChg chg="del">
        <pc:chgData name="Chris Speller" userId="0a97f007-b978-4543-a8a0-9ee0abccdf0a" providerId="ADAL" clId="{FD4D7735-FE6F-48CE-8EB0-426C4AA180B2}" dt="2020-12-29T18:18:16.071" v="1" actId="47"/>
        <pc:sldMkLst>
          <pc:docMk/>
          <pc:sldMk cId="3733495220" sldId="4612"/>
        </pc:sldMkLst>
      </pc:sldChg>
      <pc:sldChg chg="modSp add">
        <pc:chgData name="Chris Speller" userId="0a97f007-b978-4543-a8a0-9ee0abccdf0a" providerId="ADAL" clId="{FD4D7735-FE6F-48CE-8EB0-426C4AA180B2}" dt="2021-01-08T17:13:41.727" v="11594" actId="20577"/>
        <pc:sldMkLst>
          <pc:docMk/>
          <pc:sldMk cId="3275124230" sldId="4613"/>
        </pc:sldMkLst>
        <pc:spChg chg="mod">
          <ac:chgData name="Chris Speller" userId="0a97f007-b978-4543-a8a0-9ee0abccdf0a" providerId="ADAL" clId="{FD4D7735-FE6F-48CE-8EB0-426C4AA180B2}" dt="2021-01-08T17:13:36.618" v="11591" actId="20577"/>
          <ac:spMkLst>
            <pc:docMk/>
            <pc:sldMk cId="3275124230" sldId="4613"/>
            <ac:spMk id="10" creationId="{00000000-0000-0000-0000-000000000000}"/>
          </ac:spMkLst>
        </pc:spChg>
        <pc:spChg chg="mod">
          <ac:chgData name="Chris Speller" userId="0a97f007-b978-4543-a8a0-9ee0abccdf0a" providerId="ADAL" clId="{FD4D7735-FE6F-48CE-8EB0-426C4AA180B2}" dt="2021-01-08T17:13:38.951" v="11593" actId="20577"/>
          <ac:spMkLst>
            <pc:docMk/>
            <pc:sldMk cId="3275124230" sldId="4613"/>
            <ac:spMk id="11" creationId="{00000000-0000-0000-0000-000000000000}"/>
          </ac:spMkLst>
        </pc:spChg>
        <pc:spChg chg="mod">
          <ac:chgData name="Chris Speller" userId="0a97f007-b978-4543-a8a0-9ee0abccdf0a" providerId="ADAL" clId="{FD4D7735-FE6F-48CE-8EB0-426C4AA180B2}" dt="2021-01-08T17:13:41.727" v="11594" actId="20577"/>
          <ac:spMkLst>
            <pc:docMk/>
            <pc:sldMk cId="3275124230" sldId="4613"/>
            <ac:spMk id="13" creationId="{7ABAE97A-8CAC-449E-AADF-D2C0B12BD954}"/>
          </ac:spMkLst>
        </pc:spChg>
      </pc:sldChg>
      <pc:sldChg chg="del">
        <pc:chgData name="Chris Speller" userId="0a97f007-b978-4543-a8a0-9ee0abccdf0a" providerId="ADAL" clId="{FD4D7735-FE6F-48CE-8EB0-426C4AA180B2}" dt="2020-12-29T18:18:16.071" v="1" actId="47"/>
        <pc:sldMkLst>
          <pc:docMk/>
          <pc:sldMk cId="3353916431" sldId="4613"/>
        </pc:sldMkLst>
      </pc:sldChg>
      <pc:sldChg chg="del">
        <pc:chgData name="Chris Speller" userId="0a97f007-b978-4543-a8a0-9ee0abccdf0a" providerId="ADAL" clId="{FD4D7735-FE6F-48CE-8EB0-426C4AA180B2}" dt="2020-12-29T18:18:16.071" v="1" actId="47"/>
        <pc:sldMkLst>
          <pc:docMk/>
          <pc:sldMk cId="2332748863" sldId="4614"/>
        </pc:sldMkLst>
      </pc:sldChg>
      <pc:sldChg chg="addSp delSp modSp add mod">
        <pc:chgData name="Chris Speller" userId="0a97f007-b978-4543-a8a0-9ee0abccdf0a" providerId="ADAL" clId="{FD4D7735-FE6F-48CE-8EB0-426C4AA180B2}" dt="2021-01-08T17:16:36.781" v="11648" actId="22"/>
        <pc:sldMkLst>
          <pc:docMk/>
          <pc:sldMk cId="4209734281" sldId="4614"/>
        </pc:sldMkLst>
        <pc:spChg chg="mod">
          <ac:chgData name="Chris Speller" userId="0a97f007-b978-4543-a8a0-9ee0abccdf0a" providerId="ADAL" clId="{FD4D7735-FE6F-48CE-8EB0-426C4AA180B2}" dt="2021-01-08T17:14:57.405" v="11626" actId="20577"/>
          <ac:spMkLst>
            <pc:docMk/>
            <pc:sldMk cId="4209734281" sldId="4614"/>
            <ac:spMk id="10" creationId="{00000000-0000-0000-0000-000000000000}"/>
          </ac:spMkLst>
        </pc:spChg>
        <pc:spChg chg="mod">
          <ac:chgData name="Chris Speller" userId="0a97f007-b978-4543-a8a0-9ee0abccdf0a" providerId="ADAL" clId="{FD4D7735-FE6F-48CE-8EB0-426C4AA180B2}" dt="2021-01-08T17:14:52.701" v="11624"/>
          <ac:spMkLst>
            <pc:docMk/>
            <pc:sldMk cId="4209734281" sldId="4614"/>
            <ac:spMk id="11" creationId="{00000000-0000-0000-0000-000000000000}"/>
          </ac:spMkLst>
        </pc:spChg>
        <pc:spChg chg="add del">
          <ac:chgData name="Chris Speller" userId="0a97f007-b978-4543-a8a0-9ee0abccdf0a" providerId="ADAL" clId="{FD4D7735-FE6F-48CE-8EB0-426C4AA180B2}" dt="2021-01-08T17:16:36.781" v="11648" actId="22"/>
          <ac:spMkLst>
            <pc:docMk/>
            <pc:sldMk cId="4209734281" sldId="4614"/>
            <ac:spMk id="12" creationId="{3A8144E9-AF4C-47B8-A3D5-3CDDA5A5B3D9}"/>
          </ac:spMkLst>
        </pc:spChg>
        <pc:spChg chg="mod">
          <ac:chgData name="Chris Speller" userId="0a97f007-b978-4543-a8a0-9ee0abccdf0a" providerId="ADAL" clId="{FD4D7735-FE6F-48CE-8EB0-426C4AA180B2}" dt="2021-01-08T17:15:44.982" v="11633" actId="20577"/>
          <ac:spMkLst>
            <pc:docMk/>
            <pc:sldMk cId="4209734281" sldId="4614"/>
            <ac:spMk id="13" creationId="{7ABAE97A-8CAC-449E-AADF-D2C0B12BD954}"/>
          </ac:spMkLst>
        </pc:spChg>
      </pc:sldChg>
      <pc:sldChg chg="del">
        <pc:chgData name="Chris Speller" userId="0a97f007-b978-4543-a8a0-9ee0abccdf0a" providerId="ADAL" clId="{FD4D7735-FE6F-48CE-8EB0-426C4AA180B2}" dt="2020-12-29T18:18:16.071" v="1" actId="47"/>
        <pc:sldMkLst>
          <pc:docMk/>
          <pc:sldMk cId="2739238062" sldId="4615"/>
        </pc:sldMkLst>
      </pc:sldChg>
      <pc:sldChg chg="modSp add">
        <pc:chgData name="Chris Speller" userId="0a97f007-b978-4543-a8a0-9ee0abccdf0a" providerId="ADAL" clId="{FD4D7735-FE6F-48CE-8EB0-426C4AA180B2}" dt="2021-01-08T17:16:29.702" v="11646" actId="207"/>
        <pc:sldMkLst>
          <pc:docMk/>
          <pc:sldMk cId="3710764566" sldId="4615"/>
        </pc:sldMkLst>
        <pc:spChg chg="mod">
          <ac:chgData name="Chris Speller" userId="0a97f007-b978-4543-a8a0-9ee0abccdf0a" providerId="ADAL" clId="{FD4D7735-FE6F-48CE-8EB0-426C4AA180B2}" dt="2021-01-08T17:16:19.813" v="11642" actId="20577"/>
          <ac:spMkLst>
            <pc:docMk/>
            <pc:sldMk cId="3710764566" sldId="4615"/>
            <ac:spMk id="10" creationId="{00000000-0000-0000-0000-000000000000}"/>
          </ac:spMkLst>
        </pc:spChg>
        <pc:spChg chg="mod">
          <ac:chgData name="Chris Speller" userId="0a97f007-b978-4543-a8a0-9ee0abccdf0a" providerId="ADAL" clId="{FD4D7735-FE6F-48CE-8EB0-426C4AA180B2}" dt="2021-01-08T17:16:22.220" v="11644" actId="20577"/>
          <ac:spMkLst>
            <pc:docMk/>
            <pc:sldMk cId="3710764566" sldId="4615"/>
            <ac:spMk id="11" creationId="{00000000-0000-0000-0000-000000000000}"/>
          </ac:spMkLst>
        </pc:spChg>
        <pc:spChg chg="mod">
          <ac:chgData name="Chris Speller" userId="0a97f007-b978-4543-a8a0-9ee0abccdf0a" providerId="ADAL" clId="{FD4D7735-FE6F-48CE-8EB0-426C4AA180B2}" dt="2021-01-08T17:16:29.702" v="11646" actId="207"/>
          <ac:spMkLst>
            <pc:docMk/>
            <pc:sldMk cId="3710764566" sldId="4615"/>
            <ac:spMk id="13" creationId="{7ABAE97A-8CAC-449E-AADF-D2C0B12BD954}"/>
          </ac:spMkLst>
        </pc:spChg>
      </pc:sldChg>
      <pc:sldChg chg="modSp add mod modAnim">
        <pc:chgData name="Chris Speller" userId="0a97f007-b978-4543-a8a0-9ee0abccdf0a" providerId="ADAL" clId="{FD4D7735-FE6F-48CE-8EB0-426C4AA180B2}" dt="2021-01-08T17:21:26.169" v="11782" actId="20577"/>
        <pc:sldMkLst>
          <pc:docMk/>
          <pc:sldMk cId="2903931663" sldId="4616"/>
        </pc:sldMkLst>
        <pc:spChg chg="mod">
          <ac:chgData name="Chris Speller" userId="0a97f007-b978-4543-a8a0-9ee0abccdf0a" providerId="ADAL" clId="{FD4D7735-FE6F-48CE-8EB0-426C4AA180B2}" dt="2021-01-08T17:21:26.169" v="11782" actId="20577"/>
          <ac:spMkLst>
            <pc:docMk/>
            <pc:sldMk cId="2903931663" sldId="4616"/>
            <ac:spMk id="10" creationId="{00000000-0000-0000-0000-000000000000}"/>
          </ac:spMkLst>
        </pc:spChg>
        <pc:spChg chg="mod">
          <ac:chgData name="Chris Speller" userId="0a97f007-b978-4543-a8a0-9ee0abccdf0a" providerId="ADAL" clId="{FD4D7735-FE6F-48CE-8EB0-426C4AA180B2}" dt="2021-01-08T17:19:28.590" v="11747" actId="404"/>
          <ac:spMkLst>
            <pc:docMk/>
            <pc:sldMk cId="2903931663" sldId="4616"/>
            <ac:spMk id="11" creationId="{00000000-0000-0000-0000-000000000000}"/>
          </ac:spMkLst>
        </pc:spChg>
        <pc:spChg chg="mod">
          <ac:chgData name="Chris Speller" userId="0a97f007-b978-4543-a8a0-9ee0abccdf0a" providerId="ADAL" clId="{FD4D7735-FE6F-48CE-8EB0-426C4AA180B2}" dt="2021-01-08T17:18:19.716" v="11696" actId="207"/>
          <ac:spMkLst>
            <pc:docMk/>
            <pc:sldMk cId="2903931663" sldId="4616"/>
            <ac:spMk id="13" creationId="{7ABAE97A-8CAC-449E-AADF-D2C0B12BD954}"/>
          </ac:spMkLst>
        </pc:spChg>
      </pc:sldChg>
      <pc:sldChg chg="add del">
        <pc:chgData name="Chris Speller" userId="0a97f007-b978-4543-a8a0-9ee0abccdf0a" providerId="ADAL" clId="{FD4D7735-FE6F-48CE-8EB0-426C4AA180B2}" dt="2021-01-08T17:16:41.347" v="11650"/>
        <pc:sldMkLst>
          <pc:docMk/>
          <pc:sldMk cId="3524997322" sldId="4616"/>
        </pc:sldMkLst>
      </pc:sldChg>
      <pc:sldChg chg="del">
        <pc:chgData name="Chris Speller" userId="0a97f007-b978-4543-a8a0-9ee0abccdf0a" providerId="ADAL" clId="{FD4D7735-FE6F-48CE-8EB0-426C4AA180B2}" dt="2020-12-29T18:18:16.071" v="1" actId="47"/>
        <pc:sldMkLst>
          <pc:docMk/>
          <pc:sldMk cId="4074836726" sldId="4616"/>
        </pc:sldMkLst>
      </pc:sldChg>
      <pc:sldChg chg="del">
        <pc:chgData name="Chris Speller" userId="0a97f007-b978-4543-a8a0-9ee0abccdf0a" providerId="ADAL" clId="{FD4D7735-FE6F-48CE-8EB0-426C4AA180B2}" dt="2020-12-29T18:18:16.071" v="1" actId="47"/>
        <pc:sldMkLst>
          <pc:docMk/>
          <pc:sldMk cId="303281265" sldId="4617"/>
        </pc:sldMkLst>
      </pc:sldChg>
      <pc:sldChg chg="addSp delSp modSp add mod modAnim">
        <pc:chgData name="Chris Speller" userId="0a97f007-b978-4543-a8a0-9ee0abccdf0a" providerId="ADAL" clId="{FD4D7735-FE6F-48CE-8EB0-426C4AA180B2}" dt="2021-01-08T17:35:20.612" v="12146" actId="20577"/>
        <pc:sldMkLst>
          <pc:docMk/>
          <pc:sldMk cId="3904601912" sldId="4617"/>
        </pc:sldMkLst>
        <pc:spChg chg="mod">
          <ac:chgData name="Chris Speller" userId="0a97f007-b978-4543-a8a0-9ee0abccdf0a" providerId="ADAL" clId="{FD4D7735-FE6F-48CE-8EB0-426C4AA180B2}" dt="2021-01-08T17:32:56.378" v="12069" actId="20577"/>
          <ac:spMkLst>
            <pc:docMk/>
            <pc:sldMk cId="3904601912" sldId="4617"/>
            <ac:spMk id="10" creationId="{00000000-0000-0000-0000-000000000000}"/>
          </ac:spMkLst>
        </pc:spChg>
        <pc:spChg chg="mod">
          <ac:chgData name="Chris Speller" userId="0a97f007-b978-4543-a8a0-9ee0abccdf0a" providerId="ADAL" clId="{FD4D7735-FE6F-48CE-8EB0-426C4AA180B2}" dt="2021-01-08T17:33:23.534" v="12076" actId="6549"/>
          <ac:spMkLst>
            <pc:docMk/>
            <pc:sldMk cId="3904601912" sldId="4617"/>
            <ac:spMk id="11" creationId="{00000000-0000-0000-0000-000000000000}"/>
          </ac:spMkLst>
        </pc:spChg>
        <pc:spChg chg="mod">
          <ac:chgData name="Chris Speller" userId="0a97f007-b978-4543-a8a0-9ee0abccdf0a" providerId="ADAL" clId="{FD4D7735-FE6F-48CE-8EB0-426C4AA180B2}" dt="2021-01-08T17:35:20.612" v="12146" actId="20577"/>
          <ac:spMkLst>
            <pc:docMk/>
            <pc:sldMk cId="3904601912" sldId="4617"/>
            <ac:spMk id="13" creationId="{7ABAE97A-8CAC-449E-AADF-D2C0B12BD954}"/>
          </ac:spMkLst>
        </pc:spChg>
        <pc:picChg chg="add del mod">
          <ac:chgData name="Chris Speller" userId="0a97f007-b978-4543-a8a0-9ee0abccdf0a" providerId="ADAL" clId="{FD4D7735-FE6F-48CE-8EB0-426C4AA180B2}" dt="2021-01-08T17:26:19.948" v="11971" actId="478"/>
          <ac:picMkLst>
            <pc:docMk/>
            <pc:sldMk cId="3904601912" sldId="4617"/>
            <ac:picMk id="3" creationId="{FF54C894-4185-4297-9F3C-720B3FB5D5B5}"/>
          </ac:picMkLst>
        </pc:picChg>
      </pc:sldChg>
      <pc:sldChg chg="del">
        <pc:chgData name="Chris Speller" userId="0a97f007-b978-4543-a8a0-9ee0abccdf0a" providerId="ADAL" clId="{FD4D7735-FE6F-48CE-8EB0-426C4AA180B2}" dt="2020-12-29T18:18:16.071" v="1" actId="47"/>
        <pc:sldMkLst>
          <pc:docMk/>
          <pc:sldMk cId="1197690649" sldId="4618"/>
        </pc:sldMkLst>
      </pc:sldChg>
      <pc:sldChg chg="modSp add mod modAnim">
        <pc:chgData name="Chris Speller" userId="0a97f007-b978-4543-a8a0-9ee0abccdf0a" providerId="ADAL" clId="{FD4D7735-FE6F-48CE-8EB0-426C4AA180B2}" dt="2021-01-11T12:58:43.559" v="16006" actId="16959"/>
        <pc:sldMkLst>
          <pc:docMk/>
          <pc:sldMk cId="4237707796" sldId="4618"/>
        </pc:sldMkLst>
        <pc:spChg chg="mod">
          <ac:chgData name="Chris Speller" userId="0a97f007-b978-4543-a8a0-9ee0abccdf0a" providerId="ADAL" clId="{FD4D7735-FE6F-48CE-8EB0-426C4AA180B2}" dt="2021-01-10T09:08:38.627" v="12696" actId="20577"/>
          <ac:spMkLst>
            <pc:docMk/>
            <pc:sldMk cId="4237707796" sldId="4618"/>
            <ac:spMk id="10" creationId="{00000000-0000-0000-0000-000000000000}"/>
          </ac:spMkLst>
        </pc:spChg>
        <pc:spChg chg="mod">
          <ac:chgData name="Chris Speller" userId="0a97f007-b978-4543-a8a0-9ee0abccdf0a" providerId="ADAL" clId="{FD4D7735-FE6F-48CE-8EB0-426C4AA180B2}" dt="2021-01-10T09:08:44.037" v="12719" actId="20577"/>
          <ac:spMkLst>
            <pc:docMk/>
            <pc:sldMk cId="4237707796" sldId="4618"/>
            <ac:spMk id="11" creationId="{00000000-0000-0000-0000-000000000000}"/>
          </ac:spMkLst>
        </pc:spChg>
        <pc:spChg chg="mod">
          <ac:chgData name="Chris Speller" userId="0a97f007-b978-4543-a8a0-9ee0abccdf0a" providerId="ADAL" clId="{FD4D7735-FE6F-48CE-8EB0-426C4AA180B2}" dt="2021-01-11T12:58:43.559" v="16006" actId="16959"/>
          <ac:spMkLst>
            <pc:docMk/>
            <pc:sldMk cId="4237707796" sldId="4618"/>
            <ac:spMk id="13" creationId="{7ABAE97A-8CAC-449E-AADF-D2C0B12BD954}"/>
          </ac:spMkLst>
        </pc:spChg>
      </pc:sldChg>
      <pc:sldChg chg="modSp add mod modAnim">
        <pc:chgData name="Chris Speller" userId="0a97f007-b978-4543-a8a0-9ee0abccdf0a" providerId="ADAL" clId="{FD4D7735-FE6F-48CE-8EB0-426C4AA180B2}" dt="2021-01-11T12:58:56.900" v="16010" actId="16959"/>
        <pc:sldMkLst>
          <pc:docMk/>
          <pc:sldMk cId="4047953397" sldId="4619"/>
        </pc:sldMkLst>
        <pc:spChg chg="mod">
          <ac:chgData name="Chris Speller" userId="0a97f007-b978-4543-a8a0-9ee0abccdf0a" providerId="ADAL" clId="{FD4D7735-FE6F-48CE-8EB0-426C4AA180B2}" dt="2021-01-10T09:12:39.999" v="12933" actId="20577"/>
          <ac:spMkLst>
            <pc:docMk/>
            <pc:sldMk cId="4047953397" sldId="4619"/>
            <ac:spMk id="10" creationId="{00000000-0000-0000-0000-000000000000}"/>
          </ac:spMkLst>
        </pc:spChg>
        <pc:spChg chg="mod">
          <ac:chgData name="Chris Speller" userId="0a97f007-b978-4543-a8a0-9ee0abccdf0a" providerId="ADAL" clId="{FD4D7735-FE6F-48CE-8EB0-426C4AA180B2}" dt="2021-01-10T09:13:39.774" v="12942" actId="20577"/>
          <ac:spMkLst>
            <pc:docMk/>
            <pc:sldMk cId="4047953397" sldId="4619"/>
            <ac:spMk id="11" creationId="{00000000-0000-0000-0000-000000000000}"/>
          </ac:spMkLst>
        </pc:spChg>
        <pc:spChg chg="mod">
          <ac:chgData name="Chris Speller" userId="0a97f007-b978-4543-a8a0-9ee0abccdf0a" providerId="ADAL" clId="{FD4D7735-FE6F-48CE-8EB0-426C4AA180B2}" dt="2021-01-11T12:58:56.900" v="16010" actId="16959"/>
          <ac:spMkLst>
            <pc:docMk/>
            <pc:sldMk cId="4047953397" sldId="4619"/>
            <ac:spMk id="13" creationId="{7ABAE97A-8CAC-449E-AADF-D2C0B12BD954}"/>
          </ac:spMkLst>
        </pc:spChg>
      </pc:sldChg>
      <pc:sldChg chg="del">
        <pc:chgData name="Chris Speller" userId="0a97f007-b978-4543-a8a0-9ee0abccdf0a" providerId="ADAL" clId="{FD4D7735-FE6F-48CE-8EB0-426C4AA180B2}" dt="2020-12-29T18:18:16.071" v="1" actId="47"/>
        <pc:sldMkLst>
          <pc:docMk/>
          <pc:sldMk cId="4260964296" sldId="4619"/>
        </pc:sldMkLst>
      </pc:sldChg>
      <pc:sldChg chg="del">
        <pc:chgData name="Chris Speller" userId="0a97f007-b978-4543-a8a0-9ee0abccdf0a" providerId="ADAL" clId="{FD4D7735-FE6F-48CE-8EB0-426C4AA180B2}" dt="2020-12-29T18:18:16.071" v="1" actId="47"/>
        <pc:sldMkLst>
          <pc:docMk/>
          <pc:sldMk cId="105784293" sldId="4620"/>
        </pc:sldMkLst>
      </pc:sldChg>
      <pc:sldChg chg="modSp add mod">
        <pc:chgData name="Chris Speller" userId="0a97f007-b978-4543-a8a0-9ee0abccdf0a" providerId="ADAL" clId="{FD4D7735-FE6F-48CE-8EB0-426C4AA180B2}" dt="2021-01-11T12:32:42.975" v="16001" actId="20577"/>
        <pc:sldMkLst>
          <pc:docMk/>
          <pc:sldMk cId="2955066931" sldId="4620"/>
        </pc:sldMkLst>
        <pc:spChg chg="mod">
          <ac:chgData name="Chris Speller" userId="0a97f007-b978-4543-a8a0-9ee0abccdf0a" providerId="ADAL" clId="{FD4D7735-FE6F-48CE-8EB0-426C4AA180B2}" dt="2021-01-11T12:32:42.975" v="16001" actId="20577"/>
          <ac:spMkLst>
            <pc:docMk/>
            <pc:sldMk cId="2955066931" sldId="4620"/>
            <ac:spMk id="10" creationId="{00000000-0000-0000-0000-000000000000}"/>
          </ac:spMkLst>
        </pc:spChg>
        <pc:spChg chg="mod">
          <ac:chgData name="Chris Speller" userId="0a97f007-b978-4543-a8a0-9ee0abccdf0a" providerId="ADAL" clId="{FD4D7735-FE6F-48CE-8EB0-426C4AA180B2}" dt="2021-01-10T09:26:58.537" v="13034" actId="20577"/>
          <ac:spMkLst>
            <pc:docMk/>
            <pc:sldMk cId="2955066931" sldId="4620"/>
            <ac:spMk id="11" creationId="{00000000-0000-0000-0000-000000000000}"/>
          </ac:spMkLst>
        </pc:spChg>
        <pc:spChg chg="mod">
          <ac:chgData name="Chris Speller" userId="0a97f007-b978-4543-a8a0-9ee0abccdf0a" providerId="ADAL" clId="{FD4D7735-FE6F-48CE-8EB0-426C4AA180B2}" dt="2021-01-11T12:32:08.669" v="15998" actId="16959"/>
          <ac:spMkLst>
            <pc:docMk/>
            <pc:sldMk cId="2955066931" sldId="4620"/>
            <ac:spMk id="13" creationId="{7ABAE97A-8CAC-449E-AADF-D2C0B12BD954}"/>
          </ac:spMkLst>
        </pc:spChg>
      </pc:sldChg>
      <pc:sldChg chg="del">
        <pc:chgData name="Chris Speller" userId="0a97f007-b978-4543-a8a0-9ee0abccdf0a" providerId="ADAL" clId="{FD4D7735-FE6F-48CE-8EB0-426C4AA180B2}" dt="2020-12-29T18:18:16.071" v="1" actId="47"/>
        <pc:sldMkLst>
          <pc:docMk/>
          <pc:sldMk cId="501085653" sldId="4621"/>
        </pc:sldMkLst>
      </pc:sldChg>
      <pc:sldChg chg="modSp add mod">
        <pc:chgData name="Chris Speller" userId="0a97f007-b978-4543-a8a0-9ee0abccdf0a" providerId="ADAL" clId="{FD4D7735-FE6F-48CE-8EB0-426C4AA180B2}" dt="2021-01-11T12:32:46.095" v="16002" actId="20577"/>
        <pc:sldMkLst>
          <pc:docMk/>
          <pc:sldMk cId="3568376860" sldId="4621"/>
        </pc:sldMkLst>
        <pc:spChg chg="mod">
          <ac:chgData name="Chris Speller" userId="0a97f007-b978-4543-a8a0-9ee0abccdf0a" providerId="ADAL" clId="{FD4D7735-FE6F-48CE-8EB0-426C4AA180B2}" dt="2021-01-11T12:32:46.095" v="16002" actId="20577"/>
          <ac:spMkLst>
            <pc:docMk/>
            <pc:sldMk cId="3568376860" sldId="4621"/>
            <ac:spMk id="10" creationId="{00000000-0000-0000-0000-000000000000}"/>
          </ac:spMkLst>
        </pc:spChg>
        <pc:spChg chg="mod">
          <ac:chgData name="Chris Speller" userId="0a97f007-b978-4543-a8a0-9ee0abccdf0a" providerId="ADAL" clId="{FD4D7735-FE6F-48CE-8EB0-426C4AA180B2}" dt="2021-01-11T12:31:45.087" v="15988" actId="20577"/>
          <ac:spMkLst>
            <pc:docMk/>
            <pc:sldMk cId="3568376860" sldId="4621"/>
            <ac:spMk id="11" creationId="{00000000-0000-0000-0000-000000000000}"/>
          </ac:spMkLst>
        </pc:spChg>
        <pc:spChg chg="mod">
          <ac:chgData name="Chris Speller" userId="0a97f007-b978-4543-a8a0-9ee0abccdf0a" providerId="ADAL" clId="{FD4D7735-FE6F-48CE-8EB0-426C4AA180B2}" dt="2021-01-11T12:31:52.618" v="15994" actId="20577"/>
          <ac:spMkLst>
            <pc:docMk/>
            <pc:sldMk cId="3568376860" sldId="4621"/>
            <ac:spMk id="13" creationId="{7ABAE97A-8CAC-449E-AADF-D2C0B12BD954}"/>
          </ac:spMkLst>
        </pc:spChg>
      </pc:sldChg>
      <pc:sldChg chg="del">
        <pc:chgData name="Chris Speller" userId="0a97f007-b978-4543-a8a0-9ee0abccdf0a" providerId="ADAL" clId="{FD4D7735-FE6F-48CE-8EB0-426C4AA180B2}" dt="2020-12-29T18:18:16.071" v="1" actId="47"/>
        <pc:sldMkLst>
          <pc:docMk/>
          <pc:sldMk cId="968933847" sldId="4622"/>
        </pc:sldMkLst>
      </pc:sldChg>
      <pc:sldChg chg="addSp delSp modSp add mod modAnim">
        <pc:chgData name="Chris Speller" userId="0a97f007-b978-4543-a8a0-9ee0abccdf0a" providerId="ADAL" clId="{FD4D7735-FE6F-48CE-8EB0-426C4AA180B2}" dt="2021-01-10T09:55:34.542" v="13899" actId="6549"/>
        <pc:sldMkLst>
          <pc:docMk/>
          <pc:sldMk cId="1159527097" sldId="4622"/>
        </pc:sldMkLst>
        <pc:spChg chg="mod">
          <ac:chgData name="Chris Speller" userId="0a97f007-b978-4543-a8a0-9ee0abccdf0a" providerId="ADAL" clId="{FD4D7735-FE6F-48CE-8EB0-426C4AA180B2}" dt="2021-01-10T09:55:33.115" v="13898" actId="6549"/>
          <ac:spMkLst>
            <pc:docMk/>
            <pc:sldMk cId="1159527097" sldId="4622"/>
            <ac:spMk id="10" creationId="{00000000-0000-0000-0000-000000000000}"/>
          </ac:spMkLst>
        </pc:spChg>
        <pc:spChg chg="mod">
          <ac:chgData name="Chris Speller" userId="0a97f007-b978-4543-a8a0-9ee0abccdf0a" providerId="ADAL" clId="{FD4D7735-FE6F-48CE-8EB0-426C4AA180B2}" dt="2021-01-10T09:55:34.542" v="13899" actId="6549"/>
          <ac:spMkLst>
            <pc:docMk/>
            <pc:sldMk cId="1159527097" sldId="4622"/>
            <ac:spMk id="11" creationId="{00000000-0000-0000-0000-000000000000}"/>
          </ac:spMkLst>
        </pc:spChg>
        <pc:spChg chg="mod">
          <ac:chgData name="Chris Speller" userId="0a97f007-b978-4543-a8a0-9ee0abccdf0a" providerId="ADAL" clId="{FD4D7735-FE6F-48CE-8EB0-426C4AA180B2}" dt="2021-01-10T09:42:49.387" v="13544" actId="20577"/>
          <ac:spMkLst>
            <pc:docMk/>
            <pc:sldMk cId="1159527097" sldId="4622"/>
            <ac:spMk id="13" creationId="{7ABAE97A-8CAC-449E-AADF-D2C0B12BD954}"/>
          </ac:spMkLst>
        </pc:spChg>
        <pc:picChg chg="add del mod">
          <ac:chgData name="Chris Speller" userId="0a97f007-b978-4543-a8a0-9ee0abccdf0a" providerId="ADAL" clId="{FD4D7735-FE6F-48CE-8EB0-426C4AA180B2}" dt="2021-01-10T09:34:11.558" v="13210" actId="478"/>
          <ac:picMkLst>
            <pc:docMk/>
            <pc:sldMk cId="1159527097" sldId="4622"/>
            <ac:picMk id="3" creationId="{FA35F35E-A320-4A71-A6F2-50085F244F0A}"/>
          </ac:picMkLst>
        </pc:picChg>
        <pc:picChg chg="add del mod">
          <ac:chgData name="Chris Speller" userId="0a97f007-b978-4543-a8a0-9ee0abccdf0a" providerId="ADAL" clId="{FD4D7735-FE6F-48CE-8EB0-426C4AA180B2}" dt="2021-01-10T09:39:11.782" v="13435" actId="478"/>
          <ac:picMkLst>
            <pc:docMk/>
            <pc:sldMk cId="1159527097" sldId="4622"/>
            <ac:picMk id="7" creationId="{F34713B2-DF10-48DC-8034-213827C0CB79}"/>
          </ac:picMkLst>
        </pc:picChg>
      </pc:sldChg>
      <pc:sldChg chg="del">
        <pc:chgData name="Chris Speller" userId="0a97f007-b978-4543-a8a0-9ee0abccdf0a" providerId="ADAL" clId="{FD4D7735-FE6F-48CE-8EB0-426C4AA180B2}" dt="2020-12-29T18:18:16.071" v="1" actId="47"/>
        <pc:sldMkLst>
          <pc:docMk/>
          <pc:sldMk cId="2471236627" sldId="4623"/>
        </pc:sldMkLst>
      </pc:sldChg>
      <pc:sldChg chg="modSp add mod modAnim">
        <pc:chgData name="Chris Speller" userId="0a97f007-b978-4543-a8a0-9ee0abccdf0a" providerId="ADAL" clId="{FD4D7735-FE6F-48CE-8EB0-426C4AA180B2}" dt="2021-01-10T09:55:30.463" v="13897" actId="6549"/>
        <pc:sldMkLst>
          <pc:docMk/>
          <pc:sldMk cId="3267355805" sldId="4623"/>
        </pc:sldMkLst>
        <pc:spChg chg="mod">
          <ac:chgData name="Chris Speller" userId="0a97f007-b978-4543-a8a0-9ee0abccdf0a" providerId="ADAL" clId="{FD4D7735-FE6F-48CE-8EB0-426C4AA180B2}" dt="2021-01-10T09:55:28.858" v="13896" actId="6549"/>
          <ac:spMkLst>
            <pc:docMk/>
            <pc:sldMk cId="3267355805" sldId="4623"/>
            <ac:spMk id="10" creationId="{00000000-0000-0000-0000-000000000000}"/>
          </ac:spMkLst>
        </pc:spChg>
        <pc:spChg chg="mod">
          <ac:chgData name="Chris Speller" userId="0a97f007-b978-4543-a8a0-9ee0abccdf0a" providerId="ADAL" clId="{FD4D7735-FE6F-48CE-8EB0-426C4AA180B2}" dt="2021-01-10T09:55:30.463" v="13897" actId="6549"/>
          <ac:spMkLst>
            <pc:docMk/>
            <pc:sldMk cId="3267355805" sldId="4623"/>
            <ac:spMk id="11" creationId="{00000000-0000-0000-0000-000000000000}"/>
          </ac:spMkLst>
        </pc:spChg>
        <pc:spChg chg="mod">
          <ac:chgData name="Chris Speller" userId="0a97f007-b978-4543-a8a0-9ee0abccdf0a" providerId="ADAL" clId="{FD4D7735-FE6F-48CE-8EB0-426C4AA180B2}" dt="2021-01-10T09:43:34.796" v="13582" actId="20577"/>
          <ac:spMkLst>
            <pc:docMk/>
            <pc:sldMk cId="3267355805" sldId="4623"/>
            <ac:spMk id="13" creationId="{7ABAE97A-8CAC-449E-AADF-D2C0B12BD954}"/>
          </ac:spMkLst>
        </pc:spChg>
      </pc:sldChg>
      <pc:sldChg chg="modSp add mod modAnim">
        <pc:chgData name="Chris Speller" userId="0a97f007-b978-4543-a8a0-9ee0abccdf0a" providerId="ADAL" clId="{FD4D7735-FE6F-48CE-8EB0-426C4AA180B2}" dt="2021-01-10T09:55:48.135" v="13901"/>
        <pc:sldMkLst>
          <pc:docMk/>
          <pc:sldMk cId="673204531" sldId="4624"/>
        </pc:sldMkLst>
        <pc:spChg chg="mod">
          <ac:chgData name="Chris Speller" userId="0a97f007-b978-4543-a8a0-9ee0abccdf0a" providerId="ADAL" clId="{FD4D7735-FE6F-48CE-8EB0-426C4AA180B2}" dt="2021-01-10T09:47:56.936" v="13603" actId="20577"/>
          <ac:spMkLst>
            <pc:docMk/>
            <pc:sldMk cId="673204531" sldId="4624"/>
            <ac:spMk id="10" creationId="{00000000-0000-0000-0000-000000000000}"/>
          </ac:spMkLst>
        </pc:spChg>
        <pc:spChg chg="mod">
          <ac:chgData name="Chris Speller" userId="0a97f007-b978-4543-a8a0-9ee0abccdf0a" providerId="ADAL" clId="{FD4D7735-FE6F-48CE-8EB0-426C4AA180B2}" dt="2021-01-10T09:55:48.135" v="13901"/>
          <ac:spMkLst>
            <pc:docMk/>
            <pc:sldMk cId="673204531" sldId="4624"/>
            <ac:spMk id="11" creationId="{00000000-0000-0000-0000-000000000000}"/>
          </ac:spMkLst>
        </pc:spChg>
        <pc:spChg chg="mod">
          <ac:chgData name="Chris Speller" userId="0a97f007-b978-4543-a8a0-9ee0abccdf0a" providerId="ADAL" clId="{FD4D7735-FE6F-48CE-8EB0-426C4AA180B2}" dt="2021-01-10T09:54:48.083" v="13884" actId="20577"/>
          <ac:spMkLst>
            <pc:docMk/>
            <pc:sldMk cId="673204531" sldId="4624"/>
            <ac:spMk id="13" creationId="{7ABAE97A-8CAC-449E-AADF-D2C0B12BD954}"/>
          </ac:spMkLst>
        </pc:spChg>
      </pc:sldChg>
      <pc:sldChg chg="del">
        <pc:chgData name="Chris Speller" userId="0a97f007-b978-4543-a8a0-9ee0abccdf0a" providerId="ADAL" clId="{FD4D7735-FE6F-48CE-8EB0-426C4AA180B2}" dt="2020-12-29T18:18:16.071" v="1" actId="47"/>
        <pc:sldMkLst>
          <pc:docMk/>
          <pc:sldMk cId="1072897931" sldId="4624"/>
        </pc:sldMkLst>
      </pc:sldChg>
      <pc:sldChg chg="modSp add mod">
        <pc:chgData name="Chris Speller" userId="0a97f007-b978-4543-a8a0-9ee0abccdf0a" providerId="ADAL" clId="{FD4D7735-FE6F-48CE-8EB0-426C4AA180B2}" dt="2021-01-24T08:13:08.325" v="16261" actId="20577"/>
        <pc:sldMkLst>
          <pc:docMk/>
          <pc:sldMk cId="173470688" sldId="4625"/>
        </pc:sldMkLst>
        <pc:spChg chg="mod">
          <ac:chgData name="Chris Speller" userId="0a97f007-b978-4543-a8a0-9ee0abccdf0a" providerId="ADAL" clId="{FD4D7735-FE6F-48CE-8EB0-426C4AA180B2}" dt="2021-01-10T09:59:31.740" v="14125" actId="20577"/>
          <ac:spMkLst>
            <pc:docMk/>
            <pc:sldMk cId="173470688" sldId="4625"/>
            <ac:spMk id="10" creationId="{00000000-0000-0000-0000-000000000000}"/>
          </ac:spMkLst>
        </pc:spChg>
        <pc:spChg chg="mod">
          <ac:chgData name="Chris Speller" userId="0a97f007-b978-4543-a8a0-9ee0abccdf0a" providerId="ADAL" clId="{FD4D7735-FE6F-48CE-8EB0-426C4AA180B2}" dt="2021-01-10T09:59:40.870" v="14128" actId="6549"/>
          <ac:spMkLst>
            <pc:docMk/>
            <pc:sldMk cId="173470688" sldId="4625"/>
            <ac:spMk id="11" creationId="{00000000-0000-0000-0000-000000000000}"/>
          </ac:spMkLst>
        </pc:spChg>
        <pc:spChg chg="mod">
          <ac:chgData name="Chris Speller" userId="0a97f007-b978-4543-a8a0-9ee0abccdf0a" providerId="ADAL" clId="{FD4D7735-FE6F-48CE-8EB0-426C4AA180B2}" dt="2021-01-24T08:13:08.325" v="16261" actId="20577"/>
          <ac:spMkLst>
            <pc:docMk/>
            <pc:sldMk cId="173470688" sldId="4625"/>
            <ac:spMk id="13" creationId="{7ABAE97A-8CAC-449E-AADF-D2C0B12BD954}"/>
          </ac:spMkLst>
        </pc:spChg>
      </pc:sldChg>
      <pc:sldChg chg="del">
        <pc:chgData name="Chris Speller" userId="0a97f007-b978-4543-a8a0-9ee0abccdf0a" providerId="ADAL" clId="{FD4D7735-FE6F-48CE-8EB0-426C4AA180B2}" dt="2020-12-29T18:18:16.071" v="1" actId="47"/>
        <pc:sldMkLst>
          <pc:docMk/>
          <pc:sldMk cId="4002548402" sldId="4625"/>
        </pc:sldMkLst>
      </pc:sldChg>
      <pc:sldChg chg="del">
        <pc:chgData name="Chris Speller" userId="0a97f007-b978-4543-a8a0-9ee0abccdf0a" providerId="ADAL" clId="{FD4D7735-FE6F-48CE-8EB0-426C4AA180B2}" dt="2020-12-29T18:18:16.071" v="1" actId="47"/>
        <pc:sldMkLst>
          <pc:docMk/>
          <pc:sldMk cId="2045274727" sldId="4626"/>
        </pc:sldMkLst>
      </pc:sldChg>
      <pc:sldChg chg="modSp add">
        <pc:chgData name="Chris Speller" userId="0a97f007-b978-4543-a8a0-9ee0abccdf0a" providerId="ADAL" clId="{FD4D7735-FE6F-48CE-8EB0-426C4AA180B2}" dt="2021-01-24T08:13:23.886" v="16300" actId="20577"/>
        <pc:sldMkLst>
          <pc:docMk/>
          <pc:sldMk cId="3774219130" sldId="4626"/>
        </pc:sldMkLst>
        <pc:spChg chg="mod">
          <ac:chgData name="Chris Speller" userId="0a97f007-b978-4543-a8a0-9ee0abccdf0a" providerId="ADAL" clId="{FD4D7735-FE6F-48CE-8EB0-426C4AA180B2}" dt="2021-01-10T10:01:46.902" v="14151" actId="20577"/>
          <ac:spMkLst>
            <pc:docMk/>
            <pc:sldMk cId="3774219130" sldId="4626"/>
            <ac:spMk id="10" creationId="{00000000-0000-0000-0000-000000000000}"/>
          </ac:spMkLst>
        </pc:spChg>
        <pc:spChg chg="mod">
          <ac:chgData name="Chris Speller" userId="0a97f007-b978-4543-a8a0-9ee0abccdf0a" providerId="ADAL" clId="{FD4D7735-FE6F-48CE-8EB0-426C4AA180B2}" dt="2021-01-10T10:01:54.144" v="14156" actId="20577"/>
          <ac:spMkLst>
            <pc:docMk/>
            <pc:sldMk cId="3774219130" sldId="4626"/>
            <ac:spMk id="11" creationId="{00000000-0000-0000-0000-000000000000}"/>
          </ac:spMkLst>
        </pc:spChg>
        <pc:spChg chg="mod">
          <ac:chgData name="Chris Speller" userId="0a97f007-b978-4543-a8a0-9ee0abccdf0a" providerId="ADAL" clId="{FD4D7735-FE6F-48CE-8EB0-426C4AA180B2}" dt="2021-01-24T08:13:23.886" v="16300" actId="20577"/>
          <ac:spMkLst>
            <pc:docMk/>
            <pc:sldMk cId="3774219130" sldId="4626"/>
            <ac:spMk id="13" creationId="{7ABAE97A-8CAC-449E-AADF-D2C0B12BD954}"/>
          </ac:spMkLst>
        </pc:spChg>
      </pc:sldChg>
      <pc:sldChg chg="modSp add mod">
        <pc:chgData name="Chris Speller" userId="0a97f007-b978-4543-a8a0-9ee0abccdf0a" providerId="ADAL" clId="{FD4D7735-FE6F-48CE-8EB0-426C4AA180B2}" dt="2021-01-24T08:12:00.046" v="16198" actId="20577"/>
        <pc:sldMkLst>
          <pc:docMk/>
          <pc:sldMk cId="1208389855" sldId="4627"/>
        </pc:sldMkLst>
        <pc:spChg chg="mod">
          <ac:chgData name="Chris Speller" userId="0a97f007-b978-4543-a8a0-9ee0abccdf0a" providerId="ADAL" clId="{FD4D7735-FE6F-48CE-8EB0-426C4AA180B2}" dt="2021-01-10T10:04:24.382" v="14210" actId="20577"/>
          <ac:spMkLst>
            <pc:docMk/>
            <pc:sldMk cId="1208389855" sldId="4627"/>
            <ac:spMk id="10" creationId="{00000000-0000-0000-0000-000000000000}"/>
          </ac:spMkLst>
        </pc:spChg>
        <pc:spChg chg="mod">
          <ac:chgData name="Chris Speller" userId="0a97f007-b978-4543-a8a0-9ee0abccdf0a" providerId="ADAL" clId="{FD4D7735-FE6F-48CE-8EB0-426C4AA180B2}" dt="2021-01-10T10:04:30.627" v="14213"/>
          <ac:spMkLst>
            <pc:docMk/>
            <pc:sldMk cId="1208389855" sldId="4627"/>
            <ac:spMk id="11" creationId="{00000000-0000-0000-0000-000000000000}"/>
          </ac:spMkLst>
        </pc:spChg>
        <pc:spChg chg="mod">
          <ac:chgData name="Chris Speller" userId="0a97f007-b978-4543-a8a0-9ee0abccdf0a" providerId="ADAL" clId="{FD4D7735-FE6F-48CE-8EB0-426C4AA180B2}" dt="2021-01-24T08:12:00.046" v="16198" actId="20577"/>
          <ac:spMkLst>
            <pc:docMk/>
            <pc:sldMk cId="1208389855" sldId="4627"/>
            <ac:spMk id="13" creationId="{7ABAE97A-8CAC-449E-AADF-D2C0B12BD954}"/>
          </ac:spMkLst>
        </pc:spChg>
      </pc:sldChg>
      <pc:sldChg chg="del">
        <pc:chgData name="Chris Speller" userId="0a97f007-b978-4543-a8a0-9ee0abccdf0a" providerId="ADAL" clId="{FD4D7735-FE6F-48CE-8EB0-426C4AA180B2}" dt="2020-12-29T18:18:16.071" v="1" actId="47"/>
        <pc:sldMkLst>
          <pc:docMk/>
          <pc:sldMk cId="2237222358" sldId="4627"/>
        </pc:sldMkLst>
      </pc:sldChg>
      <pc:sldChg chg="del">
        <pc:chgData name="Chris Speller" userId="0a97f007-b978-4543-a8a0-9ee0abccdf0a" providerId="ADAL" clId="{FD4D7735-FE6F-48CE-8EB0-426C4AA180B2}" dt="2020-12-29T18:18:16.071" v="1" actId="47"/>
        <pc:sldMkLst>
          <pc:docMk/>
          <pc:sldMk cId="1254430283" sldId="4628"/>
        </pc:sldMkLst>
      </pc:sldChg>
      <pc:sldChg chg="modSp add mod">
        <pc:chgData name="Chris Speller" userId="0a97f007-b978-4543-a8a0-9ee0abccdf0a" providerId="ADAL" clId="{FD4D7735-FE6F-48CE-8EB0-426C4AA180B2}" dt="2021-01-24T08:12:19.791" v="16231" actId="20577"/>
        <pc:sldMkLst>
          <pc:docMk/>
          <pc:sldMk cId="2246013411" sldId="4628"/>
        </pc:sldMkLst>
        <pc:spChg chg="mod">
          <ac:chgData name="Chris Speller" userId="0a97f007-b978-4543-a8a0-9ee0abccdf0a" providerId="ADAL" clId="{FD4D7735-FE6F-48CE-8EB0-426C4AA180B2}" dt="2021-01-10T10:07:11.025" v="14294" actId="20577"/>
          <ac:spMkLst>
            <pc:docMk/>
            <pc:sldMk cId="2246013411" sldId="4628"/>
            <ac:spMk id="10" creationId="{00000000-0000-0000-0000-000000000000}"/>
          </ac:spMkLst>
        </pc:spChg>
        <pc:spChg chg="mod">
          <ac:chgData name="Chris Speller" userId="0a97f007-b978-4543-a8a0-9ee0abccdf0a" providerId="ADAL" clId="{FD4D7735-FE6F-48CE-8EB0-426C4AA180B2}" dt="2021-01-10T10:08:11.621" v="14328"/>
          <ac:spMkLst>
            <pc:docMk/>
            <pc:sldMk cId="2246013411" sldId="4628"/>
            <ac:spMk id="11" creationId="{00000000-0000-0000-0000-000000000000}"/>
          </ac:spMkLst>
        </pc:spChg>
        <pc:spChg chg="mod">
          <ac:chgData name="Chris Speller" userId="0a97f007-b978-4543-a8a0-9ee0abccdf0a" providerId="ADAL" clId="{FD4D7735-FE6F-48CE-8EB0-426C4AA180B2}" dt="2021-01-24T08:12:19.791" v="16231" actId="20577"/>
          <ac:spMkLst>
            <pc:docMk/>
            <pc:sldMk cId="2246013411" sldId="4628"/>
            <ac:spMk id="13" creationId="{7ABAE97A-8CAC-449E-AADF-D2C0B12BD954}"/>
          </ac:spMkLst>
        </pc:spChg>
      </pc:sldChg>
      <pc:sldChg chg="add del">
        <pc:chgData name="Chris Speller" userId="0a97f007-b978-4543-a8a0-9ee0abccdf0a" providerId="ADAL" clId="{FD4D7735-FE6F-48CE-8EB0-426C4AA180B2}" dt="2021-01-10T10:14:35.946" v="14585"/>
        <pc:sldMkLst>
          <pc:docMk/>
          <pc:sldMk cId="281470516" sldId="4629"/>
        </pc:sldMkLst>
      </pc:sldChg>
      <pc:sldChg chg="modSp add del mod modAnim">
        <pc:chgData name="Chris Speller" userId="0a97f007-b978-4543-a8a0-9ee0abccdf0a" providerId="ADAL" clId="{FD4D7735-FE6F-48CE-8EB0-426C4AA180B2}" dt="2021-01-11T12:59:27.280" v="16014" actId="16959"/>
        <pc:sldMkLst>
          <pc:docMk/>
          <pc:sldMk cId="1220082156" sldId="4629"/>
        </pc:sldMkLst>
        <pc:spChg chg="mod">
          <ac:chgData name="Chris Speller" userId="0a97f007-b978-4543-a8a0-9ee0abccdf0a" providerId="ADAL" clId="{FD4D7735-FE6F-48CE-8EB0-426C4AA180B2}" dt="2021-01-10T10:14:21.789" v="14582" actId="20577"/>
          <ac:spMkLst>
            <pc:docMk/>
            <pc:sldMk cId="1220082156" sldId="4629"/>
            <ac:spMk id="10" creationId="{00000000-0000-0000-0000-000000000000}"/>
          </ac:spMkLst>
        </pc:spChg>
        <pc:spChg chg="mod">
          <ac:chgData name="Chris Speller" userId="0a97f007-b978-4543-a8a0-9ee0abccdf0a" providerId="ADAL" clId="{FD4D7735-FE6F-48CE-8EB0-426C4AA180B2}" dt="2021-01-10T10:08:49.421" v="14337" actId="404"/>
          <ac:spMkLst>
            <pc:docMk/>
            <pc:sldMk cId="1220082156" sldId="4629"/>
            <ac:spMk id="11" creationId="{00000000-0000-0000-0000-000000000000}"/>
          </ac:spMkLst>
        </pc:spChg>
        <pc:spChg chg="mod">
          <ac:chgData name="Chris Speller" userId="0a97f007-b978-4543-a8a0-9ee0abccdf0a" providerId="ADAL" clId="{FD4D7735-FE6F-48CE-8EB0-426C4AA180B2}" dt="2021-01-11T12:59:27.280" v="16014" actId="16959"/>
          <ac:spMkLst>
            <pc:docMk/>
            <pc:sldMk cId="1220082156" sldId="4629"/>
            <ac:spMk id="13" creationId="{7ABAE97A-8CAC-449E-AADF-D2C0B12BD954}"/>
          </ac:spMkLst>
        </pc:spChg>
      </pc:sldChg>
      <pc:sldChg chg="del">
        <pc:chgData name="Chris Speller" userId="0a97f007-b978-4543-a8a0-9ee0abccdf0a" providerId="ADAL" clId="{FD4D7735-FE6F-48CE-8EB0-426C4AA180B2}" dt="2020-12-29T18:18:16.071" v="1" actId="47"/>
        <pc:sldMkLst>
          <pc:docMk/>
          <pc:sldMk cId="1744796261" sldId="4629"/>
        </pc:sldMkLst>
      </pc:sldChg>
      <pc:sldChg chg="del">
        <pc:chgData name="Chris Speller" userId="0a97f007-b978-4543-a8a0-9ee0abccdf0a" providerId="ADAL" clId="{FD4D7735-FE6F-48CE-8EB0-426C4AA180B2}" dt="2020-12-29T18:18:16.071" v="1" actId="47"/>
        <pc:sldMkLst>
          <pc:docMk/>
          <pc:sldMk cId="883161294" sldId="4630"/>
        </pc:sldMkLst>
      </pc:sldChg>
      <pc:sldChg chg="modSp add mod modAnim">
        <pc:chgData name="Chris Speller" userId="0a97f007-b978-4543-a8a0-9ee0abccdf0a" providerId="ADAL" clId="{FD4D7735-FE6F-48CE-8EB0-426C4AA180B2}" dt="2021-01-24T08:13:46.077" v="16330" actId="20577"/>
        <pc:sldMkLst>
          <pc:docMk/>
          <pc:sldMk cId="2869963530" sldId="4630"/>
        </pc:sldMkLst>
        <pc:spChg chg="mod">
          <ac:chgData name="Chris Speller" userId="0a97f007-b978-4543-a8a0-9ee0abccdf0a" providerId="ADAL" clId="{FD4D7735-FE6F-48CE-8EB0-426C4AA180B2}" dt="2021-01-10T10:19:59.449" v="14829" actId="404"/>
          <ac:spMkLst>
            <pc:docMk/>
            <pc:sldMk cId="2869963530" sldId="4630"/>
            <ac:spMk id="10" creationId="{00000000-0000-0000-0000-000000000000}"/>
          </ac:spMkLst>
        </pc:spChg>
        <pc:spChg chg="mod">
          <ac:chgData name="Chris Speller" userId="0a97f007-b978-4543-a8a0-9ee0abccdf0a" providerId="ADAL" clId="{FD4D7735-FE6F-48CE-8EB0-426C4AA180B2}" dt="2021-01-10T10:20:01.777" v="14831" actId="404"/>
          <ac:spMkLst>
            <pc:docMk/>
            <pc:sldMk cId="2869963530" sldId="4630"/>
            <ac:spMk id="11" creationId="{00000000-0000-0000-0000-000000000000}"/>
          </ac:spMkLst>
        </pc:spChg>
        <pc:spChg chg="mod">
          <ac:chgData name="Chris Speller" userId="0a97f007-b978-4543-a8a0-9ee0abccdf0a" providerId="ADAL" clId="{FD4D7735-FE6F-48CE-8EB0-426C4AA180B2}" dt="2021-01-24T08:13:46.077" v="16330" actId="20577"/>
          <ac:spMkLst>
            <pc:docMk/>
            <pc:sldMk cId="2869963530" sldId="4630"/>
            <ac:spMk id="13" creationId="{7ABAE97A-8CAC-449E-AADF-D2C0B12BD954}"/>
          </ac:spMkLst>
        </pc:spChg>
      </pc:sldChg>
      <pc:sldChg chg="modSp add mod">
        <pc:chgData name="Chris Speller" userId="0a97f007-b978-4543-a8a0-9ee0abccdf0a" providerId="ADAL" clId="{FD4D7735-FE6F-48CE-8EB0-426C4AA180B2}" dt="2021-01-10T10:24:51.235" v="15072" actId="20577"/>
        <pc:sldMkLst>
          <pc:docMk/>
          <pc:sldMk cId="1102841633" sldId="4631"/>
        </pc:sldMkLst>
        <pc:spChg chg="mod">
          <ac:chgData name="Chris Speller" userId="0a97f007-b978-4543-a8a0-9ee0abccdf0a" providerId="ADAL" clId="{FD4D7735-FE6F-48CE-8EB0-426C4AA180B2}" dt="2021-01-10T10:24:51.235" v="15072" actId="20577"/>
          <ac:spMkLst>
            <pc:docMk/>
            <pc:sldMk cId="1102841633" sldId="4631"/>
            <ac:spMk id="2" creationId="{E16FD57A-7896-48B4-B078-61962DD83C7A}"/>
          </ac:spMkLst>
        </pc:spChg>
      </pc:sldChg>
      <pc:sldChg chg="del">
        <pc:chgData name="Chris Speller" userId="0a97f007-b978-4543-a8a0-9ee0abccdf0a" providerId="ADAL" clId="{FD4D7735-FE6F-48CE-8EB0-426C4AA180B2}" dt="2020-12-29T18:18:16.071" v="1" actId="47"/>
        <pc:sldMkLst>
          <pc:docMk/>
          <pc:sldMk cId="2434932340" sldId="4631"/>
        </pc:sldMkLst>
      </pc:sldChg>
      <pc:sldChg chg="del">
        <pc:chgData name="Chris Speller" userId="0a97f007-b978-4543-a8a0-9ee0abccdf0a" providerId="ADAL" clId="{FD4D7735-FE6F-48CE-8EB0-426C4AA180B2}" dt="2020-12-29T18:18:16.071" v="1" actId="47"/>
        <pc:sldMkLst>
          <pc:docMk/>
          <pc:sldMk cId="1199265978" sldId="4632"/>
        </pc:sldMkLst>
      </pc:sldChg>
      <pc:sldChg chg="addSp delSp modSp add mod modAnim">
        <pc:chgData name="Chris Speller" userId="0a97f007-b978-4543-a8a0-9ee0abccdf0a" providerId="ADAL" clId="{FD4D7735-FE6F-48CE-8EB0-426C4AA180B2}" dt="2021-01-10T10:29:42.708" v="15494" actId="478"/>
        <pc:sldMkLst>
          <pc:docMk/>
          <pc:sldMk cId="3937529558" sldId="4632"/>
        </pc:sldMkLst>
        <pc:spChg chg="mod">
          <ac:chgData name="Chris Speller" userId="0a97f007-b978-4543-a8a0-9ee0abccdf0a" providerId="ADAL" clId="{FD4D7735-FE6F-48CE-8EB0-426C4AA180B2}" dt="2021-01-10T10:28:56.932" v="15493" actId="20577"/>
          <ac:spMkLst>
            <pc:docMk/>
            <pc:sldMk cId="3937529558" sldId="4632"/>
            <ac:spMk id="10" creationId="{00000000-0000-0000-0000-000000000000}"/>
          </ac:spMkLst>
        </pc:spChg>
        <pc:spChg chg="mod">
          <ac:chgData name="Chris Speller" userId="0a97f007-b978-4543-a8a0-9ee0abccdf0a" providerId="ADAL" clId="{FD4D7735-FE6F-48CE-8EB0-426C4AA180B2}" dt="2021-01-10T10:28:49.651" v="15490" actId="20577"/>
          <ac:spMkLst>
            <pc:docMk/>
            <pc:sldMk cId="3937529558" sldId="4632"/>
            <ac:spMk id="11" creationId="{00000000-0000-0000-0000-000000000000}"/>
          </ac:spMkLst>
        </pc:spChg>
        <pc:spChg chg="mod">
          <ac:chgData name="Chris Speller" userId="0a97f007-b978-4543-a8a0-9ee0abccdf0a" providerId="ADAL" clId="{FD4D7735-FE6F-48CE-8EB0-426C4AA180B2}" dt="2021-01-10T10:28:33.228" v="15487" actId="20577"/>
          <ac:spMkLst>
            <pc:docMk/>
            <pc:sldMk cId="3937529558" sldId="4632"/>
            <ac:spMk id="13" creationId="{7ABAE97A-8CAC-449E-AADF-D2C0B12BD954}"/>
          </ac:spMkLst>
        </pc:spChg>
        <pc:picChg chg="add del mod">
          <ac:chgData name="Chris Speller" userId="0a97f007-b978-4543-a8a0-9ee0abccdf0a" providerId="ADAL" clId="{FD4D7735-FE6F-48CE-8EB0-426C4AA180B2}" dt="2021-01-10T10:29:42.708" v="15494" actId="478"/>
          <ac:picMkLst>
            <pc:docMk/>
            <pc:sldMk cId="3937529558" sldId="4632"/>
            <ac:picMk id="3" creationId="{4F7FE29C-DA38-49EA-84C7-57082040F265}"/>
          </ac:picMkLst>
        </pc:picChg>
      </pc:sldChg>
      <pc:sldChg chg="addSp delSp modSp add mod">
        <pc:chgData name="Chris Speller" userId="0a97f007-b978-4543-a8a0-9ee0abccdf0a" providerId="ADAL" clId="{FD4D7735-FE6F-48CE-8EB0-426C4AA180B2}" dt="2021-01-10T10:32:26.057" v="15959" actId="478"/>
        <pc:sldMkLst>
          <pc:docMk/>
          <pc:sldMk cId="1964730641" sldId="4633"/>
        </pc:sldMkLst>
        <pc:spChg chg="mod">
          <ac:chgData name="Chris Speller" userId="0a97f007-b978-4543-a8a0-9ee0abccdf0a" providerId="ADAL" clId="{FD4D7735-FE6F-48CE-8EB0-426C4AA180B2}" dt="2021-01-10T10:31:53.105" v="15958" actId="20577"/>
          <ac:spMkLst>
            <pc:docMk/>
            <pc:sldMk cId="1964730641" sldId="4633"/>
            <ac:spMk id="10" creationId="{00000000-0000-0000-0000-000000000000}"/>
          </ac:spMkLst>
        </pc:spChg>
        <pc:spChg chg="mod">
          <ac:chgData name="Chris Speller" userId="0a97f007-b978-4543-a8a0-9ee0abccdf0a" providerId="ADAL" clId="{FD4D7735-FE6F-48CE-8EB0-426C4AA180B2}" dt="2021-01-10T10:31:01.759" v="15938"/>
          <ac:spMkLst>
            <pc:docMk/>
            <pc:sldMk cId="1964730641" sldId="4633"/>
            <ac:spMk id="11" creationId="{00000000-0000-0000-0000-000000000000}"/>
          </ac:spMkLst>
        </pc:spChg>
        <pc:spChg chg="mod">
          <ac:chgData name="Chris Speller" userId="0a97f007-b978-4543-a8a0-9ee0abccdf0a" providerId="ADAL" clId="{FD4D7735-FE6F-48CE-8EB0-426C4AA180B2}" dt="2021-01-10T10:31:10.263" v="15951" actId="122"/>
          <ac:spMkLst>
            <pc:docMk/>
            <pc:sldMk cId="1964730641" sldId="4633"/>
            <ac:spMk id="13" creationId="{7ABAE97A-8CAC-449E-AADF-D2C0B12BD954}"/>
          </ac:spMkLst>
        </pc:spChg>
        <pc:picChg chg="add del mod">
          <ac:chgData name="Chris Speller" userId="0a97f007-b978-4543-a8a0-9ee0abccdf0a" providerId="ADAL" clId="{FD4D7735-FE6F-48CE-8EB0-426C4AA180B2}" dt="2021-01-10T10:32:26.057" v="15959" actId="478"/>
          <ac:picMkLst>
            <pc:docMk/>
            <pc:sldMk cId="1964730641" sldId="4633"/>
            <ac:picMk id="3" creationId="{120E2A46-5279-4E71-984B-D1C97C3F86E7}"/>
          </ac:picMkLst>
        </pc:picChg>
      </pc:sldChg>
      <pc:sldChg chg="del">
        <pc:chgData name="Chris Speller" userId="0a97f007-b978-4543-a8a0-9ee0abccdf0a" providerId="ADAL" clId="{FD4D7735-FE6F-48CE-8EB0-426C4AA180B2}" dt="2020-12-29T18:18:16.071" v="1" actId="47"/>
        <pc:sldMkLst>
          <pc:docMk/>
          <pc:sldMk cId="4008228972" sldId="4633"/>
        </pc:sldMkLst>
      </pc:sldChg>
      <pc:sldChg chg="del">
        <pc:chgData name="Chris Speller" userId="0a97f007-b978-4543-a8a0-9ee0abccdf0a" providerId="ADAL" clId="{FD4D7735-FE6F-48CE-8EB0-426C4AA180B2}" dt="2020-12-29T18:18:16.071" v="1" actId="47"/>
        <pc:sldMkLst>
          <pc:docMk/>
          <pc:sldMk cId="4116779941" sldId="4635"/>
        </pc:sldMkLst>
      </pc:sldChg>
      <pc:sldChg chg="del">
        <pc:chgData name="Chris Speller" userId="0a97f007-b978-4543-a8a0-9ee0abccdf0a" providerId="ADAL" clId="{FD4D7735-FE6F-48CE-8EB0-426C4AA180B2}" dt="2020-12-29T18:18:16.071" v="1" actId="47"/>
        <pc:sldMkLst>
          <pc:docMk/>
          <pc:sldMk cId="2156876504" sldId="4636"/>
        </pc:sldMkLst>
      </pc:sldChg>
      <pc:sldChg chg="del">
        <pc:chgData name="Chris Speller" userId="0a97f007-b978-4543-a8a0-9ee0abccdf0a" providerId="ADAL" clId="{FD4D7735-FE6F-48CE-8EB0-426C4AA180B2}" dt="2020-12-29T18:18:16.071" v="1" actId="47"/>
        <pc:sldMkLst>
          <pc:docMk/>
          <pc:sldMk cId="1436877071" sldId="4637"/>
        </pc:sldMkLst>
      </pc:sldChg>
      <pc:sldChg chg="del">
        <pc:chgData name="Chris Speller" userId="0a97f007-b978-4543-a8a0-9ee0abccdf0a" providerId="ADAL" clId="{FD4D7735-FE6F-48CE-8EB0-426C4AA180B2}" dt="2020-12-29T18:18:16.071" v="1" actId="47"/>
        <pc:sldMkLst>
          <pc:docMk/>
          <pc:sldMk cId="3516740161" sldId="4638"/>
        </pc:sldMkLst>
      </pc:sldChg>
      <pc:sldChg chg="del">
        <pc:chgData name="Chris Speller" userId="0a97f007-b978-4543-a8a0-9ee0abccdf0a" providerId="ADAL" clId="{FD4D7735-FE6F-48CE-8EB0-426C4AA180B2}" dt="2020-12-29T18:18:16.071" v="1" actId="47"/>
        <pc:sldMkLst>
          <pc:docMk/>
          <pc:sldMk cId="3548521687" sldId="4639"/>
        </pc:sldMkLst>
      </pc:sldChg>
      <pc:sldChg chg="del">
        <pc:chgData name="Chris Speller" userId="0a97f007-b978-4543-a8a0-9ee0abccdf0a" providerId="ADAL" clId="{FD4D7735-FE6F-48CE-8EB0-426C4AA180B2}" dt="2020-12-29T18:18:16.071" v="1" actId="47"/>
        <pc:sldMkLst>
          <pc:docMk/>
          <pc:sldMk cId="57826844" sldId="4640"/>
        </pc:sldMkLst>
      </pc:sldChg>
      <pc:sldChg chg="del">
        <pc:chgData name="Chris Speller" userId="0a97f007-b978-4543-a8a0-9ee0abccdf0a" providerId="ADAL" clId="{FD4D7735-FE6F-48CE-8EB0-426C4AA180B2}" dt="2020-12-29T18:18:16.071" v="1" actId="47"/>
        <pc:sldMkLst>
          <pc:docMk/>
          <pc:sldMk cId="1781149090" sldId="4641"/>
        </pc:sldMkLst>
      </pc:sldChg>
      <pc:sldChg chg="del">
        <pc:chgData name="Chris Speller" userId="0a97f007-b978-4543-a8a0-9ee0abccdf0a" providerId="ADAL" clId="{FD4D7735-FE6F-48CE-8EB0-426C4AA180B2}" dt="2020-12-29T18:18:16.071" v="1" actId="47"/>
        <pc:sldMkLst>
          <pc:docMk/>
          <pc:sldMk cId="505362518" sldId="4642"/>
        </pc:sldMkLst>
      </pc:sldChg>
      <pc:sldChg chg="del">
        <pc:chgData name="Chris Speller" userId="0a97f007-b978-4543-a8a0-9ee0abccdf0a" providerId="ADAL" clId="{FD4D7735-FE6F-48CE-8EB0-426C4AA180B2}" dt="2020-12-29T18:18:16.071" v="1" actId="47"/>
        <pc:sldMkLst>
          <pc:docMk/>
          <pc:sldMk cId="2208450198" sldId="4643"/>
        </pc:sldMkLst>
      </pc:sldChg>
      <pc:sldChg chg="del">
        <pc:chgData name="Chris Speller" userId="0a97f007-b978-4543-a8a0-9ee0abccdf0a" providerId="ADAL" clId="{FD4D7735-FE6F-48CE-8EB0-426C4AA180B2}" dt="2020-12-29T18:18:16.071" v="1" actId="47"/>
        <pc:sldMkLst>
          <pc:docMk/>
          <pc:sldMk cId="22069436" sldId="4644"/>
        </pc:sldMkLst>
      </pc:sldChg>
      <pc:sldChg chg="del">
        <pc:chgData name="Chris Speller" userId="0a97f007-b978-4543-a8a0-9ee0abccdf0a" providerId="ADAL" clId="{FD4D7735-FE6F-48CE-8EB0-426C4AA180B2}" dt="2020-12-29T18:18:16.071" v="1" actId="47"/>
        <pc:sldMkLst>
          <pc:docMk/>
          <pc:sldMk cId="2817114249" sldId="4645"/>
        </pc:sldMkLst>
      </pc:sldChg>
      <pc:sldChg chg="del">
        <pc:chgData name="Chris Speller" userId="0a97f007-b978-4543-a8a0-9ee0abccdf0a" providerId="ADAL" clId="{FD4D7735-FE6F-48CE-8EB0-426C4AA180B2}" dt="2020-12-29T18:18:16.071" v="1" actId="47"/>
        <pc:sldMkLst>
          <pc:docMk/>
          <pc:sldMk cId="1615876387" sldId="4646"/>
        </pc:sldMkLst>
      </pc:sldChg>
      <pc:sldChg chg="del">
        <pc:chgData name="Chris Speller" userId="0a97f007-b978-4543-a8a0-9ee0abccdf0a" providerId="ADAL" clId="{FD4D7735-FE6F-48CE-8EB0-426C4AA180B2}" dt="2020-12-29T18:18:16.071" v="1" actId="47"/>
        <pc:sldMkLst>
          <pc:docMk/>
          <pc:sldMk cId="2015644189" sldId="4647"/>
        </pc:sldMkLst>
      </pc:sldChg>
      <pc:sldChg chg="del">
        <pc:chgData name="Chris Speller" userId="0a97f007-b978-4543-a8a0-9ee0abccdf0a" providerId="ADAL" clId="{FD4D7735-FE6F-48CE-8EB0-426C4AA180B2}" dt="2020-12-29T18:18:16.071" v="1" actId="47"/>
        <pc:sldMkLst>
          <pc:docMk/>
          <pc:sldMk cId="947961735" sldId="4648"/>
        </pc:sldMkLst>
      </pc:sldChg>
      <pc:sldChg chg="del">
        <pc:chgData name="Chris Speller" userId="0a97f007-b978-4543-a8a0-9ee0abccdf0a" providerId="ADAL" clId="{FD4D7735-FE6F-48CE-8EB0-426C4AA180B2}" dt="2020-12-29T18:18:16.071" v="1" actId="47"/>
        <pc:sldMkLst>
          <pc:docMk/>
          <pc:sldMk cId="2485358906" sldId="4649"/>
        </pc:sldMkLst>
      </pc:sldChg>
      <pc:sldChg chg="del">
        <pc:chgData name="Chris Speller" userId="0a97f007-b978-4543-a8a0-9ee0abccdf0a" providerId="ADAL" clId="{FD4D7735-FE6F-48CE-8EB0-426C4AA180B2}" dt="2020-12-29T18:18:16.071" v="1" actId="47"/>
        <pc:sldMkLst>
          <pc:docMk/>
          <pc:sldMk cId="3766808014" sldId="4650"/>
        </pc:sldMkLst>
      </pc:sldChg>
      <pc:sldChg chg="del">
        <pc:chgData name="Chris Speller" userId="0a97f007-b978-4543-a8a0-9ee0abccdf0a" providerId="ADAL" clId="{FD4D7735-FE6F-48CE-8EB0-426C4AA180B2}" dt="2020-12-29T18:18:16.071" v="1" actId="47"/>
        <pc:sldMkLst>
          <pc:docMk/>
          <pc:sldMk cId="2322858875" sldId="4651"/>
        </pc:sldMkLst>
      </pc:sldChg>
      <pc:sldChg chg="del">
        <pc:chgData name="Chris Speller" userId="0a97f007-b978-4543-a8a0-9ee0abccdf0a" providerId="ADAL" clId="{FD4D7735-FE6F-48CE-8EB0-426C4AA180B2}" dt="2020-12-29T18:18:16.071" v="1" actId="47"/>
        <pc:sldMkLst>
          <pc:docMk/>
          <pc:sldMk cId="3438601238" sldId="4652"/>
        </pc:sldMkLst>
      </pc:sldChg>
      <pc:sldChg chg="del">
        <pc:chgData name="Chris Speller" userId="0a97f007-b978-4543-a8a0-9ee0abccdf0a" providerId="ADAL" clId="{FD4D7735-FE6F-48CE-8EB0-426C4AA180B2}" dt="2020-12-29T18:18:16.071" v="1" actId="47"/>
        <pc:sldMkLst>
          <pc:docMk/>
          <pc:sldMk cId="1799621015" sldId="4653"/>
        </pc:sldMkLst>
      </pc:sldChg>
      <pc:sldChg chg="del">
        <pc:chgData name="Chris Speller" userId="0a97f007-b978-4543-a8a0-9ee0abccdf0a" providerId="ADAL" clId="{FD4D7735-FE6F-48CE-8EB0-426C4AA180B2}" dt="2020-12-29T18:18:16.071" v="1" actId="47"/>
        <pc:sldMkLst>
          <pc:docMk/>
          <pc:sldMk cId="4095938949" sldId="4654"/>
        </pc:sldMkLst>
      </pc:sldChg>
      <pc:sldChg chg="del">
        <pc:chgData name="Chris Speller" userId="0a97f007-b978-4543-a8a0-9ee0abccdf0a" providerId="ADAL" clId="{FD4D7735-FE6F-48CE-8EB0-426C4AA180B2}" dt="2020-12-29T18:18:16.071" v="1" actId="47"/>
        <pc:sldMkLst>
          <pc:docMk/>
          <pc:sldMk cId="484937249" sldId="4655"/>
        </pc:sldMkLst>
      </pc:sldChg>
      <pc:sldChg chg="del">
        <pc:chgData name="Chris Speller" userId="0a97f007-b978-4543-a8a0-9ee0abccdf0a" providerId="ADAL" clId="{FD4D7735-FE6F-48CE-8EB0-426C4AA180B2}" dt="2020-12-29T18:18:16.071" v="1" actId="47"/>
        <pc:sldMkLst>
          <pc:docMk/>
          <pc:sldMk cId="662840791" sldId="4656"/>
        </pc:sldMkLst>
      </pc:sldChg>
      <pc:sldChg chg="del">
        <pc:chgData name="Chris Speller" userId="0a97f007-b978-4543-a8a0-9ee0abccdf0a" providerId="ADAL" clId="{FD4D7735-FE6F-48CE-8EB0-426C4AA180B2}" dt="2020-12-29T18:18:16.071" v="1" actId="47"/>
        <pc:sldMkLst>
          <pc:docMk/>
          <pc:sldMk cId="310562790" sldId="4657"/>
        </pc:sldMkLst>
      </pc:sldChg>
      <pc:sldChg chg="del">
        <pc:chgData name="Chris Speller" userId="0a97f007-b978-4543-a8a0-9ee0abccdf0a" providerId="ADAL" clId="{FD4D7735-FE6F-48CE-8EB0-426C4AA180B2}" dt="2020-12-29T18:18:16.071" v="1" actId="47"/>
        <pc:sldMkLst>
          <pc:docMk/>
          <pc:sldMk cId="2964137074" sldId="4658"/>
        </pc:sldMkLst>
      </pc:sldChg>
      <pc:sldChg chg="del">
        <pc:chgData name="Chris Speller" userId="0a97f007-b978-4543-a8a0-9ee0abccdf0a" providerId="ADAL" clId="{FD4D7735-FE6F-48CE-8EB0-426C4AA180B2}" dt="2020-12-29T18:18:16.071" v="1" actId="47"/>
        <pc:sldMkLst>
          <pc:docMk/>
          <pc:sldMk cId="84967896" sldId="4659"/>
        </pc:sldMkLst>
      </pc:sldChg>
      <pc:sldChg chg="del">
        <pc:chgData name="Chris Speller" userId="0a97f007-b978-4543-a8a0-9ee0abccdf0a" providerId="ADAL" clId="{FD4D7735-FE6F-48CE-8EB0-426C4AA180B2}" dt="2020-12-29T18:18:16.071" v="1" actId="47"/>
        <pc:sldMkLst>
          <pc:docMk/>
          <pc:sldMk cId="2767086994" sldId="4660"/>
        </pc:sldMkLst>
      </pc:sldChg>
      <pc:sldChg chg="del">
        <pc:chgData name="Chris Speller" userId="0a97f007-b978-4543-a8a0-9ee0abccdf0a" providerId="ADAL" clId="{FD4D7735-FE6F-48CE-8EB0-426C4AA180B2}" dt="2020-12-29T18:18:16.071" v="1" actId="47"/>
        <pc:sldMkLst>
          <pc:docMk/>
          <pc:sldMk cId="610382414" sldId="4661"/>
        </pc:sldMkLst>
      </pc:sldChg>
      <pc:sldChg chg="del">
        <pc:chgData name="Chris Speller" userId="0a97f007-b978-4543-a8a0-9ee0abccdf0a" providerId="ADAL" clId="{FD4D7735-FE6F-48CE-8EB0-426C4AA180B2}" dt="2020-12-29T18:18:16.071" v="1" actId="47"/>
        <pc:sldMkLst>
          <pc:docMk/>
          <pc:sldMk cId="1074271202" sldId="4662"/>
        </pc:sldMkLst>
      </pc:sldChg>
      <pc:sldChg chg="del">
        <pc:chgData name="Chris Speller" userId="0a97f007-b978-4543-a8a0-9ee0abccdf0a" providerId="ADAL" clId="{FD4D7735-FE6F-48CE-8EB0-426C4AA180B2}" dt="2020-12-29T18:18:16.071" v="1" actId="47"/>
        <pc:sldMkLst>
          <pc:docMk/>
          <pc:sldMk cId="1340143252" sldId="4663"/>
        </pc:sldMkLst>
      </pc:sldChg>
      <pc:sldChg chg="del">
        <pc:chgData name="Chris Speller" userId="0a97f007-b978-4543-a8a0-9ee0abccdf0a" providerId="ADAL" clId="{FD4D7735-FE6F-48CE-8EB0-426C4AA180B2}" dt="2020-12-29T18:18:16.071" v="1" actId="47"/>
        <pc:sldMkLst>
          <pc:docMk/>
          <pc:sldMk cId="2650443504" sldId="4664"/>
        </pc:sldMkLst>
      </pc:sldChg>
      <pc:sldChg chg="del">
        <pc:chgData name="Chris Speller" userId="0a97f007-b978-4543-a8a0-9ee0abccdf0a" providerId="ADAL" clId="{FD4D7735-FE6F-48CE-8EB0-426C4AA180B2}" dt="2020-12-29T18:18:16.071" v="1" actId="47"/>
        <pc:sldMkLst>
          <pc:docMk/>
          <pc:sldMk cId="611562782" sldId="4665"/>
        </pc:sldMkLst>
      </pc:sldChg>
      <pc:sldChg chg="del">
        <pc:chgData name="Chris Speller" userId="0a97f007-b978-4543-a8a0-9ee0abccdf0a" providerId="ADAL" clId="{FD4D7735-FE6F-48CE-8EB0-426C4AA180B2}" dt="2020-12-29T18:18:16.071" v="1" actId="47"/>
        <pc:sldMkLst>
          <pc:docMk/>
          <pc:sldMk cId="479009871" sldId="4666"/>
        </pc:sldMkLst>
      </pc:sldChg>
      <pc:sldChg chg="del">
        <pc:chgData name="Chris Speller" userId="0a97f007-b978-4543-a8a0-9ee0abccdf0a" providerId="ADAL" clId="{FD4D7735-FE6F-48CE-8EB0-426C4AA180B2}" dt="2020-12-29T18:18:16.071" v="1" actId="47"/>
        <pc:sldMkLst>
          <pc:docMk/>
          <pc:sldMk cId="79983693" sldId="4667"/>
        </pc:sldMkLst>
      </pc:sldChg>
      <pc:sldChg chg="del">
        <pc:chgData name="Chris Speller" userId="0a97f007-b978-4543-a8a0-9ee0abccdf0a" providerId="ADAL" clId="{FD4D7735-FE6F-48CE-8EB0-426C4AA180B2}" dt="2020-12-29T18:18:16.071" v="1" actId="47"/>
        <pc:sldMkLst>
          <pc:docMk/>
          <pc:sldMk cId="3854009182" sldId="4668"/>
        </pc:sldMkLst>
      </pc:sldChg>
      <pc:sldChg chg="del">
        <pc:chgData name="Chris Speller" userId="0a97f007-b978-4543-a8a0-9ee0abccdf0a" providerId="ADAL" clId="{FD4D7735-FE6F-48CE-8EB0-426C4AA180B2}" dt="2020-12-29T18:18:16.071" v="1" actId="47"/>
        <pc:sldMkLst>
          <pc:docMk/>
          <pc:sldMk cId="984190079" sldId="4670"/>
        </pc:sldMkLst>
      </pc:sldChg>
      <pc:sldChg chg="del">
        <pc:chgData name="Chris Speller" userId="0a97f007-b978-4543-a8a0-9ee0abccdf0a" providerId="ADAL" clId="{FD4D7735-FE6F-48CE-8EB0-426C4AA180B2}" dt="2020-12-29T18:18:16.071" v="1" actId="47"/>
        <pc:sldMkLst>
          <pc:docMk/>
          <pc:sldMk cId="144567606" sldId="4671"/>
        </pc:sldMkLst>
      </pc:sldChg>
      <pc:sldChg chg="del">
        <pc:chgData name="Chris Speller" userId="0a97f007-b978-4543-a8a0-9ee0abccdf0a" providerId="ADAL" clId="{FD4D7735-FE6F-48CE-8EB0-426C4AA180B2}" dt="2020-12-29T18:18:16.071" v="1" actId="47"/>
        <pc:sldMkLst>
          <pc:docMk/>
          <pc:sldMk cId="160703588" sldId="4672"/>
        </pc:sldMkLst>
      </pc:sldChg>
      <pc:sldChg chg="del">
        <pc:chgData name="Chris Speller" userId="0a97f007-b978-4543-a8a0-9ee0abccdf0a" providerId="ADAL" clId="{FD4D7735-FE6F-48CE-8EB0-426C4AA180B2}" dt="2020-12-29T18:18:16.071" v="1" actId="47"/>
        <pc:sldMkLst>
          <pc:docMk/>
          <pc:sldMk cId="1521193003" sldId="4673"/>
        </pc:sldMkLst>
      </pc:sldChg>
      <pc:sldChg chg="del">
        <pc:chgData name="Chris Speller" userId="0a97f007-b978-4543-a8a0-9ee0abccdf0a" providerId="ADAL" clId="{FD4D7735-FE6F-48CE-8EB0-426C4AA180B2}" dt="2020-12-29T18:18:16.071" v="1" actId="47"/>
        <pc:sldMkLst>
          <pc:docMk/>
          <pc:sldMk cId="416542447" sldId="4674"/>
        </pc:sldMkLst>
      </pc:sldChg>
      <pc:sldChg chg="del">
        <pc:chgData name="Chris Speller" userId="0a97f007-b978-4543-a8a0-9ee0abccdf0a" providerId="ADAL" clId="{FD4D7735-FE6F-48CE-8EB0-426C4AA180B2}" dt="2020-12-29T18:18:16.071" v="1" actId="47"/>
        <pc:sldMkLst>
          <pc:docMk/>
          <pc:sldMk cId="3230170949" sldId="4675"/>
        </pc:sldMkLst>
      </pc:sldChg>
      <pc:sldChg chg="del">
        <pc:chgData name="Chris Speller" userId="0a97f007-b978-4543-a8a0-9ee0abccdf0a" providerId="ADAL" clId="{FD4D7735-FE6F-48CE-8EB0-426C4AA180B2}" dt="2020-12-29T18:18:16.071" v="1" actId="47"/>
        <pc:sldMkLst>
          <pc:docMk/>
          <pc:sldMk cId="4066716048" sldId="4676"/>
        </pc:sldMkLst>
      </pc:sldChg>
      <pc:sldChg chg="del">
        <pc:chgData name="Chris Speller" userId="0a97f007-b978-4543-a8a0-9ee0abccdf0a" providerId="ADAL" clId="{FD4D7735-FE6F-48CE-8EB0-426C4AA180B2}" dt="2020-12-29T18:18:16.071" v="1" actId="47"/>
        <pc:sldMkLst>
          <pc:docMk/>
          <pc:sldMk cId="1512946260" sldId="4677"/>
        </pc:sldMkLst>
      </pc:sldChg>
      <pc:sldChg chg="del">
        <pc:chgData name="Chris Speller" userId="0a97f007-b978-4543-a8a0-9ee0abccdf0a" providerId="ADAL" clId="{FD4D7735-FE6F-48CE-8EB0-426C4AA180B2}" dt="2020-12-29T18:18:16.071" v="1" actId="47"/>
        <pc:sldMkLst>
          <pc:docMk/>
          <pc:sldMk cId="1590756109" sldId="4678"/>
        </pc:sldMkLst>
      </pc:sldChg>
      <pc:sldChg chg="del">
        <pc:chgData name="Chris Speller" userId="0a97f007-b978-4543-a8a0-9ee0abccdf0a" providerId="ADAL" clId="{FD4D7735-FE6F-48CE-8EB0-426C4AA180B2}" dt="2020-12-29T18:18:16.071" v="1" actId="47"/>
        <pc:sldMkLst>
          <pc:docMk/>
          <pc:sldMk cId="1928901134" sldId="4679"/>
        </pc:sldMkLst>
      </pc:sldChg>
      <pc:sldChg chg="del">
        <pc:chgData name="Chris Speller" userId="0a97f007-b978-4543-a8a0-9ee0abccdf0a" providerId="ADAL" clId="{FD4D7735-FE6F-48CE-8EB0-426C4AA180B2}" dt="2020-12-29T18:18:16.071" v="1" actId="47"/>
        <pc:sldMkLst>
          <pc:docMk/>
          <pc:sldMk cId="2185017508" sldId="4680"/>
        </pc:sldMkLst>
      </pc:sldChg>
      <pc:sldChg chg="del">
        <pc:chgData name="Chris Speller" userId="0a97f007-b978-4543-a8a0-9ee0abccdf0a" providerId="ADAL" clId="{FD4D7735-FE6F-48CE-8EB0-426C4AA180B2}" dt="2020-12-29T18:18:16.071" v="1" actId="47"/>
        <pc:sldMkLst>
          <pc:docMk/>
          <pc:sldMk cId="4005175217" sldId="4681"/>
        </pc:sldMkLst>
      </pc:sldChg>
      <pc:sldChg chg="del">
        <pc:chgData name="Chris Speller" userId="0a97f007-b978-4543-a8a0-9ee0abccdf0a" providerId="ADAL" clId="{FD4D7735-FE6F-48CE-8EB0-426C4AA180B2}" dt="2020-12-29T18:18:16.071" v="1" actId="47"/>
        <pc:sldMkLst>
          <pc:docMk/>
          <pc:sldMk cId="2916927005" sldId="4682"/>
        </pc:sldMkLst>
      </pc:sldChg>
      <pc:sldChg chg="del">
        <pc:chgData name="Chris Speller" userId="0a97f007-b978-4543-a8a0-9ee0abccdf0a" providerId="ADAL" clId="{FD4D7735-FE6F-48CE-8EB0-426C4AA180B2}" dt="2020-12-29T18:18:16.071" v="1" actId="47"/>
        <pc:sldMkLst>
          <pc:docMk/>
          <pc:sldMk cId="1255991944" sldId="4683"/>
        </pc:sldMkLst>
      </pc:sldChg>
      <pc:sldChg chg="del">
        <pc:chgData name="Chris Speller" userId="0a97f007-b978-4543-a8a0-9ee0abccdf0a" providerId="ADAL" clId="{FD4D7735-FE6F-48CE-8EB0-426C4AA180B2}" dt="2020-12-29T18:18:16.071" v="1" actId="47"/>
        <pc:sldMkLst>
          <pc:docMk/>
          <pc:sldMk cId="741870652" sldId="4684"/>
        </pc:sldMkLst>
      </pc:sldChg>
      <pc:sldChg chg="del">
        <pc:chgData name="Chris Speller" userId="0a97f007-b978-4543-a8a0-9ee0abccdf0a" providerId="ADAL" clId="{FD4D7735-FE6F-48CE-8EB0-426C4AA180B2}" dt="2020-12-29T18:18:16.071" v="1" actId="47"/>
        <pc:sldMkLst>
          <pc:docMk/>
          <pc:sldMk cId="2459793935" sldId="4685"/>
        </pc:sldMkLst>
      </pc:sldChg>
      <pc:sldChg chg="del">
        <pc:chgData name="Chris Speller" userId="0a97f007-b978-4543-a8a0-9ee0abccdf0a" providerId="ADAL" clId="{FD4D7735-FE6F-48CE-8EB0-426C4AA180B2}" dt="2020-12-29T18:18:16.071" v="1" actId="47"/>
        <pc:sldMkLst>
          <pc:docMk/>
          <pc:sldMk cId="2961364042" sldId="4687"/>
        </pc:sldMkLst>
      </pc:sldChg>
      <pc:sldChg chg="del">
        <pc:chgData name="Chris Speller" userId="0a97f007-b978-4543-a8a0-9ee0abccdf0a" providerId="ADAL" clId="{FD4D7735-FE6F-48CE-8EB0-426C4AA180B2}" dt="2020-12-29T18:18:16.071" v="1" actId="47"/>
        <pc:sldMkLst>
          <pc:docMk/>
          <pc:sldMk cId="1320084455" sldId="4688"/>
        </pc:sldMkLst>
      </pc:sldChg>
      <pc:sldChg chg="del">
        <pc:chgData name="Chris Speller" userId="0a97f007-b978-4543-a8a0-9ee0abccdf0a" providerId="ADAL" clId="{FD4D7735-FE6F-48CE-8EB0-426C4AA180B2}" dt="2020-12-29T18:18:16.071" v="1" actId="47"/>
        <pc:sldMkLst>
          <pc:docMk/>
          <pc:sldMk cId="61684493" sldId="4689"/>
        </pc:sldMkLst>
      </pc:sldChg>
      <pc:sldChg chg="del">
        <pc:chgData name="Chris Speller" userId="0a97f007-b978-4543-a8a0-9ee0abccdf0a" providerId="ADAL" clId="{FD4D7735-FE6F-48CE-8EB0-426C4AA180B2}" dt="2020-12-29T18:18:16.071" v="1" actId="47"/>
        <pc:sldMkLst>
          <pc:docMk/>
          <pc:sldMk cId="4188401268" sldId="4690"/>
        </pc:sldMkLst>
      </pc:sldChg>
      <pc:sldChg chg="del">
        <pc:chgData name="Chris Speller" userId="0a97f007-b978-4543-a8a0-9ee0abccdf0a" providerId="ADAL" clId="{FD4D7735-FE6F-48CE-8EB0-426C4AA180B2}" dt="2020-12-29T18:18:16.071" v="1" actId="47"/>
        <pc:sldMkLst>
          <pc:docMk/>
          <pc:sldMk cId="4001262985" sldId="4691"/>
        </pc:sldMkLst>
      </pc:sldChg>
      <pc:sldChg chg="del">
        <pc:chgData name="Chris Speller" userId="0a97f007-b978-4543-a8a0-9ee0abccdf0a" providerId="ADAL" clId="{FD4D7735-FE6F-48CE-8EB0-426C4AA180B2}" dt="2020-12-29T18:18:16.071" v="1" actId="47"/>
        <pc:sldMkLst>
          <pc:docMk/>
          <pc:sldMk cId="2653828902" sldId="4693"/>
        </pc:sldMkLst>
      </pc:sldChg>
      <pc:sldChg chg="del">
        <pc:chgData name="Chris Speller" userId="0a97f007-b978-4543-a8a0-9ee0abccdf0a" providerId="ADAL" clId="{FD4D7735-FE6F-48CE-8EB0-426C4AA180B2}" dt="2020-12-29T18:18:16.071" v="1" actId="47"/>
        <pc:sldMkLst>
          <pc:docMk/>
          <pc:sldMk cId="2815576393" sldId="4694"/>
        </pc:sldMkLst>
      </pc:sldChg>
      <pc:sldChg chg="del">
        <pc:chgData name="Chris Speller" userId="0a97f007-b978-4543-a8a0-9ee0abccdf0a" providerId="ADAL" clId="{FD4D7735-FE6F-48CE-8EB0-426C4AA180B2}" dt="2020-12-29T18:18:16.071" v="1" actId="47"/>
        <pc:sldMkLst>
          <pc:docMk/>
          <pc:sldMk cId="3191153721" sldId="4695"/>
        </pc:sldMkLst>
      </pc:sldChg>
      <pc:sldChg chg="del">
        <pc:chgData name="Chris Speller" userId="0a97f007-b978-4543-a8a0-9ee0abccdf0a" providerId="ADAL" clId="{FD4D7735-FE6F-48CE-8EB0-426C4AA180B2}" dt="2020-12-29T18:18:16.071" v="1" actId="47"/>
        <pc:sldMkLst>
          <pc:docMk/>
          <pc:sldMk cId="1468467054" sldId="4696"/>
        </pc:sldMkLst>
      </pc:sldChg>
      <pc:sldChg chg="del">
        <pc:chgData name="Chris Speller" userId="0a97f007-b978-4543-a8a0-9ee0abccdf0a" providerId="ADAL" clId="{FD4D7735-FE6F-48CE-8EB0-426C4AA180B2}" dt="2020-12-29T18:18:16.071" v="1" actId="47"/>
        <pc:sldMkLst>
          <pc:docMk/>
          <pc:sldMk cId="813449759" sldId="4697"/>
        </pc:sldMkLst>
      </pc:sldChg>
      <pc:sldChg chg="del">
        <pc:chgData name="Chris Speller" userId="0a97f007-b978-4543-a8a0-9ee0abccdf0a" providerId="ADAL" clId="{FD4D7735-FE6F-48CE-8EB0-426C4AA180B2}" dt="2020-12-29T18:18:16.071" v="1" actId="47"/>
        <pc:sldMkLst>
          <pc:docMk/>
          <pc:sldMk cId="3596336016" sldId="4698"/>
        </pc:sldMkLst>
      </pc:sldChg>
      <pc:sldChg chg="del">
        <pc:chgData name="Chris Speller" userId="0a97f007-b978-4543-a8a0-9ee0abccdf0a" providerId="ADAL" clId="{FD4D7735-FE6F-48CE-8EB0-426C4AA180B2}" dt="2020-12-29T18:18:16.071" v="1" actId="47"/>
        <pc:sldMkLst>
          <pc:docMk/>
          <pc:sldMk cId="540103378" sldId="4699"/>
        </pc:sldMkLst>
      </pc:sldChg>
      <pc:sldChg chg="del">
        <pc:chgData name="Chris Speller" userId="0a97f007-b978-4543-a8a0-9ee0abccdf0a" providerId="ADAL" clId="{FD4D7735-FE6F-48CE-8EB0-426C4AA180B2}" dt="2020-12-29T18:18:16.071" v="1" actId="47"/>
        <pc:sldMkLst>
          <pc:docMk/>
          <pc:sldMk cId="4184026243" sldId="4700"/>
        </pc:sldMkLst>
      </pc:sldChg>
      <pc:sldChg chg="del">
        <pc:chgData name="Chris Speller" userId="0a97f007-b978-4543-a8a0-9ee0abccdf0a" providerId="ADAL" clId="{FD4D7735-FE6F-48CE-8EB0-426C4AA180B2}" dt="2020-12-29T18:18:16.071" v="1" actId="47"/>
        <pc:sldMkLst>
          <pc:docMk/>
          <pc:sldMk cId="1753003747" sldId="4701"/>
        </pc:sldMkLst>
      </pc:sldChg>
      <pc:sldChg chg="del">
        <pc:chgData name="Chris Speller" userId="0a97f007-b978-4543-a8a0-9ee0abccdf0a" providerId="ADAL" clId="{FD4D7735-FE6F-48CE-8EB0-426C4AA180B2}" dt="2020-12-29T18:18:16.071" v="1" actId="47"/>
        <pc:sldMkLst>
          <pc:docMk/>
          <pc:sldMk cId="3103156149" sldId="4702"/>
        </pc:sldMkLst>
      </pc:sldChg>
      <pc:sldChg chg="del">
        <pc:chgData name="Chris Speller" userId="0a97f007-b978-4543-a8a0-9ee0abccdf0a" providerId="ADAL" clId="{FD4D7735-FE6F-48CE-8EB0-426C4AA180B2}" dt="2020-12-29T18:18:16.071" v="1" actId="47"/>
        <pc:sldMkLst>
          <pc:docMk/>
          <pc:sldMk cId="504748596" sldId="4703"/>
        </pc:sldMkLst>
      </pc:sldChg>
      <pc:sldChg chg="del">
        <pc:chgData name="Chris Speller" userId="0a97f007-b978-4543-a8a0-9ee0abccdf0a" providerId="ADAL" clId="{FD4D7735-FE6F-48CE-8EB0-426C4AA180B2}" dt="2020-12-29T18:18:16.071" v="1" actId="47"/>
        <pc:sldMkLst>
          <pc:docMk/>
          <pc:sldMk cId="692314191" sldId="4704"/>
        </pc:sldMkLst>
      </pc:sldChg>
      <pc:sldChg chg="del">
        <pc:chgData name="Chris Speller" userId="0a97f007-b978-4543-a8a0-9ee0abccdf0a" providerId="ADAL" clId="{FD4D7735-FE6F-48CE-8EB0-426C4AA180B2}" dt="2020-12-29T18:18:16.071" v="1" actId="47"/>
        <pc:sldMkLst>
          <pc:docMk/>
          <pc:sldMk cId="3970377393" sldId="4705"/>
        </pc:sldMkLst>
      </pc:sldChg>
      <pc:sldChg chg="del">
        <pc:chgData name="Chris Speller" userId="0a97f007-b978-4543-a8a0-9ee0abccdf0a" providerId="ADAL" clId="{FD4D7735-FE6F-48CE-8EB0-426C4AA180B2}" dt="2020-12-29T18:18:16.071" v="1" actId="47"/>
        <pc:sldMkLst>
          <pc:docMk/>
          <pc:sldMk cId="1344203808" sldId="4706"/>
        </pc:sldMkLst>
      </pc:sldChg>
      <pc:sldChg chg="del">
        <pc:chgData name="Chris Speller" userId="0a97f007-b978-4543-a8a0-9ee0abccdf0a" providerId="ADAL" clId="{FD4D7735-FE6F-48CE-8EB0-426C4AA180B2}" dt="2020-12-29T18:18:16.071" v="1" actId="47"/>
        <pc:sldMkLst>
          <pc:docMk/>
          <pc:sldMk cId="691999065" sldId="4707"/>
        </pc:sldMkLst>
      </pc:sldChg>
      <pc:sldChg chg="del">
        <pc:chgData name="Chris Speller" userId="0a97f007-b978-4543-a8a0-9ee0abccdf0a" providerId="ADAL" clId="{FD4D7735-FE6F-48CE-8EB0-426C4AA180B2}" dt="2020-12-29T18:18:16.071" v="1" actId="47"/>
        <pc:sldMkLst>
          <pc:docMk/>
          <pc:sldMk cId="3269695684" sldId="4708"/>
        </pc:sldMkLst>
      </pc:sldChg>
      <pc:sldChg chg="del">
        <pc:chgData name="Chris Speller" userId="0a97f007-b978-4543-a8a0-9ee0abccdf0a" providerId="ADAL" clId="{FD4D7735-FE6F-48CE-8EB0-426C4AA180B2}" dt="2020-12-29T18:18:16.071" v="1" actId="47"/>
        <pc:sldMkLst>
          <pc:docMk/>
          <pc:sldMk cId="2292690780" sldId="4709"/>
        </pc:sldMkLst>
      </pc:sldChg>
      <pc:sldChg chg="del">
        <pc:chgData name="Chris Speller" userId="0a97f007-b978-4543-a8a0-9ee0abccdf0a" providerId="ADAL" clId="{FD4D7735-FE6F-48CE-8EB0-426C4AA180B2}" dt="2020-12-29T18:18:16.071" v="1" actId="47"/>
        <pc:sldMkLst>
          <pc:docMk/>
          <pc:sldMk cId="1190831618" sldId="4710"/>
        </pc:sldMkLst>
      </pc:sldChg>
      <pc:sldChg chg="del">
        <pc:chgData name="Chris Speller" userId="0a97f007-b978-4543-a8a0-9ee0abccdf0a" providerId="ADAL" clId="{FD4D7735-FE6F-48CE-8EB0-426C4AA180B2}" dt="2020-12-29T18:18:16.071" v="1" actId="47"/>
        <pc:sldMkLst>
          <pc:docMk/>
          <pc:sldMk cId="2459557445" sldId="4712"/>
        </pc:sldMkLst>
      </pc:sldChg>
      <pc:sldChg chg="del">
        <pc:chgData name="Chris Speller" userId="0a97f007-b978-4543-a8a0-9ee0abccdf0a" providerId="ADAL" clId="{FD4D7735-FE6F-48CE-8EB0-426C4AA180B2}" dt="2020-12-29T18:18:16.071" v="1" actId="47"/>
        <pc:sldMkLst>
          <pc:docMk/>
          <pc:sldMk cId="799073865" sldId="4713"/>
        </pc:sldMkLst>
      </pc:sldChg>
      <pc:sldChg chg="del">
        <pc:chgData name="Chris Speller" userId="0a97f007-b978-4543-a8a0-9ee0abccdf0a" providerId="ADAL" clId="{FD4D7735-FE6F-48CE-8EB0-426C4AA180B2}" dt="2020-12-29T18:18:16.071" v="1" actId="47"/>
        <pc:sldMkLst>
          <pc:docMk/>
          <pc:sldMk cId="1978736416" sldId="4714"/>
        </pc:sldMkLst>
      </pc:sldChg>
      <pc:sldChg chg="del">
        <pc:chgData name="Chris Speller" userId="0a97f007-b978-4543-a8a0-9ee0abccdf0a" providerId="ADAL" clId="{FD4D7735-FE6F-48CE-8EB0-426C4AA180B2}" dt="2020-12-29T18:18:16.071" v="1" actId="47"/>
        <pc:sldMkLst>
          <pc:docMk/>
          <pc:sldMk cId="284882688" sldId="4716"/>
        </pc:sldMkLst>
      </pc:sldChg>
      <pc:sldChg chg="del">
        <pc:chgData name="Chris Speller" userId="0a97f007-b978-4543-a8a0-9ee0abccdf0a" providerId="ADAL" clId="{FD4D7735-FE6F-48CE-8EB0-426C4AA180B2}" dt="2020-12-29T18:18:16.071" v="1" actId="47"/>
        <pc:sldMkLst>
          <pc:docMk/>
          <pc:sldMk cId="3159024172" sldId="4717"/>
        </pc:sldMkLst>
      </pc:sldChg>
      <pc:sldChg chg="del">
        <pc:chgData name="Chris Speller" userId="0a97f007-b978-4543-a8a0-9ee0abccdf0a" providerId="ADAL" clId="{FD4D7735-FE6F-48CE-8EB0-426C4AA180B2}" dt="2020-12-29T18:18:16.071" v="1" actId="47"/>
        <pc:sldMkLst>
          <pc:docMk/>
          <pc:sldMk cId="803434644" sldId="4718"/>
        </pc:sldMkLst>
      </pc:sldChg>
      <pc:sldChg chg="del">
        <pc:chgData name="Chris Speller" userId="0a97f007-b978-4543-a8a0-9ee0abccdf0a" providerId="ADAL" clId="{FD4D7735-FE6F-48CE-8EB0-426C4AA180B2}" dt="2020-12-29T18:18:16.071" v="1" actId="47"/>
        <pc:sldMkLst>
          <pc:docMk/>
          <pc:sldMk cId="1991779842" sldId="4719"/>
        </pc:sldMkLst>
      </pc:sldChg>
      <pc:sldChg chg="del">
        <pc:chgData name="Chris Speller" userId="0a97f007-b978-4543-a8a0-9ee0abccdf0a" providerId="ADAL" clId="{FD4D7735-FE6F-48CE-8EB0-426C4AA180B2}" dt="2020-12-29T18:18:16.071" v="1" actId="47"/>
        <pc:sldMkLst>
          <pc:docMk/>
          <pc:sldMk cId="2839615402" sldId="4720"/>
        </pc:sldMkLst>
      </pc:sldChg>
      <pc:sldChg chg="del">
        <pc:chgData name="Chris Speller" userId="0a97f007-b978-4543-a8a0-9ee0abccdf0a" providerId="ADAL" clId="{FD4D7735-FE6F-48CE-8EB0-426C4AA180B2}" dt="2020-12-29T18:18:16.071" v="1" actId="47"/>
        <pc:sldMkLst>
          <pc:docMk/>
          <pc:sldMk cId="973025012" sldId="4721"/>
        </pc:sldMkLst>
      </pc:sldChg>
      <pc:sldChg chg="del">
        <pc:chgData name="Chris Speller" userId="0a97f007-b978-4543-a8a0-9ee0abccdf0a" providerId="ADAL" clId="{FD4D7735-FE6F-48CE-8EB0-426C4AA180B2}" dt="2020-12-29T18:18:16.071" v="1" actId="47"/>
        <pc:sldMkLst>
          <pc:docMk/>
          <pc:sldMk cId="2090716200" sldId="4723"/>
        </pc:sldMkLst>
      </pc:sldChg>
      <pc:sldChg chg="del">
        <pc:chgData name="Chris Speller" userId="0a97f007-b978-4543-a8a0-9ee0abccdf0a" providerId="ADAL" clId="{FD4D7735-FE6F-48CE-8EB0-426C4AA180B2}" dt="2020-12-29T18:18:16.071" v="1" actId="47"/>
        <pc:sldMkLst>
          <pc:docMk/>
          <pc:sldMk cId="529506310" sldId="4725"/>
        </pc:sldMkLst>
      </pc:sldChg>
      <pc:sldChg chg="del">
        <pc:chgData name="Chris Speller" userId="0a97f007-b978-4543-a8a0-9ee0abccdf0a" providerId="ADAL" clId="{FD4D7735-FE6F-48CE-8EB0-426C4AA180B2}" dt="2020-12-29T18:18:16.071" v="1" actId="47"/>
        <pc:sldMkLst>
          <pc:docMk/>
          <pc:sldMk cId="2525613697" sldId="4726"/>
        </pc:sldMkLst>
      </pc:sldChg>
      <pc:sldChg chg="del">
        <pc:chgData name="Chris Speller" userId="0a97f007-b978-4543-a8a0-9ee0abccdf0a" providerId="ADAL" clId="{FD4D7735-FE6F-48CE-8EB0-426C4AA180B2}" dt="2020-12-29T18:18:16.071" v="1" actId="47"/>
        <pc:sldMkLst>
          <pc:docMk/>
          <pc:sldMk cId="2330143849" sldId="4727"/>
        </pc:sldMkLst>
      </pc:sldChg>
      <pc:sldChg chg="del">
        <pc:chgData name="Chris Speller" userId="0a97f007-b978-4543-a8a0-9ee0abccdf0a" providerId="ADAL" clId="{FD4D7735-FE6F-48CE-8EB0-426C4AA180B2}" dt="2020-12-29T18:18:16.071" v="1" actId="47"/>
        <pc:sldMkLst>
          <pc:docMk/>
          <pc:sldMk cId="3442140549" sldId="4728"/>
        </pc:sldMkLst>
      </pc:sldChg>
      <pc:sldChg chg="del">
        <pc:chgData name="Chris Speller" userId="0a97f007-b978-4543-a8a0-9ee0abccdf0a" providerId="ADAL" clId="{FD4D7735-FE6F-48CE-8EB0-426C4AA180B2}" dt="2020-12-29T18:18:16.071" v="1" actId="47"/>
        <pc:sldMkLst>
          <pc:docMk/>
          <pc:sldMk cId="4136095390" sldId="4729"/>
        </pc:sldMkLst>
      </pc:sldChg>
      <pc:sldChg chg="del">
        <pc:chgData name="Chris Speller" userId="0a97f007-b978-4543-a8a0-9ee0abccdf0a" providerId="ADAL" clId="{FD4D7735-FE6F-48CE-8EB0-426C4AA180B2}" dt="2020-12-29T18:18:16.071" v="1" actId="47"/>
        <pc:sldMkLst>
          <pc:docMk/>
          <pc:sldMk cId="4053174" sldId="4730"/>
        </pc:sldMkLst>
      </pc:sldChg>
      <pc:sldChg chg="del">
        <pc:chgData name="Chris Speller" userId="0a97f007-b978-4543-a8a0-9ee0abccdf0a" providerId="ADAL" clId="{FD4D7735-FE6F-48CE-8EB0-426C4AA180B2}" dt="2020-12-29T18:18:16.071" v="1" actId="47"/>
        <pc:sldMkLst>
          <pc:docMk/>
          <pc:sldMk cId="2258158008" sldId="4731"/>
        </pc:sldMkLst>
      </pc:sldChg>
      <pc:sldChg chg="del">
        <pc:chgData name="Chris Speller" userId="0a97f007-b978-4543-a8a0-9ee0abccdf0a" providerId="ADAL" clId="{FD4D7735-FE6F-48CE-8EB0-426C4AA180B2}" dt="2020-12-29T18:18:16.071" v="1" actId="47"/>
        <pc:sldMkLst>
          <pc:docMk/>
          <pc:sldMk cId="4012779779" sldId="4732"/>
        </pc:sldMkLst>
      </pc:sldChg>
      <pc:sldChg chg="del">
        <pc:chgData name="Chris Speller" userId="0a97f007-b978-4543-a8a0-9ee0abccdf0a" providerId="ADAL" clId="{FD4D7735-FE6F-48CE-8EB0-426C4AA180B2}" dt="2020-12-29T18:18:16.071" v="1" actId="47"/>
        <pc:sldMkLst>
          <pc:docMk/>
          <pc:sldMk cId="4104130117" sldId="4733"/>
        </pc:sldMkLst>
      </pc:sldChg>
      <pc:sldChg chg="del">
        <pc:chgData name="Chris Speller" userId="0a97f007-b978-4543-a8a0-9ee0abccdf0a" providerId="ADAL" clId="{FD4D7735-FE6F-48CE-8EB0-426C4AA180B2}" dt="2020-12-29T18:18:16.071" v="1" actId="47"/>
        <pc:sldMkLst>
          <pc:docMk/>
          <pc:sldMk cId="2902580032" sldId="4734"/>
        </pc:sldMkLst>
      </pc:sldChg>
      <pc:sldChg chg="del">
        <pc:chgData name="Chris Speller" userId="0a97f007-b978-4543-a8a0-9ee0abccdf0a" providerId="ADAL" clId="{FD4D7735-FE6F-48CE-8EB0-426C4AA180B2}" dt="2020-12-29T18:18:16.071" v="1" actId="47"/>
        <pc:sldMkLst>
          <pc:docMk/>
          <pc:sldMk cId="3003485607" sldId="4735"/>
        </pc:sldMkLst>
      </pc:sldChg>
      <pc:sldChg chg="del">
        <pc:chgData name="Chris Speller" userId="0a97f007-b978-4543-a8a0-9ee0abccdf0a" providerId="ADAL" clId="{FD4D7735-FE6F-48CE-8EB0-426C4AA180B2}" dt="2020-12-29T18:18:16.071" v="1" actId="47"/>
        <pc:sldMkLst>
          <pc:docMk/>
          <pc:sldMk cId="2772533534" sldId="4736"/>
        </pc:sldMkLst>
      </pc:sldChg>
      <pc:sldChg chg="del">
        <pc:chgData name="Chris Speller" userId="0a97f007-b978-4543-a8a0-9ee0abccdf0a" providerId="ADAL" clId="{FD4D7735-FE6F-48CE-8EB0-426C4AA180B2}" dt="2020-12-29T18:18:16.071" v="1" actId="47"/>
        <pc:sldMkLst>
          <pc:docMk/>
          <pc:sldMk cId="3326001436" sldId="4738"/>
        </pc:sldMkLst>
      </pc:sldChg>
      <pc:sldChg chg="del">
        <pc:chgData name="Chris Speller" userId="0a97f007-b978-4543-a8a0-9ee0abccdf0a" providerId="ADAL" clId="{FD4D7735-FE6F-48CE-8EB0-426C4AA180B2}" dt="2020-12-29T18:18:16.071" v="1" actId="47"/>
        <pc:sldMkLst>
          <pc:docMk/>
          <pc:sldMk cId="1111323320" sldId="4739"/>
        </pc:sldMkLst>
      </pc:sldChg>
      <pc:sldChg chg="del">
        <pc:chgData name="Chris Speller" userId="0a97f007-b978-4543-a8a0-9ee0abccdf0a" providerId="ADAL" clId="{FD4D7735-FE6F-48CE-8EB0-426C4AA180B2}" dt="2020-12-29T18:18:16.071" v="1" actId="47"/>
        <pc:sldMkLst>
          <pc:docMk/>
          <pc:sldMk cId="3466167232" sldId="4740"/>
        </pc:sldMkLst>
      </pc:sldChg>
      <pc:sldChg chg="del">
        <pc:chgData name="Chris Speller" userId="0a97f007-b978-4543-a8a0-9ee0abccdf0a" providerId="ADAL" clId="{FD4D7735-FE6F-48CE-8EB0-426C4AA180B2}" dt="2020-12-29T18:18:16.071" v="1" actId="47"/>
        <pc:sldMkLst>
          <pc:docMk/>
          <pc:sldMk cId="1689172135" sldId="4741"/>
        </pc:sldMkLst>
      </pc:sldChg>
      <pc:sldChg chg="del">
        <pc:chgData name="Chris Speller" userId="0a97f007-b978-4543-a8a0-9ee0abccdf0a" providerId="ADAL" clId="{FD4D7735-FE6F-48CE-8EB0-426C4AA180B2}" dt="2020-12-29T18:18:16.071" v="1" actId="47"/>
        <pc:sldMkLst>
          <pc:docMk/>
          <pc:sldMk cId="1306276241" sldId="4742"/>
        </pc:sldMkLst>
      </pc:sldChg>
      <pc:sldChg chg="del">
        <pc:chgData name="Chris Speller" userId="0a97f007-b978-4543-a8a0-9ee0abccdf0a" providerId="ADAL" clId="{FD4D7735-FE6F-48CE-8EB0-426C4AA180B2}" dt="2020-12-29T18:18:16.071" v="1" actId="47"/>
        <pc:sldMkLst>
          <pc:docMk/>
          <pc:sldMk cId="3622124603" sldId="4743"/>
        </pc:sldMkLst>
      </pc:sldChg>
      <pc:sldChg chg="del">
        <pc:chgData name="Chris Speller" userId="0a97f007-b978-4543-a8a0-9ee0abccdf0a" providerId="ADAL" clId="{FD4D7735-FE6F-48CE-8EB0-426C4AA180B2}" dt="2020-12-29T18:18:16.071" v="1" actId="47"/>
        <pc:sldMkLst>
          <pc:docMk/>
          <pc:sldMk cId="2819072440" sldId="4745"/>
        </pc:sldMkLst>
      </pc:sldChg>
      <pc:sldChg chg="del">
        <pc:chgData name="Chris Speller" userId="0a97f007-b978-4543-a8a0-9ee0abccdf0a" providerId="ADAL" clId="{FD4D7735-FE6F-48CE-8EB0-426C4AA180B2}" dt="2020-12-29T18:18:16.071" v="1" actId="47"/>
        <pc:sldMkLst>
          <pc:docMk/>
          <pc:sldMk cId="172084613" sldId="4746"/>
        </pc:sldMkLst>
      </pc:sldChg>
      <pc:sldChg chg="del">
        <pc:chgData name="Chris Speller" userId="0a97f007-b978-4543-a8a0-9ee0abccdf0a" providerId="ADAL" clId="{FD4D7735-FE6F-48CE-8EB0-426C4AA180B2}" dt="2020-12-29T18:18:16.071" v="1" actId="47"/>
        <pc:sldMkLst>
          <pc:docMk/>
          <pc:sldMk cId="1198176917" sldId="4747"/>
        </pc:sldMkLst>
      </pc:sldChg>
      <pc:sldChg chg="del">
        <pc:chgData name="Chris Speller" userId="0a97f007-b978-4543-a8a0-9ee0abccdf0a" providerId="ADAL" clId="{FD4D7735-FE6F-48CE-8EB0-426C4AA180B2}" dt="2020-12-29T18:18:16.071" v="1" actId="47"/>
        <pc:sldMkLst>
          <pc:docMk/>
          <pc:sldMk cId="395353551" sldId="4748"/>
        </pc:sldMkLst>
      </pc:sldChg>
      <pc:sldChg chg="del">
        <pc:chgData name="Chris Speller" userId="0a97f007-b978-4543-a8a0-9ee0abccdf0a" providerId="ADAL" clId="{FD4D7735-FE6F-48CE-8EB0-426C4AA180B2}" dt="2020-12-29T18:18:16.071" v="1" actId="47"/>
        <pc:sldMkLst>
          <pc:docMk/>
          <pc:sldMk cId="4052466746" sldId="4749"/>
        </pc:sldMkLst>
      </pc:sldChg>
      <pc:sldChg chg="del">
        <pc:chgData name="Chris Speller" userId="0a97f007-b978-4543-a8a0-9ee0abccdf0a" providerId="ADAL" clId="{FD4D7735-FE6F-48CE-8EB0-426C4AA180B2}" dt="2020-12-29T18:18:16.071" v="1" actId="47"/>
        <pc:sldMkLst>
          <pc:docMk/>
          <pc:sldMk cId="2131221057" sldId="4750"/>
        </pc:sldMkLst>
      </pc:sldChg>
      <pc:sldChg chg="del">
        <pc:chgData name="Chris Speller" userId="0a97f007-b978-4543-a8a0-9ee0abccdf0a" providerId="ADAL" clId="{FD4D7735-FE6F-48CE-8EB0-426C4AA180B2}" dt="2020-12-29T18:18:16.071" v="1" actId="47"/>
        <pc:sldMkLst>
          <pc:docMk/>
          <pc:sldMk cId="1727782770" sldId="4751"/>
        </pc:sldMkLst>
      </pc:sldChg>
      <pc:sldChg chg="del">
        <pc:chgData name="Chris Speller" userId="0a97f007-b978-4543-a8a0-9ee0abccdf0a" providerId="ADAL" clId="{FD4D7735-FE6F-48CE-8EB0-426C4AA180B2}" dt="2020-12-29T18:18:16.071" v="1" actId="47"/>
        <pc:sldMkLst>
          <pc:docMk/>
          <pc:sldMk cId="800923901" sldId="4752"/>
        </pc:sldMkLst>
      </pc:sldChg>
      <pc:sldChg chg="del">
        <pc:chgData name="Chris Speller" userId="0a97f007-b978-4543-a8a0-9ee0abccdf0a" providerId="ADAL" clId="{FD4D7735-FE6F-48CE-8EB0-426C4AA180B2}" dt="2020-12-29T18:18:16.071" v="1" actId="47"/>
        <pc:sldMkLst>
          <pc:docMk/>
          <pc:sldMk cId="3263946985" sldId="4753"/>
        </pc:sldMkLst>
      </pc:sldChg>
      <pc:sldChg chg="del">
        <pc:chgData name="Chris Speller" userId="0a97f007-b978-4543-a8a0-9ee0abccdf0a" providerId="ADAL" clId="{FD4D7735-FE6F-48CE-8EB0-426C4AA180B2}" dt="2020-12-29T18:18:16.071" v="1" actId="47"/>
        <pc:sldMkLst>
          <pc:docMk/>
          <pc:sldMk cId="259612572" sldId="4754"/>
        </pc:sldMkLst>
      </pc:sldChg>
      <pc:sldChg chg="del">
        <pc:chgData name="Chris Speller" userId="0a97f007-b978-4543-a8a0-9ee0abccdf0a" providerId="ADAL" clId="{FD4D7735-FE6F-48CE-8EB0-426C4AA180B2}" dt="2020-12-29T18:18:16.071" v="1" actId="47"/>
        <pc:sldMkLst>
          <pc:docMk/>
          <pc:sldMk cId="1453220099" sldId="4755"/>
        </pc:sldMkLst>
      </pc:sldChg>
      <pc:sldChg chg="del">
        <pc:chgData name="Chris Speller" userId="0a97f007-b978-4543-a8a0-9ee0abccdf0a" providerId="ADAL" clId="{FD4D7735-FE6F-48CE-8EB0-426C4AA180B2}" dt="2020-12-29T18:18:16.071" v="1" actId="47"/>
        <pc:sldMkLst>
          <pc:docMk/>
          <pc:sldMk cId="2971636364" sldId="4756"/>
        </pc:sldMkLst>
      </pc:sldChg>
      <pc:sldChg chg="del">
        <pc:chgData name="Chris Speller" userId="0a97f007-b978-4543-a8a0-9ee0abccdf0a" providerId="ADAL" clId="{FD4D7735-FE6F-48CE-8EB0-426C4AA180B2}" dt="2020-12-29T18:18:16.071" v="1" actId="47"/>
        <pc:sldMkLst>
          <pc:docMk/>
          <pc:sldMk cId="590952942" sldId="4757"/>
        </pc:sldMkLst>
      </pc:sldChg>
      <pc:sldChg chg="del">
        <pc:chgData name="Chris Speller" userId="0a97f007-b978-4543-a8a0-9ee0abccdf0a" providerId="ADAL" clId="{FD4D7735-FE6F-48CE-8EB0-426C4AA180B2}" dt="2020-12-29T18:18:16.071" v="1" actId="47"/>
        <pc:sldMkLst>
          <pc:docMk/>
          <pc:sldMk cId="1620566905" sldId="4758"/>
        </pc:sldMkLst>
      </pc:sldChg>
      <pc:sldChg chg="del">
        <pc:chgData name="Chris Speller" userId="0a97f007-b978-4543-a8a0-9ee0abccdf0a" providerId="ADAL" clId="{FD4D7735-FE6F-48CE-8EB0-426C4AA180B2}" dt="2020-12-29T18:18:16.071" v="1" actId="47"/>
        <pc:sldMkLst>
          <pc:docMk/>
          <pc:sldMk cId="540097339" sldId="4759"/>
        </pc:sldMkLst>
      </pc:sldChg>
      <pc:sldChg chg="del">
        <pc:chgData name="Chris Speller" userId="0a97f007-b978-4543-a8a0-9ee0abccdf0a" providerId="ADAL" clId="{FD4D7735-FE6F-48CE-8EB0-426C4AA180B2}" dt="2020-12-29T18:18:16.071" v="1" actId="47"/>
        <pc:sldMkLst>
          <pc:docMk/>
          <pc:sldMk cId="196227223" sldId="4761"/>
        </pc:sldMkLst>
      </pc:sldChg>
      <pc:sldChg chg="del">
        <pc:chgData name="Chris Speller" userId="0a97f007-b978-4543-a8a0-9ee0abccdf0a" providerId="ADAL" clId="{FD4D7735-FE6F-48CE-8EB0-426C4AA180B2}" dt="2020-12-29T18:18:16.071" v="1" actId="47"/>
        <pc:sldMkLst>
          <pc:docMk/>
          <pc:sldMk cId="1394351389" sldId="4762"/>
        </pc:sldMkLst>
      </pc:sldChg>
      <pc:sldChg chg="del">
        <pc:chgData name="Chris Speller" userId="0a97f007-b978-4543-a8a0-9ee0abccdf0a" providerId="ADAL" clId="{FD4D7735-FE6F-48CE-8EB0-426C4AA180B2}" dt="2020-12-29T18:18:16.071" v="1" actId="47"/>
        <pc:sldMkLst>
          <pc:docMk/>
          <pc:sldMk cId="903214177" sldId="4763"/>
        </pc:sldMkLst>
      </pc:sldChg>
      <pc:sldChg chg="del">
        <pc:chgData name="Chris Speller" userId="0a97f007-b978-4543-a8a0-9ee0abccdf0a" providerId="ADAL" clId="{FD4D7735-FE6F-48CE-8EB0-426C4AA180B2}" dt="2020-12-29T18:18:16.071" v="1" actId="47"/>
        <pc:sldMkLst>
          <pc:docMk/>
          <pc:sldMk cId="3208283293" sldId="4764"/>
        </pc:sldMkLst>
      </pc:sldChg>
      <pc:sldChg chg="del">
        <pc:chgData name="Chris Speller" userId="0a97f007-b978-4543-a8a0-9ee0abccdf0a" providerId="ADAL" clId="{FD4D7735-FE6F-48CE-8EB0-426C4AA180B2}" dt="2020-12-29T18:18:16.071" v="1" actId="47"/>
        <pc:sldMkLst>
          <pc:docMk/>
          <pc:sldMk cId="3490640035" sldId="4765"/>
        </pc:sldMkLst>
      </pc:sldChg>
      <pc:sldChg chg="del">
        <pc:chgData name="Chris Speller" userId="0a97f007-b978-4543-a8a0-9ee0abccdf0a" providerId="ADAL" clId="{FD4D7735-FE6F-48CE-8EB0-426C4AA180B2}" dt="2020-12-29T18:18:16.071" v="1" actId="47"/>
        <pc:sldMkLst>
          <pc:docMk/>
          <pc:sldMk cId="3382998405" sldId="4766"/>
        </pc:sldMkLst>
      </pc:sldChg>
      <pc:sldChg chg="del">
        <pc:chgData name="Chris Speller" userId="0a97f007-b978-4543-a8a0-9ee0abccdf0a" providerId="ADAL" clId="{FD4D7735-FE6F-48CE-8EB0-426C4AA180B2}" dt="2020-12-29T18:18:16.071" v="1" actId="47"/>
        <pc:sldMkLst>
          <pc:docMk/>
          <pc:sldMk cId="3527258536" sldId="4767"/>
        </pc:sldMkLst>
      </pc:sldChg>
      <pc:sldChg chg="del">
        <pc:chgData name="Chris Speller" userId="0a97f007-b978-4543-a8a0-9ee0abccdf0a" providerId="ADAL" clId="{FD4D7735-FE6F-48CE-8EB0-426C4AA180B2}" dt="2020-12-29T18:18:16.071" v="1" actId="47"/>
        <pc:sldMkLst>
          <pc:docMk/>
          <pc:sldMk cId="4206927249" sldId="4768"/>
        </pc:sldMkLst>
      </pc:sldChg>
      <pc:sldChg chg="del">
        <pc:chgData name="Chris Speller" userId="0a97f007-b978-4543-a8a0-9ee0abccdf0a" providerId="ADAL" clId="{FD4D7735-FE6F-48CE-8EB0-426C4AA180B2}" dt="2020-12-29T18:18:16.071" v="1" actId="47"/>
        <pc:sldMkLst>
          <pc:docMk/>
          <pc:sldMk cId="3861793919" sldId="4769"/>
        </pc:sldMkLst>
      </pc:sldChg>
      <pc:sldChg chg="del">
        <pc:chgData name="Chris Speller" userId="0a97f007-b978-4543-a8a0-9ee0abccdf0a" providerId="ADAL" clId="{FD4D7735-FE6F-48CE-8EB0-426C4AA180B2}" dt="2020-12-29T18:18:16.071" v="1" actId="47"/>
        <pc:sldMkLst>
          <pc:docMk/>
          <pc:sldMk cId="2856050894" sldId="4770"/>
        </pc:sldMkLst>
      </pc:sldChg>
      <pc:sldChg chg="del">
        <pc:chgData name="Chris Speller" userId="0a97f007-b978-4543-a8a0-9ee0abccdf0a" providerId="ADAL" clId="{FD4D7735-FE6F-48CE-8EB0-426C4AA180B2}" dt="2020-12-29T18:18:16.071" v="1" actId="47"/>
        <pc:sldMkLst>
          <pc:docMk/>
          <pc:sldMk cId="1429078983" sldId="4771"/>
        </pc:sldMkLst>
      </pc:sldChg>
      <pc:sldChg chg="del">
        <pc:chgData name="Chris Speller" userId="0a97f007-b978-4543-a8a0-9ee0abccdf0a" providerId="ADAL" clId="{FD4D7735-FE6F-48CE-8EB0-426C4AA180B2}" dt="2020-12-29T18:18:16.071" v="1" actId="47"/>
        <pc:sldMkLst>
          <pc:docMk/>
          <pc:sldMk cId="3808131046" sldId="4772"/>
        </pc:sldMkLst>
      </pc:sldChg>
      <pc:sldChg chg="del">
        <pc:chgData name="Chris Speller" userId="0a97f007-b978-4543-a8a0-9ee0abccdf0a" providerId="ADAL" clId="{FD4D7735-FE6F-48CE-8EB0-426C4AA180B2}" dt="2020-12-29T18:18:16.071" v="1" actId="47"/>
        <pc:sldMkLst>
          <pc:docMk/>
          <pc:sldMk cId="3284202995" sldId="4773"/>
        </pc:sldMkLst>
      </pc:sldChg>
      <pc:sldChg chg="del">
        <pc:chgData name="Chris Speller" userId="0a97f007-b978-4543-a8a0-9ee0abccdf0a" providerId="ADAL" clId="{FD4D7735-FE6F-48CE-8EB0-426C4AA180B2}" dt="2020-12-29T18:18:16.071" v="1" actId="47"/>
        <pc:sldMkLst>
          <pc:docMk/>
          <pc:sldMk cId="718983160" sldId="4774"/>
        </pc:sldMkLst>
      </pc:sldChg>
      <pc:sldChg chg="del">
        <pc:chgData name="Chris Speller" userId="0a97f007-b978-4543-a8a0-9ee0abccdf0a" providerId="ADAL" clId="{FD4D7735-FE6F-48CE-8EB0-426C4AA180B2}" dt="2020-12-29T18:18:16.071" v="1" actId="47"/>
        <pc:sldMkLst>
          <pc:docMk/>
          <pc:sldMk cId="3754669450" sldId="4775"/>
        </pc:sldMkLst>
      </pc:sldChg>
      <pc:sldChg chg="del">
        <pc:chgData name="Chris Speller" userId="0a97f007-b978-4543-a8a0-9ee0abccdf0a" providerId="ADAL" clId="{FD4D7735-FE6F-48CE-8EB0-426C4AA180B2}" dt="2020-12-29T18:18:16.071" v="1" actId="47"/>
        <pc:sldMkLst>
          <pc:docMk/>
          <pc:sldMk cId="2533942586" sldId="4776"/>
        </pc:sldMkLst>
      </pc:sldChg>
      <pc:sldChg chg="del">
        <pc:chgData name="Chris Speller" userId="0a97f007-b978-4543-a8a0-9ee0abccdf0a" providerId="ADAL" clId="{FD4D7735-FE6F-48CE-8EB0-426C4AA180B2}" dt="2020-12-29T18:18:16.071" v="1" actId="47"/>
        <pc:sldMkLst>
          <pc:docMk/>
          <pc:sldMk cId="2781626223" sldId="4777"/>
        </pc:sldMkLst>
      </pc:sldChg>
      <pc:sldChg chg="del">
        <pc:chgData name="Chris Speller" userId="0a97f007-b978-4543-a8a0-9ee0abccdf0a" providerId="ADAL" clId="{FD4D7735-FE6F-48CE-8EB0-426C4AA180B2}" dt="2020-12-29T18:18:16.071" v="1" actId="47"/>
        <pc:sldMkLst>
          <pc:docMk/>
          <pc:sldMk cId="518355232" sldId="4778"/>
        </pc:sldMkLst>
      </pc:sldChg>
      <pc:sldChg chg="del">
        <pc:chgData name="Chris Speller" userId="0a97f007-b978-4543-a8a0-9ee0abccdf0a" providerId="ADAL" clId="{FD4D7735-FE6F-48CE-8EB0-426C4AA180B2}" dt="2020-12-29T18:18:16.071" v="1" actId="47"/>
        <pc:sldMkLst>
          <pc:docMk/>
          <pc:sldMk cId="2906374009" sldId="4779"/>
        </pc:sldMkLst>
      </pc:sldChg>
      <pc:sldChg chg="del">
        <pc:chgData name="Chris Speller" userId="0a97f007-b978-4543-a8a0-9ee0abccdf0a" providerId="ADAL" clId="{FD4D7735-FE6F-48CE-8EB0-426C4AA180B2}" dt="2020-12-29T18:18:16.071" v="1" actId="47"/>
        <pc:sldMkLst>
          <pc:docMk/>
          <pc:sldMk cId="3207037391" sldId="4780"/>
        </pc:sldMkLst>
      </pc:sldChg>
      <pc:sldChg chg="del">
        <pc:chgData name="Chris Speller" userId="0a97f007-b978-4543-a8a0-9ee0abccdf0a" providerId="ADAL" clId="{FD4D7735-FE6F-48CE-8EB0-426C4AA180B2}" dt="2020-12-29T18:18:16.071" v="1" actId="47"/>
        <pc:sldMkLst>
          <pc:docMk/>
          <pc:sldMk cId="2459258053" sldId="4781"/>
        </pc:sldMkLst>
      </pc:sldChg>
      <pc:sldChg chg="del">
        <pc:chgData name="Chris Speller" userId="0a97f007-b978-4543-a8a0-9ee0abccdf0a" providerId="ADAL" clId="{FD4D7735-FE6F-48CE-8EB0-426C4AA180B2}" dt="2020-12-29T18:18:16.071" v="1" actId="47"/>
        <pc:sldMkLst>
          <pc:docMk/>
          <pc:sldMk cId="1493703655" sldId="4782"/>
        </pc:sldMkLst>
      </pc:sldChg>
      <pc:sldChg chg="del">
        <pc:chgData name="Chris Speller" userId="0a97f007-b978-4543-a8a0-9ee0abccdf0a" providerId="ADAL" clId="{FD4D7735-FE6F-48CE-8EB0-426C4AA180B2}" dt="2020-12-29T18:18:16.071" v="1" actId="47"/>
        <pc:sldMkLst>
          <pc:docMk/>
          <pc:sldMk cId="3274998403" sldId="4783"/>
        </pc:sldMkLst>
      </pc:sldChg>
      <pc:sldChg chg="del">
        <pc:chgData name="Chris Speller" userId="0a97f007-b978-4543-a8a0-9ee0abccdf0a" providerId="ADAL" clId="{FD4D7735-FE6F-48CE-8EB0-426C4AA180B2}" dt="2020-12-29T18:18:16.071" v="1" actId="47"/>
        <pc:sldMkLst>
          <pc:docMk/>
          <pc:sldMk cId="360235707" sldId="4784"/>
        </pc:sldMkLst>
      </pc:sldChg>
      <pc:sldChg chg="del">
        <pc:chgData name="Chris Speller" userId="0a97f007-b978-4543-a8a0-9ee0abccdf0a" providerId="ADAL" clId="{FD4D7735-FE6F-48CE-8EB0-426C4AA180B2}" dt="2020-12-29T18:18:16.071" v="1" actId="47"/>
        <pc:sldMkLst>
          <pc:docMk/>
          <pc:sldMk cId="24953137" sldId="4785"/>
        </pc:sldMkLst>
      </pc:sldChg>
      <pc:sldChg chg="del">
        <pc:chgData name="Chris Speller" userId="0a97f007-b978-4543-a8a0-9ee0abccdf0a" providerId="ADAL" clId="{FD4D7735-FE6F-48CE-8EB0-426C4AA180B2}" dt="2020-12-29T18:18:16.071" v="1" actId="47"/>
        <pc:sldMkLst>
          <pc:docMk/>
          <pc:sldMk cId="2512427635" sldId="4786"/>
        </pc:sldMkLst>
      </pc:sldChg>
      <pc:sldChg chg="del">
        <pc:chgData name="Chris Speller" userId="0a97f007-b978-4543-a8a0-9ee0abccdf0a" providerId="ADAL" clId="{FD4D7735-FE6F-48CE-8EB0-426C4AA180B2}" dt="2020-12-29T18:18:16.071" v="1" actId="47"/>
        <pc:sldMkLst>
          <pc:docMk/>
          <pc:sldMk cId="3215955651" sldId="4787"/>
        </pc:sldMkLst>
      </pc:sldChg>
      <pc:sldChg chg="del">
        <pc:chgData name="Chris Speller" userId="0a97f007-b978-4543-a8a0-9ee0abccdf0a" providerId="ADAL" clId="{FD4D7735-FE6F-48CE-8EB0-426C4AA180B2}" dt="2020-12-29T18:18:16.071" v="1" actId="47"/>
        <pc:sldMkLst>
          <pc:docMk/>
          <pc:sldMk cId="2237640941" sldId="4788"/>
        </pc:sldMkLst>
      </pc:sldChg>
      <pc:sldChg chg="del">
        <pc:chgData name="Chris Speller" userId="0a97f007-b978-4543-a8a0-9ee0abccdf0a" providerId="ADAL" clId="{FD4D7735-FE6F-48CE-8EB0-426C4AA180B2}" dt="2020-12-29T18:18:16.071" v="1" actId="47"/>
        <pc:sldMkLst>
          <pc:docMk/>
          <pc:sldMk cId="2640376956" sldId="4789"/>
        </pc:sldMkLst>
      </pc:sldChg>
      <pc:sldChg chg="del">
        <pc:chgData name="Chris Speller" userId="0a97f007-b978-4543-a8a0-9ee0abccdf0a" providerId="ADAL" clId="{FD4D7735-FE6F-48CE-8EB0-426C4AA180B2}" dt="2020-12-29T18:18:16.071" v="1" actId="47"/>
        <pc:sldMkLst>
          <pc:docMk/>
          <pc:sldMk cId="1060106445" sldId="4790"/>
        </pc:sldMkLst>
      </pc:sldChg>
      <pc:sldChg chg="del">
        <pc:chgData name="Chris Speller" userId="0a97f007-b978-4543-a8a0-9ee0abccdf0a" providerId="ADAL" clId="{FD4D7735-FE6F-48CE-8EB0-426C4AA180B2}" dt="2020-12-29T18:18:16.071" v="1" actId="47"/>
        <pc:sldMkLst>
          <pc:docMk/>
          <pc:sldMk cId="3297199109" sldId="4791"/>
        </pc:sldMkLst>
      </pc:sldChg>
      <pc:sldChg chg="del">
        <pc:chgData name="Chris Speller" userId="0a97f007-b978-4543-a8a0-9ee0abccdf0a" providerId="ADAL" clId="{FD4D7735-FE6F-48CE-8EB0-426C4AA180B2}" dt="2020-12-29T18:18:16.071" v="1" actId="47"/>
        <pc:sldMkLst>
          <pc:docMk/>
          <pc:sldMk cId="2341092392" sldId="4792"/>
        </pc:sldMkLst>
      </pc:sldChg>
      <pc:sldChg chg="del">
        <pc:chgData name="Chris Speller" userId="0a97f007-b978-4543-a8a0-9ee0abccdf0a" providerId="ADAL" clId="{FD4D7735-FE6F-48CE-8EB0-426C4AA180B2}" dt="2020-12-29T18:18:16.071" v="1" actId="47"/>
        <pc:sldMkLst>
          <pc:docMk/>
          <pc:sldMk cId="1992576724" sldId="4793"/>
        </pc:sldMkLst>
      </pc:sldChg>
      <pc:sldChg chg="del">
        <pc:chgData name="Chris Speller" userId="0a97f007-b978-4543-a8a0-9ee0abccdf0a" providerId="ADAL" clId="{FD4D7735-FE6F-48CE-8EB0-426C4AA180B2}" dt="2020-12-29T18:18:16.071" v="1" actId="47"/>
        <pc:sldMkLst>
          <pc:docMk/>
          <pc:sldMk cId="4108036871" sldId="4794"/>
        </pc:sldMkLst>
      </pc:sldChg>
      <pc:sldChg chg="del">
        <pc:chgData name="Chris Speller" userId="0a97f007-b978-4543-a8a0-9ee0abccdf0a" providerId="ADAL" clId="{FD4D7735-FE6F-48CE-8EB0-426C4AA180B2}" dt="2020-12-29T18:18:16.071" v="1" actId="47"/>
        <pc:sldMkLst>
          <pc:docMk/>
          <pc:sldMk cId="2868887948" sldId="4795"/>
        </pc:sldMkLst>
      </pc:sldChg>
      <pc:sldChg chg="del">
        <pc:chgData name="Chris Speller" userId="0a97f007-b978-4543-a8a0-9ee0abccdf0a" providerId="ADAL" clId="{FD4D7735-FE6F-48CE-8EB0-426C4AA180B2}" dt="2020-12-29T18:18:16.071" v="1" actId="47"/>
        <pc:sldMkLst>
          <pc:docMk/>
          <pc:sldMk cId="3742443768" sldId="4796"/>
        </pc:sldMkLst>
      </pc:sldChg>
      <pc:sldChg chg="del">
        <pc:chgData name="Chris Speller" userId="0a97f007-b978-4543-a8a0-9ee0abccdf0a" providerId="ADAL" clId="{FD4D7735-FE6F-48CE-8EB0-426C4AA180B2}" dt="2020-12-29T18:18:16.071" v="1" actId="47"/>
        <pc:sldMkLst>
          <pc:docMk/>
          <pc:sldMk cId="4214343446" sldId="4797"/>
        </pc:sldMkLst>
      </pc:sldChg>
      <pc:sldChg chg="del">
        <pc:chgData name="Chris Speller" userId="0a97f007-b978-4543-a8a0-9ee0abccdf0a" providerId="ADAL" clId="{FD4D7735-FE6F-48CE-8EB0-426C4AA180B2}" dt="2020-12-29T18:18:16.071" v="1" actId="47"/>
        <pc:sldMkLst>
          <pc:docMk/>
          <pc:sldMk cId="4014737597" sldId="4798"/>
        </pc:sldMkLst>
      </pc:sldChg>
      <pc:sldChg chg="del">
        <pc:chgData name="Chris Speller" userId="0a97f007-b978-4543-a8a0-9ee0abccdf0a" providerId="ADAL" clId="{FD4D7735-FE6F-48CE-8EB0-426C4AA180B2}" dt="2020-12-29T18:18:16.071" v="1" actId="47"/>
        <pc:sldMkLst>
          <pc:docMk/>
          <pc:sldMk cId="3963224426" sldId="4799"/>
        </pc:sldMkLst>
      </pc:sldChg>
      <pc:sldChg chg="del">
        <pc:chgData name="Chris Speller" userId="0a97f007-b978-4543-a8a0-9ee0abccdf0a" providerId="ADAL" clId="{FD4D7735-FE6F-48CE-8EB0-426C4AA180B2}" dt="2020-12-29T18:18:16.071" v="1" actId="47"/>
        <pc:sldMkLst>
          <pc:docMk/>
          <pc:sldMk cId="1310457183" sldId="4800"/>
        </pc:sldMkLst>
      </pc:sldChg>
      <pc:sldChg chg="del">
        <pc:chgData name="Chris Speller" userId="0a97f007-b978-4543-a8a0-9ee0abccdf0a" providerId="ADAL" clId="{FD4D7735-FE6F-48CE-8EB0-426C4AA180B2}" dt="2020-12-29T18:18:16.071" v="1" actId="47"/>
        <pc:sldMkLst>
          <pc:docMk/>
          <pc:sldMk cId="2354500240" sldId="4801"/>
        </pc:sldMkLst>
      </pc:sldChg>
      <pc:sldChg chg="del">
        <pc:chgData name="Chris Speller" userId="0a97f007-b978-4543-a8a0-9ee0abccdf0a" providerId="ADAL" clId="{FD4D7735-FE6F-48CE-8EB0-426C4AA180B2}" dt="2020-12-29T18:18:16.071" v="1" actId="47"/>
        <pc:sldMkLst>
          <pc:docMk/>
          <pc:sldMk cId="2413542146" sldId="4802"/>
        </pc:sldMkLst>
      </pc:sldChg>
      <pc:sldChg chg="del">
        <pc:chgData name="Chris Speller" userId="0a97f007-b978-4543-a8a0-9ee0abccdf0a" providerId="ADAL" clId="{FD4D7735-FE6F-48CE-8EB0-426C4AA180B2}" dt="2020-12-29T18:18:16.071" v="1" actId="47"/>
        <pc:sldMkLst>
          <pc:docMk/>
          <pc:sldMk cId="698886428" sldId="4803"/>
        </pc:sldMkLst>
      </pc:sldChg>
      <pc:sldChg chg="del">
        <pc:chgData name="Chris Speller" userId="0a97f007-b978-4543-a8a0-9ee0abccdf0a" providerId="ADAL" clId="{FD4D7735-FE6F-48CE-8EB0-426C4AA180B2}" dt="2020-12-29T18:18:16.071" v="1" actId="47"/>
        <pc:sldMkLst>
          <pc:docMk/>
          <pc:sldMk cId="956248684" sldId="4804"/>
        </pc:sldMkLst>
      </pc:sldChg>
      <pc:sldChg chg="del">
        <pc:chgData name="Chris Speller" userId="0a97f007-b978-4543-a8a0-9ee0abccdf0a" providerId="ADAL" clId="{FD4D7735-FE6F-48CE-8EB0-426C4AA180B2}" dt="2020-12-29T18:18:16.071" v="1" actId="47"/>
        <pc:sldMkLst>
          <pc:docMk/>
          <pc:sldMk cId="8250767" sldId="4805"/>
        </pc:sldMkLst>
      </pc:sldChg>
      <pc:sldChg chg="del">
        <pc:chgData name="Chris Speller" userId="0a97f007-b978-4543-a8a0-9ee0abccdf0a" providerId="ADAL" clId="{FD4D7735-FE6F-48CE-8EB0-426C4AA180B2}" dt="2020-12-29T18:18:16.071" v="1" actId="47"/>
        <pc:sldMkLst>
          <pc:docMk/>
          <pc:sldMk cId="2589281421" sldId="4806"/>
        </pc:sldMkLst>
      </pc:sldChg>
      <pc:sldChg chg="del">
        <pc:chgData name="Chris Speller" userId="0a97f007-b978-4543-a8a0-9ee0abccdf0a" providerId="ADAL" clId="{FD4D7735-FE6F-48CE-8EB0-426C4AA180B2}" dt="2020-12-29T18:18:16.071" v="1" actId="47"/>
        <pc:sldMkLst>
          <pc:docMk/>
          <pc:sldMk cId="453197629" sldId="4807"/>
        </pc:sldMkLst>
      </pc:sldChg>
      <pc:sldChg chg="del">
        <pc:chgData name="Chris Speller" userId="0a97f007-b978-4543-a8a0-9ee0abccdf0a" providerId="ADAL" clId="{FD4D7735-FE6F-48CE-8EB0-426C4AA180B2}" dt="2020-12-29T18:18:16.071" v="1" actId="47"/>
        <pc:sldMkLst>
          <pc:docMk/>
          <pc:sldMk cId="2953664565" sldId="4808"/>
        </pc:sldMkLst>
      </pc:sldChg>
      <pc:sldChg chg="del">
        <pc:chgData name="Chris Speller" userId="0a97f007-b978-4543-a8a0-9ee0abccdf0a" providerId="ADAL" clId="{FD4D7735-FE6F-48CE-8EB0-426C4AA180B2}" dt="2020-12-29T18:18:16.071" v="1" actId="47"/>
        <pc:sldMkLst>
          <pc:docMk/>
          <pc:sldMk cId="2929586724" sldId="4809"/>
        </pc:sldMkLst>
      </pc:sldChg>
      <pc:sldChg chg="del">
        <pc:chgData name="Chris Speller" userId="0a97f007-b978-4543-a8a0-9ee0abccdf0a" providerId="ADAL" clId="{FD4D7735-FE6F-48CE-8EB0-426C4AA180B2}" dt="2020-12-29T18:18:16.071" v="1" actId="47"/>
        <pc:sldMkLst>
          <pc:docMk/>
          <pc:sldMk cId="2845761146" sldId="4810"/>
        </pc:sldMkLst>
      </pc:sldChg>
      <pc:sldChg chg="del">
        <pc:chgData name="Chris Speller" userId="0a97f007-b978-4543-a8a0-9ee0abccdf0a" providerId="ADAL" clId="{FD4D7735-FE6F-48CE-8EB0-426C4AA180B2}" dt="2020-12-29T18:18:16.071" v="1" actId="47"/>
        <pc:sldMkLst>
          <pc:docMk/>
          <pc:sldMk cId="3930443649" sldId="4811"/>
        </pc:sldMkLst>
      </pc:sldChg>
      <pc:sldChg chg="del">
        <pc:chgData name="Chris Speller" userId="0a97f007-b978-4543-a8a0-9ee0abccdf0a" providerId="ADAL" clId="{FD4D7735-FE6F-48CE-8EB0-426C4AA180B2}" dt="2020-12-29T18:18:16.071" v="1" actId="47"/>
        <pc:sldMkLst>
          <pc:docMk/>
          <pc:sldMk cId="2801330799" sldId="4813"/>
        </pc:sldMkLst>
      </pc:sldChg>
      <pc:sldChg chg="del">
        <pc:chgData name="Chris Speller" userId="0a97f007-b978-4543-a8a0-9ee0abccdf0a" providerId="ADAL" clId="{FD4D7735-FE6F-48CE-8EB0-426C4AA180B2}" dt="2020-12-29T18:18:16.071" v="1" actId="47"/>
        <pc:sldMkLst>
          <pc:docMk/>
          <pc:sldMk cId="629950225" sldId="4814"/>
        </pc:sldMkLst>
      </pc:sldChg>
      <pc:sldChg chg="del">
        <pc:chgData name="Chris Speller" userId="0a97f007-b978-4543-a8a0-9ee0abccdf0a" providerId="ADAL" clId="{FD4D7735-FE6F-48CE-8EB0-426C4AA180B2}" dt="2020-12-29T18:18:16.071" v="1" actId="47"/>
        <pc:sldMkLst>
          <pc:docMk/>
          <pc:sldMk cId="3137180990" sldId="4815"/>
        </pc:sldMkLst>
      </pc:sldChg>
      <pc:sldChg chg="del">
        <pc:chgData name="Chris Speller" userId="0a97f007-b978-4543-a8a0-9ee0abccdf0a" providerId="ADAL" clId="{FD4D7735-FE6F-48CE-8EB0-426C4AA180B2}" dt="2020-12-29T18:18:16.071" v="1" actId="47"/>
        <pc:sldMkLst>
          <pc:docMk/>
          <pc:sldMk cId="2200721012" sldId="4816"/>
        </pc:sldMkLst>
      </pc:sldChg>
      <pc:sldChg chg="del">
        <pc:chgData name="Chris Speller" userId="0a97f007-b978-4543-a8a0-9ee0abccdf0a" providerId="ADAL" clId="{FD4D7735-FE6F-48CE-8EB0-426C4AA180B2}" dt="2020-12-29T18:18:16.071" v="1" actId="47"/>
        <pc:sldMkLst>
          <pc:docMk/>
          <pc:sldMk cId="1715847065" sldId="4817"/>
        </pc:sldMkLst>
      </pc:sldChg>
      <pc:sldChg chg="del">
        <pc:chgData name="Chris Speller" userId="0a97f007-b978-4543-a8a0-9ee0abccdf0a" providerId="ADAL" clId="{FD4D7735-FE6F-48CE-8EB0-426C4AA180B2}" dt="2020-12-29T18:18:16.071" v="1" actId="47"/>
        <pc:sldMkLst>
          <pc:docMk/>
          <pc:sldMk cId="2035149378" sldId="4818"/>
        </pc:sldMkLst>
      </pc:sldChg>
      <pc:sldChg chg="del">
        <pc:chgData name="Chris Speller" userId="0a97f007-b978-4543-a8a0-9ee0abccdf0a" providerId="ADAL" clId="{FD4D7735-FE6F-48CE-8EB0-426C4AA180B2}" dt="2020-12-29T18:18:16.071" v="1" actId="47"/>
        <pc:sldMkLst>
          <pc:docMk/>
          <pc:sldMk cId="1541161383" sldId="4819"/>
        </pc:sldMkLst>
      </pc:sldChg>
      <pc:sldChg chg="del">
        <pc:chgData name="Chris Speller" userId="0a97f007-b978-4543-a8a0-9ee0abccdf0a" providerId="ADAL" clId="{FD4D7735-FE6F-48CE-8EB0-426C4AA180B2}" dt="2020-12-29T18:18:16.071" v="1" actId="47"/>
        <pc:sldMkLst>
          <pc:docMk/>
          <pc:sldMk cId="185164519" sldId="4820"/>
        </pc:sldMkLst>
      </pc:sldChg>
      <pc:sldChg chg="del">
        <pc:chgData name="Chris Speller" userId="0a97f007-b978-4543-a8a0-9ee0abccdf0a" providerId="ADAL" clId="{FD4D7735-FE6F-48CE-8EB0-426C4AA180B2}" dt="2020-12-29T18:18:16.071" v="1" actId="47"/>
        <pc:sldMkLst>
          <pc:docMk/>
          <pc:sldMk cId="3632289685" sldId="4821"/>
        </pc:sldMkLst>
      </pc:sldChg>
      <pc:sldChg chg="del">
        <pc:chgData name="Chris Speller" userId="0a97f007-b978-4543-a8a0-9ee0abccdf0a" providerId="ADAL" clId="{FD4D7735-FE6F-48CE-8EB0-426C4AA180B2}" dt="2020-12-29T18:18:16.071" v="1" actId="47"/>
        <pc:sldMkLst>
          <pc:docMk/>
          <pc:sldMk cId="4114120842" sldId="4822"/>
        </pc:sldMkLst>
      </pc:sldChg>
      <pc:sldChg chg="del">
        <pc:chgData name="Chris Speller" userId="0a97f007-b978-4543-a8a0-9ee0abccdf0a" providerId="ADAL" clId="{FD4D7735-FE6F-48CE-8EB0-426C4AA180B2}" dt="2020-12-29T18:18:16.071" v="1" actId="47"/>
        <pc:sldMkLst>
          <pc:docMk/>
          <pc:sldMk cId="2897857774" sldId="4823"/>
        </pc:sldMkLst>
      </pc:sldChg>
      <pc:sldChg chg="del">
        <pc:chgData name="Chris Speller" userId="0a97f007-b978-4543-a8a0-9ee0abccdf0a" providerId="ADAL" clId="{FD4D7735-FE6F-48CE-8EB0-426C4AA180B2}" dt="2020-12-29T18:18:16.071" v="1" actId="47"/>
        <pc:sldMkLst>
          <pc:docMk/>
          <pc:sldMk cId="2780063684" sldId="4824"/>
        </pc:sldMkLst>
      </pc:sldChg>
      <pc:sldChg chg="del">
        <pc:chgData name="Chris Speller" userId="0a97f007-b978-4543-a8a0-9ee0abccdf0a" providerId="ADAL" clId="{FD4D7735-FE6F-48CE-8EB0-426C4AA180B2}" dt="2020-12-29T18:18:16.071" v="1" actId="47"/>
        <pc:sldMkLst>
          <pc:docMk/>
          <pc:sldMk cId="3280137925" sldId="4825"/>
        </pc:sldMkLst>
      </pc:sldChg>
      <pc:sldChg chg="del">
        <pc:chgData name="Chris Speller" userId="0a97f007-b978-4543-a8a0-9ee0abccdf0a" providerId="ADAL" clId="{FD4D7735-FE6F-48CE-8EB0-426C4AA180B2}" dt="2020-12-29T18:18:16.071" v="1" actId="47"/>
        <pc:sldMkLst>
          <pc:docMk/>
          <pc:sldMk cId="519677964" sldId="4826"/>
        </pc:sldMkLst>
      </pc:sldChg>
      <pc:sldChg chg="del">
        <pc:chgData name="Chris Speller" userId="0a97f007-b978-4543-a8a0-9ee0abccdf0a" providerId="ADAL" clId="{FD4D7735-FE6F-48CE-8EB0-426C4AA180B2}" dt="2020-12-29T18:18:16.071" v="1" actId="47"/>
        <pc:sldMkLst>
          <pc:docMk/>
          <pc:sldMk cId="1077189501" sldId="4827"/>
        </pc:sldMkLst>
      </pc:sldChg>
      <pc:sldChg chg="del">
        <pc:chgData name="Chris Speller" userId="0a97f007-b978-4543-a8a0-9ee0abccdf0a" providerId="ADAL" clId="{FD4D7735-FE6F-48CE-8EB0-426C4AA180B2}" dt="2020-12-29T18:18:16.071" v="1" actId="47"/>
        <pc:sldMkLst>
          <pc:docMk/>
          <pc:sldMk cId="914447037" sldId="4828"/>
        </pc:sldMkLst>
      </pc:sldChg>
      <pc:sldChg chg="del">
        <pc:chgData name="Chris Speller" userId="0a97f007-b978-4543-a8a0-9ee0abccdf0a" providerId="ADAL" clId="{FD4D7735-FE6F-48CE-8EB0-426C4AA180B2}" dt="2020-12-29T18:18:16.071" v="1" actId="47"/>
        <pc:sldMkLst>
          <pc:docMk/>
          <pc:sldMk cId="681424813" sldId="4829"/>
        </pc:sldMkLst>
      </pc:sldChg>
      <pc:sldChg chg="del">
        <pc:chgData name="Chris Speller" userId="0a97f007-b978-4543-a8a0-9ee0abccdf0a" providerId="ADAL" clId="{FD4D7735-FE6F-48CE-8EB0-426C4AA180B2}" dt="2020-12-29T18:18:16.071" v="1" actId="47"/>
        <pc:sldMkLst>
          <pc:docMk/>
          <pc:sldMk cId="3009784992" sldId="4830"/>
        </pc:sldMkLst>
      </pc:sldChg>
      <pc:sldChg chg="del">
        <pc:chgData name="Chris Speller" userId="0a97f007-b978-4543-a8a0-9ee0abccdf0a" providerId="ADAL" clId="{FD4D7735-FE6F-48CE-8EB0-426C4AA180B2}" dt="2020-12-29T18:18:16.071" v="1" actId="47"/>
        <pc:sldMkLst>
          <pc:docMk/>
          <pc:sldMk cId="893306287" sldId="4831"/>
        </pc:sldMkLst>
      </pc:sldChg>
      <pc:sldChg chg="del">
        <pc:chgData name="Chris Speller" userId="0a97f007-b978-4543-a8a0-9ee0abccdf0a" providerId="ADAL" clId="{FD4D7735-FE6F-48CE-8EB0-426C4AA180B2}" dt="2020-12-29T18:18:16.071" v="1" actId="47"/>
        <pc:sldMkLst>
          <pc:docMk/>
          <pc:sldMk cId="3707693308" sldId="4832"/>
        </pc:sldMkLst>
      </pc:sldChg>
      <pc:sldChg chg="del">
        <pc:chgData name="Chris Speller" userId="0a97f007-b978-4543-a8a0-9ee0abccdf0a" providerId="ADAL" clId="{FD4D7735-FE6F-48CE-8EB0-426C4AA180B2}" dt="2020-12-29T18:18:16.071" v="1" actId="47"/>
        <pc:sldMkLst>
          <pc:docMk/>
          <pc:sldMk cId="612681693" sldId="4833"/>
        </pc:sldMkLst>
      </pc:sldChg>
      <pc:sldChg chg="del">
        <pc:chgData name="Chris Speller" userId="0a97f007-b978-4543-a8a0-9ee0abccdf0a" providerId="ADAL" clId="{FD4D7735-FE6F-48CE-8EB0-426C4AA180B2}" dt="2020-12-29T18:18:16.071" v="1" actId="47"/>
        <pc:sldMkLst>
          <pc:docMk/>
          <pc:sldMk cId="417470542" sldId="4834"/>
        </pc:sldMkLst>
      </pc:sldChg>
      <pc:sldChg chg="del">
        <pc:chgData name="Chris Speller" userId="0a97f007-b978-4543-a8a0-9ee0abccdf0a" providerId="ADAL" clId="{FD4D7735-FE6F-48CE-8EB0-426C4AA180B2}" dt="2020-12-29T18:18:16.071" v="1" actId="47"/>
        <pc:sldMkLst>
          <pc:docMk/>
          <pc:sldMk cId="1009625822" sldId="4835"/>
        </pc:sldMkLst>
      </pc:sldChg>
      <pc:sldChg chg="del">
        <pc:chgData name="Chris Speller" userId="0a97f007-b978-4543-a8a0-9ee0abccdf0a" providerId="ADAL" clId="{FD4D7735-FE6F-48CE-8EB0-426C4AA180B2}" dt="2020-12-29T18:18:16.071" v="1" actId="47"/>
        <pc:sldMkLst>
          <pc:docMk/>
          <pc:sldMk cId="1870957481" sldId="4836"/>
        </pc:sldMkLst>
      </pc:sldChg>
      <pc:sldChg chg="del">
        <pc:chgData name="Chris Speller" userId="0a97f007-b978-4543-a8a0-9ee0abccdf0a" providerId="ADAL" clId="{FD4D7735-FE6F-48CE-8EB0-426C4AA180B2}" dt="2020-12-29T18:18:16.071" v="1" actId="47"/>
        <pc:sldMkLst>
          <pc:docMk/>
          <pc:sldMk cId="55428266" sldId="4837"/>
        </pc:sldMkLst>
      </pc:sldChg>
      <pc:sldChg chg="del">
        <pc:chgData name="Chris Speller" userId="0a97f007-b978-4543-a8a0-9ee0abccdf0a" providerId="ADAL" clId="{FD4D7735-FE6F-48CE-8EB0-426C4AA180B2}" dt="2020-12-29T18:18:16.071" v="1" actId="47"/>
        <pc:sldMkLst>
          <pc:docMk/>
          <pc:sldMk cId="2515676688" sldId="4839"/>
        </pc:sldMkLst>
      </pc:sldChg>
      <pc:sldChg chg="del">
        <pc:chgData name="Chris Speller" userId="0a97f007-b978-4543-a8a0-9ee0abccdf0a" providerId="ADAL" clId="{FD4D7735-FE6F-48CE-8EB0-426C4AA180B2}" dt="2020-12-29T18:18:16.071" v="1" actId="47"/>
        <pc:sldMkLst>
          <pc:docMk/>
          <pc:sldMk cId="2372665945" sldId="4840"/>
        </pc:sldMkLst>
      </pc:sldChg>
      <pc:sldChg chg="del">
        <pc:chgData name="Chris Speller" userId="0a97f007-b978-4543-a8a0-9ee0abccdf0a" providerId="ADAL" clId="{FD4D7735-FE6F-48CE-8EB0-426C4AA180B2}" dt="2020-12-29T18:18:16.071" v="1" actId="47"/>
        <pc:sldMkLst>
          <pc:docMk/>
          <pc:sldMk cId="733804660" sldId="4841"/>
        </pc:sldMkLst>
      </pc:sldChg>
      <pc:sldChg chg="del">
        <pc:chgData name="Chris Speller" userId="0a97f007-b978-4543-a8a0-9ee0abccdf0a" providerId="ADAL" clId="{FD4D7735-FE6F-48CE-8EB0-426C4AA180B2}" dt="2020-12-29T18:18:16.071" v="1" actId="47"/>
        <pc:sldMkLst>
          <pc:docMk/>
          <pc:sldMk cId="3057344651" sldId="4842"/>
        </pc:sldMkLst>
      </pc:sldChg>
      <pc:sldChg chg="del">
        <pc:chgData name="Chris Speller" userId="0a97f007-b978-4543-a8a0-9ee0abccdf0a" providerId="ADAL" clId="{FD4D7735-FE6F-48CE-8EB0-426C4AA180B2}" dt="2020-12-29T18:18:16.071" v="1" actId="47"/>
        <pc:sldMkLst>
          <pc:docMk/>
          <pc:sldMk cId="1412927133" sldId="4843"/>
        </pc:sldMkLst>
      </pc:sldChg>
      <pc:sldChg chg="del">
        <pc:chgData name="Chris Speller" userId="0a97f007-b978-4543-a8a0-9ee0abccdf0a" providerId="ADAL" clId="{FD4D7735-FE6F-48CE-8EB0-426C4AA180B2}" dt="2020-12-29T18:18:16.071" v="1" actId="47"/>
        <pc:sldMkLst>
          <pc:docMk/>
          <pc:sldMk cId="109829421" sldId="4844"/>
        </pc:sldMkLst>
      </pc:sldChg>
      <pc:sldChg chg="del">
        <pc:chgData name="Chris Speller" userId="0a97f007-b978-4543-a8a0-9ee0abccdf0a" providerId="ADAL" clId="{FD4D7735-FE6F-48CE-8EB0-426C4AA180B2}" dt="2020-12-29T18:18:16.071" v="1" actId="47"/>
        <pc:sldMkLst>
          <pc:docMk/>
          <pc:sldMk cId="3984981984" sldId="4846"/>
        </pc:sldMkLst>
      </pc:sldChg>
      <pc:sldChg chg="del">
        <pc:chgData name="Chris Speller" userId="0a97f007-b978-4543-a8a0-9ee0abccdf0a" providerId="ADAL" clId="{FD4D7735-FE6F-48CE-8EB0-426C4AA180B2}" dt="2020-12-29T18:18:16.071" v="1" actId="47"/>
        <pc:sldMkLst>
          <pc:docMk/>
          <pc:sldMk cId="1494741266" sldId="4847"/>
        </pc:sldMkLst>
      </pc:sldChg>
      <pc:sldChg chg="del">
        <pc:chgData name="Chris Speller" userId="0a97f007-b978-4543-a8a0-9ee0abccdf0a" providerId="ADAL" clId="{FD4D7735-FE6F-48CE-8EB0-426C4AA180B2}" dt="2020-12-29T18:18:16.071" v="1" actId="47"/>
        <pc:sldMkLst>
          <pc:docMk/>
          <pc:sldMk cId="2734723822" sldId="4848"/>
        </pc:sldMkLst>
      </pc:sldChg>
      <pc:sldChg chg="del">
        <pc:chgData name="Chris Speller" userId="0a97f007-b978-4543-a8a0-9ee0abccdf0a" providerId="ADAL" clId="{FD4D7735-FE6F-48CE-8EB0-426C4AA180B2}" dt="2020-12-29T18:18:16.071" v="1" actId="47"/>
        <pc:sldMkLst>
          <pc:docMk/>
          <pc:sldMk cId="2748767894" sldId="4849"/>
        </pc:sldMkLst>
      </pc:sldChg>
      <pc:sldChg chg="del">
        <pc:chgData name="Chris Speller" userId="0a97f007-b978-4543-a8a0-9ee0abccdf0a" providerId="ADAL" clId="{FD4D7735-FE6F-48CE-8EB0-426C4AA180B2}" dt="2020-12-29T18:18:16.071" v="1" actId="47"/>
        <pc:sldMkLst>
          <pc:docMk/>
          <pc:sldMk cId="2781009035" sldId="4850"/>
        </pc:sldMkLst>
      </pc:sldChg>
      <pc:sldChg chg="del">
        <pc:chgData name="Chris Speller" userId="0a97f007-b978-4543-a8a0-9ee0abccdf0a" providerId="ADAL" clId="{FD4D7735-FE6F-48CE-8EB0-426C4AA180B2}" dt="2020-12-29T18:18:16.071" v="1" actId="47"/>
        <pc:sldMkLst>
          <pc:docMk/>
          <pc:sldMk cId="4076338706" sldId="4851"/>
        </pc:sldMkLst>
      </pc:sldChg>
      <pc:sldChg chg="del">
        <pc:chgData name="Chris Speller" userId="0a97f007-b978-4543-a8a0-9ee0abccdf0a" providerId="ADAL" clId="{FD4D7735-FE6F-48CE-8EB0-426C4AA180B2}" dt="2020-12-29T18:18:16.071" v="1" actId="47"/>
        <pc:sldMkLst>
          <pc:docMk/>
          <pc:sldMk cId="2363494306" sldId="4852"/>
        </pc:sldMkLst>
      </pc:sldChg>
      <pc:sldChg chg="del">
        <pc:chgData name="Chris Speller" userId="0a97f007-b978-4543-a8a0-9ee0abccdf0a" providerId="ADAL" clId="{FD4D7735-FE6F-48CE-8EB0-426C4AA180B2}" dt="2020-12-29T18:18:16.071" v="1" actId="47"/>
        <pc:sldMkLst>
          <pc:docMk/>
          <pc:sldMk cId="3507289800" sldId="4853"/>
        </pc:sldMkLst>
      </pc:sldChg>
      <pc:sldChg chg="del">
        <pc:chgData name="Chris Speller" userId="0a97f007-b978-4543-a8a0-9ee0abccdf0a" providerId="ADAL" clId="{FD4D7735-FE6F-48CE-8EB0-426C4AA180B2}" dt="2020-12-29T18:18:16.071" v="1" actId="47"/>
        <pc:sldMkLst>
          <pc:docMk/>
          <pc:sldMk cId="316030516" sldId="4854"/>
        </pc:sldMkLst>
      </pc:sldChg>
      <pc:sldChg chg="del">
        <pc:chgData name="Chris Speller" userId="0a97f007-b978-4543-a8a0-9ee0abccdf0a" providerId="ADAL" clId="{FD4D7735-FE6F-48CE-8EB0-426C4AA180B2}" dt="2020-12-29T18:18:16.071" v="1" actId="47"/>
        <pc:sldMkLst>
          <pc:docMk/>
          <pc:sldMk cId="3263148169" sldId="4855"/>
        </pc:sldMkLst>
      </pc:sldChg>
      <pc:sldChg chg="del">
        <pc:chgData name="Chris Speller" userId="0a97f007-b978-4543-a8a0-9ee0abccdf0a" providerId="ADAL" clId="{FD4D7735-FE6F-48CE-8EB0-426C4AA180B2}" dt="2020-12-29T18:18:16.071" v="1" actId="47"/>
        <pc:sldMkLst>
          <pc:docMk/>
          <pc:sldMk cId="840936371" sldId="4856"/>
        </pc:sldMkLst>
      </pc:sldChg>
      <pc:sldChg chg="del">
        <pc:chgData name="Chris Speller" userId="0a97f007-b978-4543-a8a0-9ee0abccdf0a" providerId="ADAL" clId="{FD4D7735-FE6F-48CE-8EB0-426C4AA180B2}" dt="2020-12-29T18:18:16.071" v="1" actId="47"/>
        <pc:sldMkLst>
          <pc:docMk/>
          <pc:sldMk cId="2424310000" sldId="4857"/>
        </pc:sldMkLst>
      </pc:sldChg>
      <pc:sldChg chg="del">
        <pc:chgData name="Chris Speller" userId="0a97f007-b978-4543-a8a0-9ee0abccdf0a" providerId="ADAL" clId="{FD4D7735-FE6F-48CE-8EB0-426C4AA180B2}" dt="2020-12-29T18:18:16.071" v="1" actId="47"/>
        <pc:sldMkLst>
          <pc:docMk/>
          <pc:sldMk cId="1353494843" sldId="4858"/>
        </pc:sldMkLst>
      </pc:sldChg>
      <pc:sldChg chg="del">
        <pc:chgData name="Chris Speller" userId="0a97f007-b978-4543-a8a0-9ee0abccdf0a" providerId="ADAL" clId="{FD4D7735-FE6F-48CE-8EB0-426C4AA180B2}" dt="2020-12-29T18:18:16.071" v="1" actId="47"/>
        <pc:sldMkLst>
          <pc:docMk/>
          <pc:sldMk cId="909323710" sldId="4859"/>
        </pc:sldMkLst>
      </pc:sldChg>
      <pc:sldChg chg="del">
        <pc:chgData name="Chris Speller" userId="0a97f007-b978-4543-a8a0-9ee0abccdf0a" providerId="ADAL" clId="{FD4D7735-FE6F-48CE-8EB0-426C4AA180B2}" dt="2020-12-29T18:18:16.071" v="1" actId="47"/>
        <pc:sldMkLst>
          <pc:docMk/>
          <pc:sldMk cId="1970612086" sldId="4860"/>
        </pc:sldMkLst>
      </pc:sldChg>
      <pc:sldChg chg="del">
        <pc:chgData name="Chris Speller" userId="0a97f007-b978-4543-a8a0-9ee0abccdf0a" providerId="ADAL" clId="{FD4D7735-FE6F-48CE-8EB0-426C4AA180B2}" dt="2020-12-29T18:18:16.071" v="1" actId="47"/>
        <pc:sldMkLst>
          <pc:docMk/>
          <pc:sldMk cId="1904578280" sldId="4861"/>
        </pc:sldMkLst>
      </pc:sldChg>
      <pc:sldChg chg="del">
        <pc:chgData name="Chris Speller" userId="0a97f007-b978-4543-a8a0-9ee0abccdf0a" providerId="ADAL" clId="{FD4D7735-FE6F-48CE-8EB0-426C4AA180B2}" dt="2020-12-29T18:18:16.071" v="1" actId="47"/>
        <pc:sldMkLst>
          <pc:docMk/>
          <pc:sldMk cId="8499936" sldId="4862"/>
        </pc:sldMkLst>
      </pc:sldChg>
      <pc:sldChg chg="del">
        <pc:chgData name="Chris Speller" userId="0a97f007-b978-4543-a8a0-9ee0abccdf0a" providerId="ADAL" clId="{FD4D7735-FE6F-48CE-8EB0-426C4AA180B2}" dt="2020-12-29T18:18:16.071" v="1" actId="47"/>
        <pc:sldMkLst>
          <pc:docMk/>
          <pc:sldMk cId="2882947052" sldId="4863"/>
        </pc:sldMkLst>
      </pc:sldChg>
      <pc:sldChg chg="del">
        <pc:chgData name="Chris Speller" userId="0a97f007-b978-4543-a8a0-9ee0abccdf0a" providerId="ADAL" clId="{FD4D7735-FE6F-48CE-8EB0-426C4AA180B2}" dt="2020-12-29T18:18:16.071" v="1" actId="47"/>
        <pc:sldMkLst>
          <pc:docMk/>
          <pc:sldMk cId="1187296237" sldId="4864"/>
        </pc:sldMkLst>
      </pc:sldChg>
      <pc:sldChg chg="del">
        <pc:chgData name="Chris Speller" userId="0a97f007-b978-4543-a8a0-9ee0abccdf0a" providerId="ADAL" clId="{FD4D7735-FE6F-48CE-8EB0-426C4AA180B2}" dt="2020-12-29T18:18:16.071" v="1" actId="47"/>
        <pc:sldMkLst>
          <pc:docMk/>
          <pc:sldMk cId="1679216987" sldId="4865"/>
        </pc:sldMkLst>
      </pc:sldChg>
      <pc:sldChg chg="del">
        <pc:chgData name="Chris Speller" userId="0a97f007-b978-4543-a8a0-9ee0abccdf0a" providerId="ADAL" clId="{FD4D7735-FE6F-48CE-8EB0-426C4AA180B2}" dt="2020-12-29T18:18:16.071" v="1" actId="47"/>
        <pc:sldMkLst>
          <pc:docMk/>
          <pc:sldMk cId="3106687566" sldId="4866"/>
        </pc:sldMkLst>
      </pc:sldChg>
      <pc:sldChg chg="del">
        <pc:chgData name="Chris Speller" userId="0a97f007-b978-4543-a8a0-9ee0abccdf0a" providerId="ADAL" clId="{FD4D7735-FE6F-48CE-8EB0-426C4AA180B2}" dt="2020-12-29T18:18:16.071" v="1" actId="47"/>
        <pc:sldMkLst>
          <pc:docMk/>
          <pc:sldMk cId="1621162045" sldId="4867"/>
        </pc:sldMkLst>
      </pc:sldChg>
      <pc:sldChg chg="del">
        <pc:chgData name="Chris Speller" userId="0a97f007-b978-4543-a8a0-9ee0abccdf0a" providerId="ADAL" clId="{FD4D7735-FE6F-48CE-8EB0-426C4AA180B2}" dt="2020-12-29T18:18:16.071" v="1" actId="47"/>
        <pc:sldMkLst>
          <pc:docMk/>
          <pc:sldMk cId="2002101537" sldId="4868"/>
        </pc:sldMkLst>
      </pc:sldChg>
      <pc:sldChg chg="del">
        <pc:chgData name="Chris Speller" userId="0a97f007-b978-4543-a8a0-9ee0abccdf0a" providerId="ADAL" clId="{FD4D7735-FE6F-48CE-8EB0-426C4AA180B2}" dt="2020-12-29T18:18:16.071" v="1" actId="47"/>
        <pc:sldMkLst>
          <pc:docMk/>
          <pc:sldMk cId="513934014" sldId="4869"/>
        </pc:sldMkLst>
      </pc:sldChg>
      <pc:sldChg chg="del">
        <pc:chgData name="Chris Speller" userId="0a97f007-b978-4543-a8a0-9ee0abccdf0a" providerId="ADAL" clId="{FD4D7735-FE6F-48CE-8EB0-426C4AA180B2}" dt="2020-12-29T18:18:16.071" v="1" actId="47"/>
        <pc:sldMkLst>
          <pc:docMk/>
          <pc:sldMk cId="1149182179" sldId="4870"/>
        </pc:sldMkLst>
      </pc:sldChg>
      <pc:sldChg chg="del">
        <pc:chgData name="Chris Speller" userId="0a97f007-b978-4543-a8a0-9ee0abccdf0a" providerId="ADAL" clId="{FD4D7735-FE6F-48CE-8EB0-426C4AA180B2}" dt="2020-12-29T18:18:16.071" v="1" actId="47"/>
        <pc:sldMkLst>
          <pc:docMk/>
          <pc:sldMk cId="1664199078" sldId="4871"/>
        </pc:sldMkLst>
      </pc:sldChg>
      <pc:sldChg chg="del">
        <pc:chgData name="Chris Speller" userId="0a97f007-b978-4543-a8a0-9ee0abccdf0a" providerId="ADAL" clId="{FD4D7735-FE6F-48CE-8EB0-426C4AA180B2}" dt="2020-12-29T18:18:16.071" v="1" actId="47"/>
        <pc:sldMkLst>
          <pc:docMk/>
          <pc:sldMk cId="950847538" sldId="4872"/>
        </pc:sldMkLst>
      </pc:sldChg>
      <pc:sldChg chg="del">
        <pc:chgData name="Chris Speller" userId="0a97f007-b978-4543-a8a0-9ee0abccdf0a" providerId="ADAL" clId="{FD4D7735-FE6F-48CE-8EB0-426C4AA180B2}" dt="2020-12-29T18:18:16.071" v="1" actId="47"/>
        <pc:sldMkLst>
          <pc:docMk/>
          <pc:sldMk cId="2791585162" sldId="4873"/>
        </pc:sldMkLst>
      </pc:sldChg>
      <pc:sldChg chg="del">
        <pc:chgData name="Chris Speller" userId="0a97f007-b978-4543-a8a0-9ee0abccdf0a" providerId="ADAL" clId="{FD4D7735-FE6F-48CE-8EB0-426C4AA180B2}" dt="2020-12-29T18:18:16.071" v="1" actId="47"/>
        <pc:sldMkLst>
          <pc:docMk/>
          <pc:sldMk cId="362314042" sldId="4874"/>
        </pc:sldMkLst>
      </pc:sldChg>
      <pc:sldChg chg="del">
        <pc:chgData name="Chris Speller" userId="0a97f007-b978-4543-a8a0-9ee0abccdf0a" providerId="ADAL" clId="{FD4D7735-FE6F-48CE-8EB0-426C4AA180B2}" dt="2020-12-29T18:18:16.071" v="1" actId="47"/>
        <pc:sldMkLst>
          <pc:docMk/>
          <pc:sldMk cId="2902700035" sldId="4875"/>
        </pc:sldMkLst>
      </pc:sldChg>
      <pc:sldChg chg="del">
        <pc:chgData name="Chris Speller" userId="0a97f007-b978-4543-a8a0-9ee0abccdf0a" providerId="ADAL" clId="{FD4D7735-FE6F-48CE-8EB0-426C4AA180B2}" dt="2020-12-29T18:18:16.071" v="1" actId="47"/>
        <pc:sldMkLst>
          <pc:docMk/>
          <pc:sldMk cId="2565199901" sldId="4876"/>
        </pc:sldMkLst>
      </pc:sldChg>
      <pc:sldChg chg="del">
        <pc:chgData name="Chris Speller" userId="0a97f007-b978-4543-a8a0-9ee0abccdf0a" providerId="ADAL" clId="{FD4D7735-FE6F-48CE-8EB0-426C4AA180B2}" dt="2020-12-29T18:18:16.071" v="1" actId="47"/>
        <pc:sldMkLst>
          <pc:docMk/>
          <pc:sldMk cId="595456848" sldId="4877"/>
        </pc:sldMkLst>
      </pc:sldChg>
      <pc:sldChg chg="del">
        <pc:chgData name="Chris Speller" userId="0a97f007-b978-4543-a8a0-9ee0abccdf0a" providerId="ADAL" clId="{FD4D7735-FE6F-48CE-8EB0-426C4AA180B2}" dt="2020-12-29T18:18:16.071" v="1" actId="47"/>
        <pc:sldMkLst>
          <pc:docMk/>
          <pc:sldMk cId="796682822" sldId="4878"/>
        </pc:sldMkLst>
      </pc:sldChg>
      <pc:sldChg chg="del">
        <pc:chgData name="Chris Speller" userId="0a97f007-b978-4543-a8a0-9ee0abccdf0a" providerId="ADAL" clId="{FD4D7735-FE6F-48CE-8EB0-426C4AA180B2}" dt="2020-12-29T18:18:16.071" v="1" actId="47"/>
        <pc:sldMkLst>
          <pc:docMk/>
          <pc:sldMk cId="2740324214" sldId="4879"/>
        </pc:sldMkLst>
      </pc:sldChg>
      <pc:sldChg chg="del">
        <pc:chgData name="Chris Speller" userId="0a97f007-b978-4543-a8a0-9ee0abccdf0a" providerId="ADAL" clId="{FD4D7735-FE6F-48CE-8EB0-426C4AA180B2}" dt="2020-12-29T18:18:16.071" v="1" actId="47"/>
        <pc:sldMkLst>
          <pc:docMk/>
          <pc:sldMk cId="3913369191" sldId="4880"/>
        </pc:sldMkLst>
      </pc:sldChg>
      <pc:sldChg chg="del">
        <pc:chgData name="Chris Speller" userId="0a97f007-b978-4543-a8a0-9ee0abccdf0a" providerId="ADAL" clId="{FD4D7735-FE6F-48CE-8EB0-426C4AA180B2}" dt="2020-12-29T18:18:16.071" v="1" actId="47"/>
        <pc:sldMkLst>
          <pc:docMk/>
          <pc:sldMk cId="948978577" sldId="4881"/>
        </pc:sldMkLst>
      </pc:sldChg>
      <pc:sldChg chg="del">
        <pc:chgData name="Chris Speller" userId="0a97f007-b978-4543-a8a0-9ee0abccdf0a" providerId="ADAL" clId="{FD4D7735-FE6F-48CE-8EB0-426C4AA180B2}" dt="2020-12-29T18:18:16.071" v="1" actId="47"/>
        <pc:sldMkLst>
          <pc:docMk/>
          <pc:sldMk cId="493003395" sldId="4882"/>
        </pc:sldMkLst>
      </pc:sldChg>
      <pc:sldChg chg="del">
        <pc:chgData name="Chris Speller" userId="0a97f007-b978-4543-a8a0-9ee0abccdf0a" providerId="ADAL" clId="{FD4D7735-FE6F-48CE-8EB0-426C4AA180B2}" dt="2020-12-29T18:18:16.071" v="1" actId="47"/>
        <pc:sldMkLst>
          <pc:docMk/>
          <pc:sldMk cId="3165123142" sldId="4883"/>
        </pc:sldMkLst>
      </pc:sldChg>
      <pc:sldChg chg="del">
        <pc:chgData name="Chris Speller" userId="0a97f007-b978-4543-a8a0-9ee0abccdf0a" providerId="ADAL" clId="{FD4D7735-FE6F-48CE-8EB0-426C4AA180B2}" dt="2020-12-29T18:18:16.071" v="1" actId="47"/>
        <pc:sldMkLst>
          <pc:docMk/>
          <pc:sldMk cId="367817852" sldId="4884"/>
        </pc:sldMkLst>
      </pc:sldChg>
      <pc:sldChg chg="del">
        <pc:chgData name="Chris Speller" userId="0a97f007-b978-4543-a8a0-9ee0abccdf0a" providerId="ADAL" clId="{FD4D7735-FE6F-48CE-8EB0-426C4AA180B2}" dt="2020-12-29T18:18:16.071" v="1" actId="47"/>
        <pc:sldMkLst>
          <pc:docMk/>
          <pc:sldMk cId="4225032360" sldId="4885"/>
        </pc:sldMkLst>
      </pc:sldChg>
      <pc:sldChg chg="del">
        <pc:chgData name="Chris Speller" userId="0a97f007-b978-4543-a8a0-9ee0abccdf0a" providerId="ADAL" clId="{FD4D7735-FE6F-48CE-8EB0-426C4AA180B2}" dt="2020-12-29T18:18:16.071" v="1" actId="47"/>
        <pc:sldMkLst>
          <pc:docMk/>
          <pc:sldMk cId="1304245031" sldId="4886"/>
        </pc:sldMkLst>
      </pc:sldChg>
      <pc:sldChg chg="del">
        <pc:chgData name="Chris Speller" userId="0a97f007-b978-4543-a8a0-9ee0abccdf0a" providerId="ADAL" clId="{FD4D7735-FE6F-48CE-8EB0-426C4AA180B2}" dt="2020-12-29T18:18:16.071" v="1" actId="47"/>
        <pc:sldMkLst>
          <pc:docMk/>
          <pc:sldMk cId="1093720021" sldId="4887"/>
        </pc:sldMkLst>
      </pc:sldChg>
      <pc:sldChg chg="del">
        <pc:chgData name="Chris Speller" userId="0a97f007-b978-4543-a8a0-9ee0abccdf0a" providerId="ADAL" clId="{FD4D7735-FE6F-48CE-8EB0-426C4AA180B2}" dt="2020-12-29T18:18:16.071" v="1" actId="47"/>
        <pc:sldMkLst>
          <pc:docMk/>
          <pc:sldMk cId="2610518878" sldId="4888"/>
        </pc:sldMkLst>
      </pc:sldChg>
      <pc:sldChg chg="del">
        <pc:chgData name="Chris Speller" userId="0a97f007-b978-4543-a8a0-9ee0abccdf0a" providerId="ADAL" clId="{FD4D7735-FE6F-48CE-8EB0-426C4AA180B2}" dt="2020-12-29T18:18:16.071" v="1" actId="47"/>
        <pc:sldMkLst>
          <pc:docMk/>
          <pc:sldMk cId="813166490" sldId="4889"/>
        </pc:sldMkLst>
      </pc:sldChg>
      <pc:sldChg chg="del">
        <pc:chgData name="Chris Speller" userId="0a97f007-b978-4543-a8a0-9ee0abccdf0a" providerId="ADAL" clId="{FD4D7735-FE6F-48CE-8EB0-426C4AA180B2}" dt="2020-12-29T18:18:16.071" v="1" actId="47"/>
        <pc:sldMkLst>
          <pc:docMk/>
          <pc:sldMk cId="947881259" sldId="4890"/>
        </pc:sldMkLst>
      </pc:sldChg>
      <pc:sldChg chg="del">
        <pc:chgData name="Chris Speller" userId="0a97f007-b978-4543-a8a0-9ee0abccdf0a" providerId="ADAL" clId="{FD4D7735-FE6F-48CE-8EB0-426C4AA180B2}" dt="2020-12-29T18:18:16.071" v="1" actId="47"/>
        <pc:sldMkLst>
          <pc:docMk/>
          <pc:sldMk cId="1637324758" sldId="4891"/>
        </pc:sldMkLst>
      </pc:sldChg>
      <pc:sldChg chg="del">
        <pc:chgData name="Chris Speller" userId="0a97f007-b978-4543-a8a0-9ee0abccdf0a" providerId="ADAL" clId="{FD4D7735-FE6F-48CE-8EB0-426C4AA180B2}" dt="2020-12-29T18:18:16.071" v="1" actId="47"/>
        <pc:sldMkLst>
          <pc:docMk/>
          <pc:sldMk cId="767248943" sldId="4892"/>
        </pc:sldMkLst>
      </pc:sldChg>
      <pc:sldChg chg="del">
        <pc:chgData name="Chris Speller" userId="0a97f007-b978-4543-a8a0-9ee0abccdf0a" providerId="ADAL" clId="{FD4D7735-FE6F-48CE-8EB0-426C4AA180B2}" dt="2020-12-29T18:18:16.071" v="1" actId="47"/>
        <pc:sldMkLst>
          <pc:docMk/>
          <pc:sldMk cId="533485695" sldId="4893"/>
        </pc:sldMkLst>
      </pc:sldChg>
      <pc:sldChg chg="del">
        <pc:chgData name="Chris Speller" userId="0a97f007-b978-4543-a8a0-9ee0abccdf0a" providerId="ADAL" clId="{FD4D7735-FE6F-48CE-8EB0-426C4AA180B2}" dt="2020-12-29T18:18:16.071" v="1" actId="47"/>
        <pc:sldMkLst>
          <pc:docMk/>
          <pc:sldMk cId="336587250" sldId="4894"/>
        </pc:sldMkLst>
      </pc:sldChg>
      <pc:sldChg chg="del">
        <pc:chgData name="Chris Speller" userId="0a97f007-b978-4543-a8a0-9ee0abccdf0a" providerId="ADAL" clId="{FD4D7735-FE6F-48CE-8EB0-426C4AA180B2}" dt="2020-12-29T18:18:16.071" v="1" actId="47"/>
        <pc:sldMkLst>
          <pc:docMk/>
          <pc:sldMk cId="2786497567" sldId="4895"/>
        </pc:sldMkLst>
      </pc:sldChg>
      <pc:sldChg chg="del">
        <pc:chgData name="Chris Speller" userId="0a97f007-b978-4543-a8a0-9ee0abccdf0a" providerId="ADAL" clId="{FD4D7735-FE6F-48CE-8EB0-426C4AA180B2}" dt="2020-12-29T18:18:16.071" v="1" actId="47"/>
        <pc:sldMkLst>
          <pc:docMk/>
          <pc:sldMk cId="581696693" sldId="4896"/>
        </pc:sldMkLst>
      </pc:sldChg>
      <pc:sldChg chg="del">
        <pc:chgData name="Chris Speller" userId="0a97f007-b978-4543-a8a0-9ee0abccdf0a" providerId="ADAL" clId="{FD4D7735-FE6F-48CE-8EB0-426C4AA180B2}" dt="2020-12-29T18:18:16.071" v="1" actId="47"/>
        <pc:sldMkLst>
          <pc:docMk/>
          <pc:sldMk cId="3667524464" sldId="4897"/>
        </pc:sldMkLst>
      </pc:sldChg>
      <pc:sldChg chg="del">
        <pc:chgData name="Chris Speller" userId="0a97f007-b978-4543-a8a0-9ee0abccdf0a" providerId="ADAL" clId="{FD4D7735-FE6F-48CE-8EB0-426C4AA180B2}" dt="2020-12-29T18:18:16.071" v="1" actId="47"/>
        <pc:sldMkLst>
          <pc:docMk/>
          <pc:sldMk cId="1149761117" sldId="4898"/>
        </pc:sldMkLst>
      </pc:sldChg>
      <pc:sldChg chg="del">
        <pc:chgData name="Chris Speller" userId="0a97f007-b978-4543-a8a0-9ee0abccdf0a" providerId="ADAL" clId="{FD4D7735-FE6F-48CE-8EB0-426C4AA180B2}" dt="2020-12-29T18:18:16.071" v="1" actId="47"/>
        <pc:sldMkLst>
          <pc:docMk/>
          <pc:sldMk cId="661678628" sldId="4900"/>
        </pc:sldMkLst>
      </pc:sldChg>
      <pc:sldChg chg="del">
        <pc:chgData name="Chris Speller" userId="0a97f007-b978-4543-a8a0-9ee0abccdf0a" providerId="ADAL" clId="{FD4D7735-FE6F-48CE-8EB0-426C4AA180B2}" dt="2020-12-29T18:18:16.071" v="1" actId="47"/>
        <pc:sldMkLst>
          <pc:docMk/>
          <pc:sldMk cId="3527005941" sldId="4901"/>
        </pc:sldMkLst>
      </pc:sldChg>
      <pc:sldChg chg="del">
        <pc:chgData name="Chris Speller" userId="0a97f007-b978-4543-a8a0-9ee0abccdf0a" providerId="ADAL" clId="{FD4D7735-FE6F-48CE-8EB0-426C4AA180B2}" dt="2020-12-29T18:18:16.071" v="1" actId="47"/>
        <pc:sldMkLst>
          <pc:docMk/>
          <pc:sldMk cId="313880103" sldId="4902"/>
        </pc:sldMkLst>
      </pc:sldChg>
      <pc:sldChg chg="del">
        <pc:chgData name="Chris Speller" userId="0a97f007-b978-4543-a8a0-9ee0abccdf0a" providerId="ADAL" clId="{FD4D7735-FE6F-48CE-8EB0-426C4AA180B2}" dt="2020-12-29T18:18:16.071" v="1" actId="47"/>
        <pc:sldMkLst>
          <pc:docMk/>
          <pc:sldMk cId="1000634790" sldId="4903"/>
        </pc:sldMkLst>
      </pc:sldChg>
      <pc:sldChg chg="del">
        <pc:chgData name="Chris Speller" userId="0a97f007-b978-4543-a8a0-9ee0abccdf0a" providerId="ADAL" clId="{FD4D7735-FE6F-48CE-8EB0-426C4AA180B2}" dt="2020-12-29T18:18:16.071" v="1" actId="47"/>
        <pc:sldMkLst>
          <pc:docMk/>
          <pc:sldMk cId="455057428" sldId="4904"/>
        </pc:sldMkLst>
      </pc:sldChg>
      <pc:sldChg chg="del">
        <pc:chgData name="Chris Speller" userId="0a97f007-b978-4543-a8a0-9ee0abccdf0a" providerId="ADAL" clId="{FD4D7735-FE6F-48CE-8EB0-426C4AA180B2}" dt="2020-12-29T18:18:16.071" v="1" actId="47"/>
        <pc:sldMkLst>
          <pc:docMk/>
          <pc:sldMk cId="266676331" sldId="4906"/>
        </pc:sldMkLst>
      </pc:sldChg>
      <pc:sldChg chg="del">
        <pc:chgData name="Chris Speller" userId="0a97f007-b978-4543-a8a0-9ee0abccdf0a" providerId="ADAL" clId="{FD4D7735-FE6F-48CE-8EB0-426C4AA180B2}" dt="2020-12-29T18:18:16.071" v="1" actId="47"/>
        <pc:sldMkLst>
          <pc:docMk/>
          <pc:sldMk cId="3189139836" sldId="4907"/>
        </pc:sldMkLst>
      </pc:sldChg>
      <pc:sldChg chg="del">
        <pc:chgData name="Chris Speller" userId="0a97f007-b978-4543-a8a0-9ee0abccdf0a" providerId="ADAL" clId="{FD4D7735-FE6F-48CE-8EB0-426C4AA180B2}" dt="2020-12-29T18:18:16.071" v="1" actId="47"/>
        <pc:sldMkLst>
          <pc:docMk/>
          <pc:sldMk cId="2246131580" sldId="4908"/>
        </pc:sldMkLst>
      </pc:sldChg>
      <pc:sldChg chg="del">
        <pc:chgData name="Chris Speller" userId="0a97f007-b978-4543-a8a0-9ee0abccdf0a" providerId="ADAL" clId="{FD4D7735-FE6F-48CE-8EB0-426C4AA180B2}" dt="2020-12-29T18:18:16.071" v="1" actId="47"/>
        <pc:sldMkLst>
          <pc:docMk/>
          <pc:sldMk cId="1513755665" sldId="4909"/>
        </pc:sldMkLst>
      </pc:sldChg>
      <pc:sldChg chg="del">
        <pc:chgData name="Chris Speller" userId="0a97f007-b978-4543-a8a0-9ee0abccdf0a" providerId="ADAL" clId="{FD4D7735-FE6F-48CE-8EB0-426C4AA180B2}" dt="2020-12-29T18:18:16.071" v="1" actId="47"/>
        <pc:sldMkLst>
          <pc:docMk/>
          <pc:sldMk cId="2557303521" sldId="4910"/>
        </pc:sldMkLst>
      </pc:sldChg>
      <pc:sldChg chg="del">
        <pc:chgData name="Chris Speller" userId="0a97f007-b978-4543-a8a0-9ee0abccdf0a" providerId="ADAL" clId="{FD4D7735-FE6F-48CE-8EB0-426C4AA180B2}" dt="2020-12-29T18:18:16.071" v="1" actId="47"/>
        <pc:sldMkLst>
          <pc:docMk/>
          <pc:sldMk cId="294088140" sldId="4911"/>
        </pc:sldMkLst>
      </pc:sldChg>
      <pc:sldChg chg="del">
        <pc:chgData name="Chris Speller" userId="0a97f007-b978-4543-a8a0-9ee0abccdf0a" providerId="ADAL" clId="{FD4D7735-FE6F-48CE-8EB0-426C4AA180B2}" dt="2020-12-29T18:18:16.071" v="1" actId="47"/>
        <pc:sldMkLst>
          <pc:docMk/>
          <pc:sldMk cId="929981236" sldId="4912"/>
        </pc:sldMkLst>
      </pc:sldChg>
      <pc:sldChg chg="del">
        <pc:chgData name="Chris Speller" userId="0a97f007-b978-4543-a8a0-9ee0abccdf0a" providerId="ADAL" clId="{FD4D7735-FE6F-48CE-8EB0-426C4AA180B2}" dt="2020-12-29T18:18:16.071" v="1" actId="47"/>
        <pc:sldMkLst>
          <pc:docMk/>
          <pc:sldMk cId="1250030672" sldId="4913"/>
        </pc:sldMkLst>
      </pc:sldChg>
      <pc:sldChg chg="del">
        <pc:chgData name="Chris Speller" userId="0a97f007-b978-4543-a8a0-9ee0abccdf0a" providerId="ADAL" clId="{FD4D7735-FE6F-48CE-8EB0-426C4AA180B2}" dt="2020-12-29T18:18:16.071" v="1" actId="47"/>
        <pc:sldMkLst>
          <pc:docMk/>
          <pc:sldMk cId="1017759293" sldId="4914"/>
        </pc:sldMkLst>
      </pc:sldChg>
      <pc:sldChg chg="del">
        <pc:chgData name="Chris Speller" userId="0a97f007-b978-4543-a8a0-9ee0abccdf0a" providerId="ADAL" clId="{FD4D7735-FE6F-48CE-8EB0-426C4AA180B2}" dt="2020-12-29T18:18:16.071" v="1" actId="47"/>
        <pc:sldMkLst>
          <pc:docMk/>
          <pc:sldMk cId="1150757353" sldId="4915"/>
        </pc:sldMkLst>
      </pc:sldChg>
      <pc:sldChg chg="del">
        <pc:chgData name="Chris Speller" userId="0a97f007-b978-4543-a8a0-9ee0abccdf0a" providerId="ADAL" clId="{FD4D7735-FE6F-48CE-8EB0-426C4AA180B2}" dt="2020-12-29T18:18:16.071" v="1" actId="47"/>
        <pc:sldMkLst>
          <pc:docMk/>
          <pc:sldMk cId="926953237" sldId="4916"/>
        </pc:sldMkLst>
      </pc:sldChg>
      <pc:sldChg chg="del">
        <pc:chgData name="Chris Speller" userId="0a97f007-b978-4543-a8a0-9ee0abccdf0a" providerId="ADAL" clId="{FD4D7735-FE6F-48CE-8EB0-426C4AA180B2}" dt="2020-12-29T18:18:16.071" v="1" actId="47"/>
        <pc:sldMkLst>
          <pc:docMk/>
          <pc:sldMk cId="3278411850" sldId="4917"/>
        </pc:sldMkLst>
      </pc:sldChg>
      <pc:sldChg chg="del">
        <pc:chgData name="Chris Speller" userId="0a97f007-b978-4543-a8a0-9ee0abccdf0a" providerId="ADAL" clId="{FD4D7735-FE6F-48CE-8EB0-426C4AA180B2}" dt="2020-12-29T18:18:16.071" v="1" actId="47"/>
        <pc:sldMkLst>
          <pc:docMk/>
          <pc:sldMk cId="3488796061" sldId="4918"/>
        </pc:sldMkLst>
      </pc:sldChg>
      <pc:sldChg chg="del">
        <pc:chgData name="Chris Speller" userId="0a97f007-b978-4543-a8a0-9ee0abccdf0a" providerId="ADAL" clId="{FD4D7735-FE6F-48CE-8EB0-426C4AA180B2}" dt="2020-12-29T18:18:16.071" v="1" actId="47"/>
        <pc:sldMkLst>
          <pc:docMk/>
          <pc:sldMk cId="3703842369" sldId="4919"/>
        </pc:sldMkLst>
      </pc:sldChg>
      <pc:sldChg chg="del">
        <pc:chgData name="Chris Speller" userId="0a97f007-b978-4543-a8a0-9ee0abccdf0a" providerId="ADAL" clId="{FD4D7735-FE6F-48CE-8EB0-426C4AA180B2}" dt="2020-12-29T18:18:16.071" v="1" actId="47"/>
        <pc:sldMkLst>
          <pc:docMk/>
          <pc:sldMk cId="3552989731" sldId="4920"/>
        </pc:sldMkLst>
      </pc:sldChg>
      <pc:sldChg chg="del">
        <pc:chgData name="Chris Speller" userId="0a97f007-b978-4543-a8a0-9ee0abccdf0a" providerId="ADAL" clId="{FD4D7735-FE6F-48CE-8EB0-426C4AA180B2}" dt="2020-12-29T18:18:16.071" v="1" actId="47"/>
        <pc:sldMkLst>
          <pc:docMk/>
          <pc:sldMk cId="4291380822" sldId="4921"/>
        </pc:sldMkLst>
      </pc:sldChg>
      <pc:sldChg chg="del">
        <pc:chgData name="Chris Speller" userId="0a97f007-b978-4543-a8a0-9ee0abccdf0a" providerId="ADAL" clId="{FD4D7735-FE6F-48CE-8EB0-426C4AA180B2}" dt="2020-12-29T18:18:16.071" v="1" actId="47"/>
        <pc:sldMkLst>
          <pc:docMk/>
          <pc:sldMk cId="3439030957" sldId="4923"/>
        </pc:sldMkLst>
      </pc:sldChg>
      <pc:sldChg chg="del">
        <pc:chgData name="Chris Speller" userId="0a97f007-b978-4543-a8a0-9ee0abccdf0a" providerId="ADAL" clId="{FD4D7735-FE6F-48CE-8EB0-426C4AA180B2}" dt="2020-12-29T18:18:16.071" v="1" actId="47"/>
        <pc:sldMkLst>
          <pc:docMk/>
          <pc:sldMk cId="1362988825" sldId="4924"/>
        </pc:sldMkLst>
      </pc:sldChg>
      <pc:sldChg chg="del">
        <pc:chgData name="Chris Speller" userId="0a97f007-b978-4543-a8a0-9ee0abccdf0a" providerId="ADAL" clId="{FD4D7735-FE6F-48CE-8EB0-426C4AA180B2}" dt="2020-12-29T18:18:16.071" v="1" actId="47"/>
        <pc:sldMkLst>
          <pc:docMk/>
          <pc:sldMk cId="3911840314" sldId="4925"/>
        </pc:sldMkLst>
      </pc:sldChg>
      <pc:sldChg chg="del">
        <pc:chgData name="Chris Speller" userId="0a97f007-b978-4543-a8a0-9ee0abccdf0a" providerId="ADAL" clId="{FD4D7735-FE6F-48CE-8EB0-426C4AA180B2}" dt="2020-12-29T18:18:16.071" v="1" actId="47"/>
        <pc:sldMkLst>
          <pc:docMk/>
          <pc:sldMk cId="2869881280" sldId="4926"/>
        </pc:sldMkLst>
      </pc:sldChg>
      <pc:sldChg chg="modSp add mod ord">
        <pc:chgData name="Chris Speller" userId="0a97f007-b978-4543-a8a0-9ee0abccdf0a" providerId="ADAL" clId="{FD4D7735-FE6F-48CE-8EB0-426C4AA180B2}" dt="2021-01-31T19:59:25.866" v="33109" actId="20577"/>
        <pc:sldMkLst>
          <pc:docMk/>
          <pc:sldMk cId="2233500708" sldId="4933"/>
        </pc:sldMkLst>
        <pc:spChg chg="mod">
          <ac:chgData name="Chris Speller" userId="0a97f007-b978-4543-a8a0-9ee0abccdf0a" providerId="ADAL" clId="{FD4D7735-FE6F-48CE-8EB0-426C4AA180B2}" dt="2021-01-31T19:59:25.866" v="33109" actId="20577"/>
          <ac:spMkLst>
            <pc:docMk/>
            <pc:sldMk cId="2233500708" sldId="4933"/>
            <ac:spMk id="3" creationId="{B6D80B94-5158-482D-A593-76EB398ACE3A}"/>
          </ac:spMkLst>
        </pc:spChg>
      </pc:sldChg>
      <pc:sldChg chg="add ord">
        <pc:chgData name="Chris Speller" userId="0a97f007-b978-4543-a8a0-9ee0abccdf0a" providerId="ADAL" clId="{FD4D7735-FE6F-48CE-8EB0-426C4AA180B2}" dt="2021-01-31T19:58:38.162" v="33106"/>
        <pc:sldMkLst>
          <pc:docMk/>
          <pc:sldMk cId="1196521660" sldId="4934"/>
        </pc:sldMkLst>
      </pc:sldChg>
      <pc:sldChg chg="add del">
        <pc:chgData name="Chris Speller" userId="0a97f007-b978-4543-a8a0-9ee0abccdf0a" providerId="ADAL" clId="{FD4D7735-FE6F-48CE-8EB0-426C4AA180B2}" dt="2021-01-13T12:53:52.316" v="16021" actId="47"/>
        <pc:sldMkLst>
          <pc:docMk/>
          <pc:sldMk cId="100618562" sldId="5059"/>
        </pc:sldMkLst>
      </pc:sldChg>
      <pc:sldChg chg="add del">
        <pc:chgData name="Chris Speller" userId="0a97f007-b978-4543-a8a0-9ee0abccdf0a" providerId="ADAL" clId="{FD4D7735-FE6F-48CE-8EB0-426C4AA180B2}" dt="2021-01-13T12:53:52.316" v="16021" actId="47"/>
        <pc:sldMkLst>
          <pc:docMk/>
          <pc:sldMk cId="326443882" sldId="5060"/>
        </pc:sldMkLst>
      </pc:sldChg>
      <pc:sldChg chg="add del">
        <pc:chgData name="Chris Speller" userId="0a97f007-b978-4543-a8a0-9ee0abccdf0a" providerId="ADAL" clId="{FD4D7735-FE6F-48CE-8EB0-426C4AA180B2}" dt="2021-01-13T12:53:52.316" v="16021" actId="47"/>
        <pc:sldMkLst>
          <pc:docMk/>
          <pc:sldMk cId="2327203251" sldId="5061"/>
        </pc:sldMkLst>
      </pc:sldChg>
      <pc:sldChg chg="modSp add del mod">
        <pc:chgData name="Chris Speller" userId="0a97f007-b978-4543-a8a0-9ee0abccdf0a" providerId="ADAL" clId="{FD4D7735-FE6F-48CE-8EB0-426C4AA180B2}" dt="2021-01-13T12:53:43.885" v="16019"/>
        <pc:sldMkLst>
          <pc:docMk/>
          <pc:sldMk cId="2467612739" sldId="5062"/>
        </pc:sldMkLst>
        <pc:spChg chg="mod">
          <ac:chgData name="Chris Speller" userId="0a97f007-b978-4543-a8a0-9ee0abccdf0a" providerId="ADAL" clId="{FD4D7735-FE6F-48CE-8EB0-426C4AA180B2}" dt="2021-01-13T12:53:43.324" v="16018"/>
          <ac:spMkLst>
            <pc:docMk/>
            <pc:sldMk cId="2467612739" sldId="5062"/>
            <ac:spMk id="10" creationId="{00000000-0000-0000-0000-000000000000}"/>
          </ac:spMkLst>
        </pc:spChg>
      </pc:sldChg>
      <pc:sldChg chg="modSp add mod">
        <pc:chgData name="Chris Speller" userId="0a97f007-b978-4543-a8a0-9ee0abccdf0a" providerId="ADAL" clId="{FD4D7735-FE6F-48CE-8EB0-426C4AA180B2}" dt="2021-01-31T18:58:24.340" v="33031" actId="1076"/>
        <pc:sldMkLst>
          <pc:docMk/>
          <pc:sldMk cId="3084019640" sldId="5062"/>
        </pc:sldMkLst>
        <pc:spChg chg="mod">
          <ac:chgData name="Chris Speller" userId="0a97f007-b978-4543-a8a0-9ee0abccdf0a" providerId="ADAL" clId="{FD4D7735-FE6F-48CE-8EB0-426C4AA180B2}" dt="2021-01-13T12:54:00.133" v="16022"/>
          <ac:spMkLst>
            <pc:docMk/>
            <pc:sldMk cId="3084019640" sldId="5062"/>
            <ac:spMk id="10" creationId="{00000000-0000-0000-0000-000000000000}"/>
          </ac:spMkLst>
        </pc:spChg>
        <pc:spChg chg="mod">
          <ac:chgData name="Chris Speller" userId="0a97f007-b978-4543-a8a0-9ee0abccdf0a" providerId="ADAL" clId="{FD4D7735-FE6F-48CE-8EB0-426C4AA180B2}" dt="2021-01-13T12:54:03.987" v="16023"/>
          <ac:spMkLst>
            <pc:docMk/>
            <pc:sldMk cId="3084019640" sldId="5062"/>
            <ac:spMk id="11" creationId="{00000000-0000-0000-0000-000000000000}"/>
          </ac:spMkLst>
        </pc:spChg>
        <pc:spChg chg="mod">
          <ac:chgData name="Chris Speller" userId="0a97f007-b978-4543-a8a0-9ee0abccdf0a" providerId="ADAL" clId="{FD4D7735-FE6F-48CE-8EB0-426C4AA180B2}" dt="2021-01-31T18:58:24.340" v="33031" actId="1076"/>
          <ac:spMkLst>
            <pc:docMk/>
            <pc:sldMk cId="3084019640" sldId="5062"/>
            <ac:spMk id="12" creationId="{00000000-0000-0000-0000-000000000000}"/>
          </ac:spMkLst>
        </pc:spChg>
      </pc:sldChg>
      <pc:sldChg chg="modSp add mod">
        <pc:chgData name="Chris Speller" userId="0a97f007-b978-4543-a8a0-9ee0abccdf0a" providerId="ADAL" clId="{FD4D7735-FE6F-48CE-8EB0-426C4AA180B2}" dt="2021-01-13T12:54:17.284" v="16028"/>
        <pc:sldMkLst>
          <pc:docMk/>
          <pc:sldMk cId="1381756096" sldId="5063"/>
        </pc:sldMkLst>
        <pc:spChg chg="mod">
          <ac:chgData name="Chris Speller" userId="0a97f007-b978-4543-a8a0-9ee0abccdf0a" providerId="ADAL" clId="{FD4D7735-FE6F-48CE-8EB0-426C4AA180B2}" dt="2021-01-13T12:54:11.653" v="16026"/>
          <ac:spMkLst>
            <pc:docMk/>
            <pc:sldMk cId="1381756096" sldId="5063"/>
            <ac:spMk id="10" creationId="{00000000-0000-0000-0000-000000000000}"/>
          </ac:spMkLst>
        </pc:spChg>
        <pc:spChg chg="mod">
          <ac:chgData name="Chris Speller" userId="0a97f007-b978-4543-a8a0-9ee0abccdf0a" providerId="ADAL" clId="{FD4D7735-FE6F-48CE-8EB0-426C4AA180B2}" dt="2021-01-13T12:54:14.492" v="16027"/>
          <ac:spMkLst>
            <pc:docMk/>
            <pc:sldMk cId="1381756096" sldId="5063"/>
            <ac:spMk id="11" creationId="{00000000-0000-0000-0000-000000000000}"/>
          </ac:spMkLst>
        </pc:spChg>
        <pc:spChg chg="mod">
          <ac:chgData name="Chris Speller" userId="0a97f007-b978-4543-a8a0-9ee0abccdf0a" providerId="ADAL" clId="{FD4D7735-FE6F-48CE-8EB0-426C4AA180B2}" dt="2021-01-13T12:54:17.284" v="16028"/>
          <ac:spMkLst>
            <pc:docMk/>
            <pc:sldMk cId="1381756096" sldId="5063"/>
            <ac:spMk id="12" creationId="{00000000-0000-0000-0000-000000000000}"/>
          </ac:spMkLst>
        </pc:spChg>
      </pc:sldChg>
      <pc:sldChg chg="addSp modSp add mod modAnim">
        <pc:chgData name="Chris Speller" userId="0a97f007-b978-4543-a8a0-9ee0abccdf0a" providerId="ADAL" clId="{FD4D7735-FE6F-48CE-8EB0-426C4AA180B2}" dt="2021-01-13T12:54:56.750" v="16041"/>
        <pc:sldMkLst>
          <pc:docMk/>
          <pc:sldMk cId="1165680779" sldId="5064"/>
        </pc:sldMkLst>
        <pc:spChg chg="mod">
          <ac:chgData name="Chris Speller" userId="0a97f007-b978-4543-a8a0-9ee0abccdf0a" providerId="ADAL" clId="{FD4D7735-FE6F-48CE-8EB0-426C4AA180B2}" dt="2021-01-13T12:54:22.740" v="16030"/>
          <ac:spMkLst>
            <pc:docMk/>
            <pc:sldMk cId="1165680779" sldId="5064"/>
            <ac:spMk id="10" creationId="{00000000-0000-0000-0000-000000000000}"/>
          </ac:spMkLst>
        </pc:spChg>
        <pc:spChg chg="mod">
          <ac:chgData name="Chris Speller" userId="0a97f007-b978-4543-a8a0-9ee0abccdf0a" providerId="ADAL" clId="{FD4D7735-FE6F-48CE-8EB0-426C4AA180B2}" dt="2021-01-13T12:54:26.273" v="16031"/>
          <ac:spMkLst>
            <pc:docMk/>
            <pc:sldMk cId="1165680779" sldId="5064"/>
            <ac:spMk id="11" creationId="{00000000-0000-0000-0000-000000000000}"/>
          </ac:spMkLst>
        </pc:spChg>
        <pc:spChg chg="mod">
          <ac:chgData name="Chris Speller" userId="0a97f007-b978-4543-a8a0-9ee0abccdf0a" providerId="ADAL" clId="{FD4D7735-FE6F-48CE-8EB0-426C4AA180B2}" dt="2021-01-13T12:54:31.273" v="16033" actId="1076"/>
          <ac:spMkLst>
            <pc:docMk/>
            <pc:sldMk cId="1165680779" sldId="5064"/>
            <ac:spMk id="12" creationId="{00000000-0000-0000-0000-000000000000}"/>
          </ac:spMkLst>
        </pc:spChg>
        <pc:graphicFrameChg chg="add mod modGraphic">
          <ac:chgData name="Chris Speller" userId="0a97f007-b978-4543-a8a0-9ee0abccdf0a" providerId="ADAL" clId="{FD4D7735-FE6F-48CE-8EB0-426C4AA180B2}" dt="2021-01-13T12:54:42.505" v="16036" actId="14100"/>
          <ac:graphicFrameMkLst>
            <pc:docMk/>
            <pc:sldMk cId="1165680779" sldId="5064"/>
            <ac:graphicFrameMk id="13" creationId="{E22ACE45-59C7-4FFB-9E22-8B591BB59B53}"/>
          </ac:graphicFrameMkLst>
        </pc:graphicFrameChg>
        <pc:graphicFrameChg chg="add mod">
          <ac:chgData name="Chris Speller" userId="0a97f007-b978-4543-a8a0-9ee0abccdf0a" providerId="ADAL" clId="{FD4D7735-FE6F-48CE-8EB0-426C4AA180B2}" dt="2021-01-13T12:54:53.141" v="16038" actId="1076"/>
          <ac:graphicFrameMkLst>
            <pc:docMk/>
            <pc:sldMk cId="1165680779" sldId="5064"/>
            <ac:graphicFrameMk id="14" creationId="{4D433E81-FD01-41A6-9580-31EF7184CCC2}"/>
          </ac:graphicFrameMkLst>
        </pc:graphicFrameChg>
      </pc:sldChg>
      <pc:sldChg chg="addSp delSp modSp add mod delAnim modAnim">
        <pc:chgData name="Chris Speller" userId="0a97f007-b978-4543-a8a0-9ee0abccdf0a" providerId="ADAL" clId="{FD4D7735-FE6F-48CE-8EB0-426C4AA180B2}" dt="2021-01-17T13:34:33.606" v="16155"/>
        <pc:sldMkLst>
          <pc:docMk/>
          <pc:sldMk cId="173198021" sldId="5065"/>
        </pc:sldMkLst>
        <pc:spChg chg="mod">
          <ac:chgData name="Chris Speller" userId="0a97f007-b978-4543-a8a0-9ee0abccdf0a" providerId="ADAL" clId="{FD4D7735-FE6F-48CE-8EB0-426C4AA180B2}" dt="2021-01-17T13:33:56.050" v="16138"/>
          <ac:spMkLst>
            <pc:docMk/>
            <pc:sldMk cId="173198021" sldId="5065"/>
            <ac:spMk id="10" creationId="{00000000-0000-0000-0000-000000000000}"/>
          </ac:spMkLst>
        </pc:spChg>
        <pc:spChg chg="mod">
          <ac:chgData name="Chris Speller" userId="0a97f007-b978-4543-a8a0-9ee0abccdf0a" providerId="ADAL" clId="{FD4D7735-FE6F-48CE-8EB0-426C4AA180B2}" dt="2021-01-17T13:34:01.769" v="16140"/>
          <ac:spMkLst>
            <pc:docMk/>
            <pc:sldMk cId="173198021" sldId="5065"/>
            <ac:spMk id="11" creationId="{00000000-0000-0000-0000-000000000000}"/>
          </ac:spMkLst>
        </pc:spChg>
        <pc:spChg chg="mod">
          <ac:chgData name="Chris Speller" userId="0a97f007-b978-4543-a8a0-9ee0abccdf0a" providerId="ADAL" clId="{FD4D7735-FE6F-48CE-8EB0-426C4AA180B2}" dt="2021-01-17T13:34:09.385" v="16143" actId="1076"/>
          <ac:spMkLst>
            <pc:docMk/>
            <pc:sldMk cId="173198021" sldId="5065"/>
            <ac:spMk id="12" creationId="{00000000-0000-0000-0000-000000000000}"/>
          </ac:spMkLst>
        </pc:spChg>
        <pc:graphicFrameChg chg="add del">
          <ac:chgData name="Chris Speller" userId="0a97f007-b978-4543-a8a0-9ee0abccdf0a" providerId="ADAL" clId="{FD4D7735-FE6F-48CE-8EB0-426C4AA180B2}" dt="2021-01-17T13:34:16.984" v="16147"/>
          <ac:graphicFrameMkLst>
            <pc:docMk/>
            <pc:sldMk cId="173198021" sldId="5065"/>
            <ac:graphicFrameMk id="2" creationId="{A8D5CA04-532B-446D-AFDF-8AB3F33BE43C}"/>
          </ac:graphicFrameMkLst>
        </pc:graphicFrameChg>
        <pc:graphicFrameChg chg="del mod">
          <ac:chgData name="Chris Speller" userId="0a97f007-b978-4543-a8a0-9ee0abccdf0a" providerId="ADAL" clId="{FD4D7735-FE6F-48CE-8EB0-426C4AA180B2}" dt="2021-01-17T13:34:12.521" v="16145" actId="478"/>
          <ac:graphicFrameMkLst>
            <pc:docMk/>
            <pc:sldMk cId="173198021" sldId="5065"/>
            <ac:graphicFrameMk id="13" creationId="{3D30050C-9271-49B9-ACB5-8893AFA49944}"/>
          </ac:graphicFrameMkLst>
        </pc:graphicFrameChg>
        <pc:graphicFrameChg chg="del">
          <ac:chgData name="Chris Speller" userId="0a97f007-b978-4543-a8a0-9ee0abccdf0a" providerId="ADAL" clId="{FD4D7735-FE6F-48CE-8EB0-426C4AA180B2}" dt="2021-01-17T13:33:58.791" v="16139" actId="478"/>
          <ac:graphicFrameMkLst>
            <pc:docMk/>
            <pc:sldMk cId="173198021" sldId="5065"/>
            <ac:graphicFrameMk id="14" creationId="{F3AB3023-6568-41ED-951F-70BF2C685816}"/>
          </ac:graphicFrameMkLst>
        </pc:graphicFrameChg>
        <pc:graphicFrameChg chg="add mod">
          <ac:chgData name="Chris Speller" userId="0a97f007-b978-4543-a8a0-9ee0abccdf0a" providerId="ADAL" clId="{FD4D7735-FE6F-48CE-8EB0-426C4AA180B2}" dt="2021-01-17T13:34:24.308" v="16149" actId="1076"/>
          <ac:graphicFrameMkLst>
            <pc:docMk/>
            <pc:sldMk cId="173198021" sldId="5065"/>
            <ac:graphicFrameMk id="15" creationId="{8F35B55B-C5EE-42BC-B321-239F2906722E}"/>
          </ac:graphicFrameMkLst>
        </pc:graphicFrameChg>
      </pc:sldChg>
      <pc:sldChg chg="addSp delSp modSp add mod delAnim modAnim">
        <pc:chgData name="Chris Speller" userId="0a97f007-b978-4543-a8a0-9ee0abccdf0a" providerId="ADAL" clId="{FD4D7735-FE6F-48CE-8EB0-426C4AA180B2}" dt="2021-01-31T19:01:17.946" v="33066"/>
        <pc:sldMkLst>
          <pc:docMk/>
          <pc:sldMk cId="1135695543" sldId="5066"/>
        </pc:sldMkLst>
        <pc:spChg chg="mod">
          <ac:chgData name="Chris Speller" userId="0a97f007-b978-4543-a8a0-9ee0abccdf0a" providerId="ADAL" clId="{FD4D7735-FE6F-48CE-8EB0-426C4AA180B2}" dt="2021-01-26T17:08:53.489" v="16413" actId="20577"/>
          <ac:spMkLst>
            <pc:docMk/>
            <pc:sldMk cId="1135695543" sldId="5066"/>
            <ac:spMk id="10" creationId="{00000000-0000-0000-0000-000000000000}"/>
          </ac:spMkLst>
        </pc:spChg>
        <pc:spChg chg="mod">
          <ac:chgData name="Chris Speller" userId="0a97f007-b978-4543-a8a0-9ee0abccdf0a" providerId="ADAL" clId="{FD4D7735-FE6F-48CE-8EB0-426C4AA180B2}" dt="2021-01-26T17:09:42.004" v="16458"/>
          <ac:spMkLst>
            <pc:docMk/>
            <pc:sldMk cId="1135695543" sldId="5066"/>
            <ac:spMk id="11" creationId="{00000000-0000-0000-0000-000000000000}"/>
          </ac:spMkLst>
        </pc:spChg>
        <pc:spChg chg="mod">
          <ac:chgData name="Chris Speller" userId="0a97f007-b978-4543-a8a0-9ee0abccdf0a" providerId="ADAL" clId="{FD4D7735-FE6F-48CE-8EB0-426C4AA180B2}" dt="2021-01-26T17:09:55.917" v="16462" actId="20577"/>
          <ac:spMkLst>
            <pc:docMk/>
            <pc:sldMk cId="1135695543" sldId="5066"/>
            <ac:spMk id="13" creationId="{7ABAE97A-8CAC-449E-AADF-D2C0B12BD954}"/>
          </ac:spMkLst>
        </pc:spChg>
        <pc:spChg chg="add mod">
          <ac:chgData name="Chris Speller" userId="0a97f007-b978-4543-a8a0-9ee0abccdf0a" providerId="ADAL" clId="{FD4D7735-FE6F-48CE-8EB0-426C4AA180B2}" dt="2021-01-31T19:01:17.946" v="33066"/>
          <ac:spMkLst>
            <pc:docMk/>
            <pc:sldMk cId="1135695543" sldId="5066"/>
            <ac:spMk id="14" creationId="{523130CE-8C72-4E49-B34A-924FED73F63E}"/>
          </ac:spMkLst>
        </pc:spChg>
        <pc:picChg chg="add del mod">
          <ac:chgData name="Chris Speller" userId="0a97f007-b978-4543-a8a0-9ee0abccdf0a" providerId="ADAL" clId="{FD4D7735-FE6F-48CE-8EB0-426C4AA180B2}" dt="2021-01-26T17:09:39.048" v="16456" actId="478"/>
          <ac:picMkLst>
            <pc:docMk/>
            <pc:sldMk cId="1135695543" sldId="5066"/>
            <ac:picMk id="3" creationId="{E75B908B-9E3B-44C4-8737-1CF7FF492B90}"/>
          </ac:picMkLst>
        </pc:picChg>
        <pc:picChg chg="add del mod">
          <ac:chgData name="Chris Speller" userId="0a97f007-b978-4543-a8a0-9ee0abccdf0a" providerId="ADAL" clId="{FD4D7735-FE6F-48CE-8EB0-426C4AA180B2}" dt="2021-01-26T17:09:39.448" v="16457" actId="478"/>
          <ac:picMkLst>
            <pc:docMk/>
            <pc:sldMk cId="1135695543" sldId="5066"/>
            <ac:picMk id="7" creationId="{B154B52F-87BC-46DD-921C-3EDACE9BE132}"/>
          </ac:picMkLst>
        </pc:picChg>
        <pc:picChg chg="add del mod">
          <ac:chgData name="Chris Speller" userId="0a97f007-b978-4543-a8a0-9ee0abccdf0a" providerId="ADAL" clId="{FD4D7735-FE6F-48CE-8EB0-426C4AA180B2}" dt="2021-01-26T17:11:16.091" v="16463" actId="478"/>
          <ac:picMkLst>
            <pc:docMk/>
            <pc:sldMk cId="1135695543" sldId="5066"/>
            <ac:picMk id="14" creationId="{FBC49491-F51F-4823-8823-1B457E73D054}"/>
          </ac:picMkLst>
        </pc:picChg>
        <pc:picChg chg="add del mod">
          <ac:chgData name="Chris Speller" userId="0a97f007-b978-4543-a8a0-9ee0abccdf0a" providerId="ADAL" clId="{FD4D7735-FE6F-48CE-8EB0-426C4AA180B2}" dt="2021-01-26T17:11:16.618" v="16464" actId="478"/>
          <ac:picMkLst>
            <pc:docMk/>
            <pc:sldMk cId="1135695543" sldId="5066"/>
            <ac:picMk id="15" creationId="{54A06C28-403A-4287-BFB1-4A5A3F9B2ABF}"/>
          </ac:picMkLst>
        </pc:picChg>
        <pc:picChg chg="add mod">
          <ac:chgData name="Chris Speller" userId="0a97f007-b978-4543-a8a0-9ee0abccdf0a" providerId="ADAL" clId="{FD4D7735-FE6F-48CE-8EB0-426C4AA180B2}" dt="2021-01-26T17:11:21.455" v="16468" actId="1076"/>
          <ac:picMkLst>
            <pc:docMk/>
            <pc:sldMk cId="1135695543" sldId="5066"/>
            <ac:picMk id="16" creationId="{C3D72713-CD7B-452E-A228-656111773DEA}"/>
          </ac:picMkLst>
        </pc:picChg>
        <pc:picChg chg="add mod">
          <ac:chgData name="Chris Speller" userId="0a97f007-b978-4543-a8a0-9ee0abccdf0a" providerId="ADAL" clId="{FD4D7735-FE6F-48CE-8EB0-426C4AA180B2}" dt="2021-01-26T17:11:31.310" v="16472" actId="1076"/>
          <ac:picMkLst>
            <pc:docMk/>
            <pc:sldMk cId="1135695543" sldId="5066"/>
            <ac:picMk id="18" creationId="{CC02E02F-633E-4541-9962-939FE43D7F97}"/>
          </ac:picMkLst>
        </pc:picChg>
        <pc:picChg chg="add mod">
          <ac:chgData name="Chris Speller" userId="0a97f007-b978-4543-a8a0-9ee0abccdf0a" providerId="ADAL" clId="{FD4D7735-FE6F-48CE-8EB0-426C4AA180B2}" dt="2021-01-26T17:12:07.809" v="16479" actId="1076"/>
          <ac:picMkLst>
            <pc:docMk/>
            <pc:sldMk cId="1135695543" sldId="5066"/>
            <ac:picMk id="20" creationId="{6E201567-CA99-4AB6-B269-4AEEBC91326B}"/>
          </ac:picMkLst>
        </pc:picChg>
        <pc:picChg chg="add mod">
          <ac:chgData name="Chris Speller" userId="0a97f007-b978-4543-a8a0-9ee0abccdf0a" providerId="ADAL" clId="{FD4D7735-FE6F-48CE-8EB0-426C4AA180B2}" dt="2021-01-26T17:12:38.113" v="16483" actId="1076"/>
          <ac:picMkLst>
            <pc:docMk/>
            <pc:sldMk cId="1135695543" sldId="5066"/>
            <ac:picMk id="22" creationId="{596E40BA-8A95-485F-8554-F566FFC82A6E}"/>
          </ac:picMkLst>
        </pc:picChg>
      </pc:sldChg>
      <pc:sldChg chg="addSp delSp modSp add mod delAnim modAnim">
        <pc:chgData name="Chris Speller" userId="0a97f007-b978-4543-a8a0-9ee0abccdf0a" providerId="ADAL" clId="{FD4D7735-FE6F-48CE-8EB0-426C4AA180B2}" dt="2021-01-31T19:01:19.930" v="33067"/>
        <pc:sldMkLst>
          <pc:docMk/>
          <pc:sldMk cId="791845886" sldId="5067"/>
        </pc:sldMkLst>
        <pc:spChg chg="add mod">
          <ac:chgData name="Chris Speller" userId="0a97f007-b978-4543-a8a0-9ee0abccdf0a" providerId="ADAL" clId="{FD4D7735-FE6F-48CE-8EB0-426C4AA180B2}" dt="2021-01-31T19:01:19.930" v="33067"/>
          <ac:spMkLst>
            <pc:docMk/>
            <pc:sldMk cId="791845886" sldId="5067"/>
            <ac:spMk id="12" creationId="{13FA52B3-4EE1-4A0C-9C69-8BE9EA979180}"/>
          </ac:spMkLst>
        </pc:spChg>
        <pc:spChg chg="mod">
          <ac:chgData name="Chris Speller" userId="0a97f007-b978-4543-a8a0-9ee0abccdf0a" providerId="ADAL" clId="{FD4D7735-FE6F-48CE-8EB0-426C4AA180B2}" dt="2021-01-26T17:15:19.134" v="16526" actId="20577"/>
          <ac:spMkLst>
            <pc:docMk/>
            <pc:sldMk cId="791845886" sldId="5067"/>
            <ac:spMk id="13" creationId="{7ABAE97A-8CAC-449E-AADF-D2C0B12BD954}"/>
          </ac:spMkLst>
        </pc:spChg>
        <pc:picChg chg="add del mod">
          <ac:chgData name="Chris Speller" userId="0a97f007-b978-4543-a8a0-9ee0abccdf0a" providerId="ADAL" clId="{FD4D7735-FE6F-48CE-8EB0-426C4AA180B2}" dt="2021-01-26T17:14:14.056" v="16491" actId="478"/>
          <ac:picMkLst>
            <pc:docMk/>
            <pc:sldMk cId="791845886" sldId="5067"/>
            <ac:picMk id="3" creationId="{AAA2009F-85F8-44EE-A195-9B11C749FDDE}"/>
          </ac:picMkLst>
        </pc:picChg>
        <pc:picChg chg="add mod">
          <ac:chgData name="Chris Speller" userId="0a97f007-b978-4543-a8a0-9ee0abccdf0a" providerId="ADAL" clId="{FD4D7735-FE6F-48CE-8EB0-426C4AA180B2}" dt="2021-01-26T17:14:17.739" v="16495" actId="1076"/>
          <ac:picMkLst>
            <pc:docMk/>
            <pc:sldMk cId="791845886" sldId="5067"/>
            <ac:picMk id="7" creationId="{6AF93881-3289-4A0C-8CD7-FEADCA02F5FD}"/>
          </ac:picMkLst>
        </pc:picChg>
        <pc:picChg chg="add mod">
          <ac:chgData name="Chris Speller" userId="0a97f007-b978-4543-a8a0-9ee0abccdf0a" providerId="ADAL" clId="{FD4D7735-FE6F-48CE-8EB0-426C4AA180B2}" dt="2021-01-26T17:14:50.003" v="16498" actId="14100"/>
          <ac:picMkLst>
            <pc:docMk/>
            <pc:sldMk cId="791845886" sldId="5067"/>
            <ac:picMk id="14" creationId="{8F8F4039-8F10-48F1-A0E0-1C19BECE89B1}"/>
          </ac:picMkLst>
        </pc:picChg>
        <pc:picChg chg="del">
          <ac:chgData name="Chris Speller" userId="0a97f007-b978-4543-a8a0-9ee0abccdf0a" providerId="ADAL" clId="{FD4D7735-FE6F-48CE-8EB0-426C4AA180B2}" dt="2021-01-26T17:12:45.162" v="16487" actId="478"/>
          <ac:picMkLst>
            <pc:docMk/>
            <pc:sldMk cId="791845886" sldId="5067"/>
            <ac:picMk id="16" creationId="{C3D72713-CD7B-452E-A228-656111773DEA}"/>
          </ac:picMkLst>
        </pc:picChg>
        <pc:picChg chg="add del">
          <ac:chgData name="Chris Speller" userId="0a97f007-b978-4543-a8a0-9ee0abccdf0a" providerId="ADAL" clId="{FD4D7735-FE6F-48CE-8EB0-426C4AA180B2}" dt="2021-01-26T17:15:44.625" v="16529" actId="478"/>
          <ac:picMkLst>
            <pc:docMk/>
            <pc:sldMk cId="791845886" sldId="5067"/>
            <ac:picMk id="17" creationId="{4517EB6B-30C7-43CB-9F25-D8501840F0A3}"/>
          </ac:picMkLst>
        </pc:picChg>
        <pc:picChg chg="del">
          <ac:chgData name="Chris Speller" userId="0a97f007-b978-4543-a8a0-9ee0abccdf0a" providerId="ADAL" clId="{FD4D7735-FE6F-48CE-8EB0-426C4AA180B2}" dt="2021-01-26T17:12:45.843" v="16488" actId="478"/>
          <ac:picMkLst>
            <pc:docMk/>
            <pc:sldMk cId="791845886" sldId="5067"/>
            <ac:picMk id="18" creationId="{CC02E02F-633E-4541-9962-939FE43D7F97}"/>
          </ac:picMkLst>
        </pc:picChg>
        <pc:picChg chg="del">
          <ac:chgData name="Chris Speller" userId="0a97f007-b978-4543-a8a0-9ee0abccdf0a" providerId="ADAL" clId="{FD4D7735-FE6F-48CE-8EB0-426C4AA180B2}" dt="2021-01-26T17:12:44.242" v="16485" actId="478"/>
          <ac:picMkLst>
            <pc:docMk/>
            <pc:sldMk cId="791845886" sldId="5067"/>
            <ac:picMk id="20" creationId="{6E201567-CA99-4AB6-B269-4AEEBC91326B}"/>
          </ac:picMkLst>
        </pc:picChg>
        <pc:picChg chg="del">
          <ac:chgData name="Chris Speller" userId="0a97f007-b978-4543-a8a0-9ee0abccdf0a" providerId="ADAL" clId="{FD4D7735-FE6F-48CE-8EB0-426C4AA180B2}" dt="2021-01-26T17:12:44.657" v="16486" actId="478"/>
          <ac:picMkLst>
            <pc:docMk/>
            <pc:sldMk cId="791845886" sldId="5067"/>
            <ac:picMk id="22" creationId="{596E40BA-8A95-485F-8554-F566FFC82A6E}"/>
          </ac:picMkLst>
        </pc:picChg>
      </pc:sldChg>
      <pc:sldChg chg="addSp delSp modSp add mod modAnim">
        <pc:chgData name="Chris Speller" userId="0a97f007-b978-4543-a8a0-9ee0abccdf0a" providerId="ADAL" clId="{FD4D7735-FE6F-48CE-8EB0-426C4AA180B2}" dt="2021-01-31T19:01:21.020" v="33068"/>
        <pc:sldMkLst>
          <pc:docMk/>
          <pc:sldMk cId="1558674090" sldId="5068"/>
        </pc:sldMkLst>
        <pc:spChg chg="mod">
          <ac:chgData name="Chris Speller" userId="0a97f007-b978-4543-a8a0-9ee0abccdf0a" providerId="ADAL" clId="{FD4D7735-FE6F-48CE-8EB0-426C4AA180B2}" dt="2021-01-26T17:18:29.315" v="16568" actId="20577"/>
          <ac:spMkLst>
            <pc:docMk/>
            <pc:sldMk cId="1558674090" sldId="5068"/>
            <ac:spMk id="13" creationId="{7ABAE97A-8CAC-449E-AADF-D2C0B12BD954}"/>
          </ac:spMkLst>
        </pc:spChg>
        <pc:spChg chg="add mod">
          <ac:chgData name="Chris Speller" userId="0a97f007-b978-4543-a8a0-9ee0abccdf0a" providerId="ADAL" clId="{FD4D7735-FE6F-48CE-8EB0-426C4AA180B2}" dt="2021-01-31T19:01:21.020" v="33068"/>
          <ac:spMkLst>
            <pc:docMk/>
            <pc:sldMk cId="1558674090" sldId="5068"/>
            <ac:spMk id="14" creationId="{5491E14F-98D7-4B64-93D9-F52CFD692F01}"/>
          </ac:spMkLst>
        </pc:spChg>
        <pc:picChg chg="add mod">
          <ac:chgData name="Chris Speller" userId="0a97f007-b978-4543-a8a0-9ee0abccdf0a" providerId="ADAL" clId="{FD4D7735-FE6F-48CE-8EB0-426C4AA180B2}" dt="2021-01-26T17:16:12.063" v="16538" actId="1076"/>
          <ac:picMkLst>
            <pc:docMk/>
            <pc:sldMk cId="1558674090" sldId="5068"/>
            <ac:picMk id="3" creationId="{AE67746C-F2A2-4530-802B-5C18F4AECD76}"/>
          </ac:picMkLst>
        </pc:picChg>
        <pc:picChg chg="del">
          <ac:chgData name="Chris Speller" userId="0a97f007-b978-4543-a8a0-9ee0abccdf0a" providerId="ADAL" clId="{FD4D7735-FE6F-48CE-8EB0-426C4AA180B2}" dt="2021-01-26T17:15:46.264" v="16530" actId="478"/>
          <ac:picMkLst>
            <pc:docMk/>
            <pc:sldMk cId="1558674090" sldId="5068"/>
            <ac:picMk id="7" creationId="{6AF93881-3289-4A0C-8CD7-FEADCA02F5FD}"/>
          </ac:picMkLst>
        </pc:picChg>
        <pc:picChg chg="add mod">
          <ac:chgData name="Chris Speller" userId="0a97f007-b978-4543-a8a0-9ee0abccdf0a" providerId="ADAL" clId="{FD4D7735-FE6F-48CE-8EB0-426C4AA180B2}" dt="2021-01-26T17:17:43.969" v="16544" actId="1076"/>
          <ac:picMkLst>
            <pc:docMk/>
            <pc:sldMk cId="1558674090" sldId="5068"/>
            <ac:picMk id="12" creationId="{F19EA1F2-C47B-4980-8279-EF874459C5E8}"/>
          </ac:picMkLst>
        </pc:picChg>
        <pc:picChg chg="del">
          <ac:chgData name="Chris Speller" userId="0a97f007-b978-4543-a8a0-9ee0abccdf0a" providerId="ADAL" clId="{FD4D7735-FE6F-48CE-8EB0-426C4AA180B2}" dt="2021-01-26T17:17:04.745" v="16540" actId="478"/>
          <ac:picMkLst>
            <pc:docMk/>
            <pc:sldMk cId="1558674090" sldId="5068"/>
            <ac:picMk id="14" creationId="{8F8F4039-8F10-48F1-A0E0-1C19BECE89B1}"/>
          </ac:picMkLst>
        </pc:picChg>
        <pc:picChg chg="del mod">
          <ac:chgData name="Chris Speller" userId="0a97f007-b978-4543-a8a0-9ee0abccdf0a" providerId="ADAL" clId="{FD4D7735-FE6F-48CE-8EB0-426C4AA180B2}" dt="2021-01-26T17:16:08.344" v="16534" actId="478"/>
          <ac:picMkLst>
            <pc:docMk/>
            <pc:sldMk cId="1558674090" sldId="5068"/>
            <ac:picMk id="17" creationId="{4517EB6B-30C7-43CB-9F25-D8501840F0A3}"/>
          </ac:picMkLst>
        </pc:picChg>
      </pc:sldChg>
      <pc:sldChg chg="addSp delSp modSp add mod modAnim">
        <pc:chgData name="Chris Speller" userId="0a97f007-b978-4543-a8a0-9ee0abccdf0a" providerId="ADAL" clId="{FD4D7735-FE6F-48CE-8EB0-426C4AA180B2}" dt="2021-01-31T19:01:24.490" v="33071"/>
        <pc:sldMkLst>
          <pc:docMk/>
          <pc:sldMk cId="2103758742" sldId="5069"/>
        </pc:sldMkLst>
        <pc:spChg chg="mod">
          <ac:chgData name="Chris Speller" userId="0a97f007-b978-4543-a8a0-9ee0abccdf0a" providerId="ADAL" clId="{FD4D7735-FE6F-48CE-8EB0-426C4AA180B2}" dt="2021-01-26T17:19:43.538" v="16599" actId="20577"/>
          <ac:spMkLst>
            <pc:docMk/>
            <pc:sldMk cId="2103758742" sldId="5069"/>
            <ac:spMk id="10" creationId="{00000000-0000-0000-0000-000000000000}"/>
          </ac:spMkLst>
        </pc:spChg>
        <pc:spChg chg="mod">
          <ac:chgData name="Chris Speller" userId="0a97f007-b978-4543-a8a0-9ee0abccdf0a" providerId="ADAL" clId="{FD4D7735-FE6F-48CE-8EB0-426C4AA180B2}" dt="2021-01-26T17:19:45.167" v="16600"/>
          <ac:spMkLst>
            <pc:docMk/>
            <pc:sldMk cId="2103758742" sldId="5069"/>
            <ac:spMk id="11" creationId="{00000000-0000-0000-0000-000000000000}"/>
          </ac:spMkLst>
        </pc:spChg>
        <pc:spChg chg="add mod">
          <ac:chgData name="Chris Speller" userId="0a97f007-b978-4543-a8a0-9ee0abccdf0a" providerId="ADAL" clId="{FD4D7735-FE6F-48CE-8EB0-426C4AA180B2}" dt="2021-01-31T19:01:22.641" v="33069"/>
          <ac:spMkLst>
            <pc:docMk/>
            <pc:sldMk cId="2103758742" sldId="5069"/>
            <ac:spMk id="12" creationId="{4CB6BAE1-BCB4-41A5-846F-04898BEC8DAC}"/>
          </ac:spMkLst>
        </pc:spChg>
        <pc:spChg chg="mod">
          <ac:chgData name="Chris Speller" userId="0a97f007-b978-4543-a8a0-9ee0abccdf0a" providerId="ADAL" clId="{FD4D7735-FE6F-48CE-8EB0-426C4AA180B2}" dt="2021-01-26T17:20:42.333" v="16639" actId="207"/>
          <ac:spMkLst>
            <pc:docMk/>
            <pc:sldMk cId="2103758742" sldId="5069"/>
            <ac:spMk id="13" creationId="{7ABAE97A-8CAC-449E-AADF-D2C0B12BD954}"/>
          </ac:spMkLst>
        </pc:spChg>
        <pc:spChg chg="add del mod">
          <ac:chgData name="Chris Speller" userId="0a97f007-b978-4543-a8a0-9ee0abccdf0a" providerId="ADAL" clId="{FD4D7735-FE6F-48CE-8EB0-426C4AA180B2}" dt="2021-01-31T19:01:24.490" v="33071"/>
          <ac:spMkLst>
            <pc:docMk/>
            <pc:sldMk cId="2103758742" sldId="5069"/>
            <ac:spMk id="15" creationId="{EFAFAE84-0601-4148-9E92-9D29F35FA3B8}"/>
          </ac:spMkLst>
        </pc:spChg>
        <pc:picChg chg="del">
          <ac:chgData name="Chris Speller" userId="0a97f007-b978-4543-a8a0-9ee0abccdf0a" providerId="ADAL" clId="{FD4D7735-FE6F-48CE-8EB0-426C4AA180B2}" dt="2021-01-26T17:19:05.112" v="16576" actId="478"/>
          <ac:picMkLst>
            <pc:docMk/>
            <pc:sldMk cId="2103758742" sldId="5069"/>
            <ac:picMk id="3" creationId="{AE67746C-F2A2-4530-802B-5C18F4AECD76}"/>
          </ac:picMkLst>
        </pc:picChg>
        <pc:picChg chg="add mod">
          <ac:chgData name="Chris Speller" userId="0a97f007-b978-4543-a8a0-9ee0abccdf0a" providerId="ADAL" clId="{FD4D7735-FE6F-48CE-8EB0-426C4AA180B2}" dt="2021-01-26T17:19:55.890" v="16604" actId="1076"/>
          <ac:picMkLst>
            <pc:docMk/>
            <pc:sldMk cId="2103758742" sldId="5069"/>
            <ac:picMk id="6" creationId="{62B48279-0AAB-45D5-AFAA-0B930E0E64BD}"/>
          </ac:picMkLst>
        </pc:picChg>
        <pc:picChg chg="del">
          <ac:chgData name="Chris Speller" userId="0a97f007-b978-4543-a8a0-9ee0abccdf0a" providerId="ADAL" clId="{FD4D7735-FE6F-48CE-8EB0-426C4AA180B2}" dt="2021-01-26T17:19:05.560" v="16577" actId="478"/>
          <ac:picMkLst>
            <pc:docMk/>
            <pc:sldMk cId="2103758742" sldId="5069"/>
            <ac:picMk id="12" creationId="{F19EA1F2-C47B-4980-8279-EF874459C5E8}"/>
          </ac:picMkLst>
        </pc:picChg>
        <pc:picChg chg="add mod">
          <ac:chgData name="Chris Speller" userId="0a97f007-b978-4543-a8a0-9ee0abccdf0a" providerId="ADAL" clId="{FD4D7735-FE6F-48CE-8EB0-426C4AA180B2}" dt="2021-01-26T17:24:05.729" v="16643" actId="1076"/>
          <ac:picMkLst>
            <pc:docMk/>
            <pc:sldMk cId="2103758742" sldId="5069"/>
            <ac:picMk id="14" creationId="{D7F95011-DBAE-4E1D-90DB-04AF1E5F4971}"/>
          </ac:picMkLst>
        </pc:picChg>
      </pc:sldChg>
      <pc:sldChg chg="addSp delSp modSp add mod modAnim">
        <pc:chgData name="Chris Speller" userId="0a97f007-b978-4543-a8a0-9ee0abccdf0a" providerId="ADAL" clId="{FD4D7735-FE6F-48CE-8EB0-426C4AA180B2}" dt="2021-01-31T19:01:25.713" v="33072"/>
        <pc:sldMkLst>
          <pc:docMk/>
          <pc:sldMk cId="2939774513" sldId="5070"/>
        </pc:sldMkLst>
        <pc:spChg chg="mod">
          <ac:chgData name="Chris Speller" userId="0a97f007-b978-4543-a8a0-9ee0abccdf0a" providerId="ADAL" clId="{FD4D7735-FE6F-48CE-8EB0-426C4AA180B2}" dt="2021-01-26T18:19:07.025" v="16885" actId="20577"/>
          <ac:spMkLst>
            <pc:docMk/>
            <pc:sldMk cId="2939774513" sldId="5070"/>
            <ac:spMk id="10" creationId="{00000000-0000-0000-0000-000000000000}"/>
          </ac:spMkLst>
        </pc:spChg>
        <pc:spChg chg="mod">
          <ac:chgData name="Chris Speller" userId="0a97f007-b978-4543-a8a0-9ee0abccdf0a" providerId="ADAL" clId="{FD4D7735-FE6F-48CE-8EB0-426C4AA180B2}" dt="2021-01-26T18:19:10.968" v="16894" actId="20577"/>
          <ac:spMkLst>
            <pc:docMk/>
            <pc:sldMk cId="2939774513" sldId="5070"/>
            <ac:spMk id="11" creationId="{00000000-0000-0000-0000-000000000000}"/>
          </ac:spMkLst>
        </pc:spChg>
        <pc:spChg chg="add mod">
          <ac:chgData name="Chris Speller" userId="0a97f007-b978-4543-a8a0-9ee0abccdf0a" providerId="ADAL" clId="{FD4D7735-FE6F-48CE-8EB0-426C4AA180B2}" dt="2021-01-31T19:01:25.713" v="33072"/>
          <ac:spMkLst>
            <pc:docMk/>
            <pc:sldMk cId="2939774513" sldId="5070"/>
            <ac:spMk id="12" creationId="{FC0E0482-DBE1-4ACF-8F52-78025396D862}"/>
          </ac:spMkLst>
        </pc:spChg>
        <pc:spChg chg="mod">
          <ac:chgData name="Chris Speller" userId="0a97f007-b978-4543-a8a0-9ee0abccdf0a" providerId="ADAL" clId="{FD4D7735-FE6F-48CE-8EB0-426C4AA180B2}" dt="2021-01-26T17:27:36.739" v="16724" actId="1076"/>
          <ac:spMkLst>
            <pc:docMk/>
            <pc:sldMk cId="2939774513" sldId="5070"/>
            <ac:spMk id="13" creationId="{7ABAE97A-8CAC-449E-AADF-D2C0B12BD954}"/>
          </ac:spMkLst>
        </pc:spChg>
        <pc:picChg chg="add del mod">
          <ac:chgData name="Chris Speller" userId="0a97f007-b978-4543-a8a0-9ee0abccdf0a" providerId="ADAL" clId="{FD4D7735-FE6F-48CE-8EB0-426C4AA180B2}" dt="2021-01-26T17:26:50.528" v="16651" actId="478"/>
          <ac:picMkLst>
            <pc:docMk/>
            <pc:sldMk cId="2939774513" sldId="5070"/>
            <ac:picMk id="3" creationId="{926A019A-1D04-4AB1-8D88-D9A070BF3734}"/>
          </ac:picMkLst>
        </pc:picChg>
        <pc:picChg chg="add del mod">
          <ac:chgData name="Chris Speller" userId="0a97f007-b978-4543-a8a0-9ee0abccdf0a" providerId="ADAL" clId="{FD4D7735-FE6F-48CE-8EB0-426C4AA180B2}" dt="2021-01-26T17:27:14.912" v="16708" actId="478"/>
          <ac:picMkLst>
            <pc:docMk/>
            <pc:sldMk cId="2939774513" sldId="5070"/>
            <ac:picMk id="7" creationId="{4030217B-1D87-44EB-B44C-550821A72457}"/>
          </ac:picMkLst>
        </pc:picChg>
        <pc:picChg chg="add mod">
          <ac:chgData name="Chris Speller" userId="0a97f007-b978-4543-a8a0-9ee0abccdf0a" providerId="ADAL" clId="{FD4D7735-FE6F-48CE-8EB0-426C4AA180B2}" dt="2021-01-26T17:28:26.238" v="16729" actId="1076"/>
          <ac:picMkLst>
            <pc:docMk/>
            <pc:sldMk cId="2939774513" sldId="5070"/>
            <ac:picMk id="14" creationId="{73F37615-5DFE-4373-B1BB-A2B3352A7CBB}"/>
          </ac:picMkLst>
        </pc:picChg>
        <pc:picChg chg="add mod">
          <ac:chgData name="Chris Speller" userId="0a97f007-b978-4543-a8a0-9ee0abccdf0a" providerId="ADAL" clId="{FD4D7735-FE6F-48CE-8EB0-426C4AA180B2}" dt="2021-01-26T17:28:21.559" v="16728" actId="1076"/>
          <ac:picMkLst>
            <pc:docMk/>
            <pc:sldMk cId="2939774513" sldId="5070"/>
            <ac:picMk id="15" creationId="{831F00E5-D636-4CCB-9DF2-3520B49310EF}"/>
          </ac:picMkLst>
        </pc:picChg>
        <pc:picChg chg="add del">
          <ac:chgData name="Chris Speller" userId="0a97f007-b978-4543-a8a0-9ee0abccdf0a" providerId="ADAL" clId="{FD4D7735-FE6F-48CE-8EB0-426C4AA180B2}" dt="2021-01-26T17:48:09.017" v="16735" actId="478"/>
          <ac:picMkLst>
            <pc:docMk/>
            <pc:sldMk cId="2939774513" sldId="5070"/>
            <ac:picMk id="17" creationId="{405CCB82-72E0-476C-8E25-5818B3AC18FB}"/>
          </ac:picMkLst>
        </pc:picChg>
      </pc:sldChg>
      <pc:sldChg chg="addSp delSp modSp add mod delAnim modAnim">
        <pc:chgData name="Chris Speller" userId="0a97f007-b978-4543-a8a0-9ee0abccdf0a" providerId="ADAL" clId="{FD4D7735-FE6F-48CE-8EB0-426C4AA180B2}" dt="2021-01-31T19:01:27.041" v="33073"/>
        <pc:sldMkLst>
          <pc:docMk/>
          <pc:sldMk cId="617779621" sldId="5071"/>
        </pc:sldMkLst>
        <pc:spChg chg="mod">
          <ac:chgData name="Chris Speller" userId="0a97f007-b978-4543-a8a0-9ee0abccdf0a" providerId="ADAL" clId="{FD4D7735-FE6F-48CE-8EB0-426C4AA180B2}" dt="2021-01-26T18:23:11.633" v="17023" actId="6549"/>
          <ac:spMkLst>
            <pc:docMk/>
            <pc:sldMk cId="617779621" sldId="5071"/>
            <ac:spMk id="10" creationId="{00000000-0000-0000-0000-000000000000}"/>
          </ac:spMkLst>
        </pc:spChg>
        <pc:spChg chg="mod">
          <ac:chgData name="Chris Speller" userId="0a97f007-b978-4543-a8a0-9ee0abccdf0a" providerId="ADAL" clId="{FD4D7735-FE6F-48CE-8EB0-426C4AA180B2}" dt="2021-01-26T18:23:13.306" v="17025" actId="6549"/>
          <ac:spMkLst>
            <pc:docMk/>
            <pc:sldMk cId="617779621" sldId="5071"/>
            <ac:spMk id="11" creationId="{00000000-0000-0000-0000-000000000000}"/>
          </ac:spMkLst>
        </pc:spChg>
        <pc:spChg chg="add mod">
          <ac:chgData name="Chris Speller" userId="0a97f007-b978-4543-a8a0-9ee0abccdf0a" providerId="ADAL" clId="{FD4D7735-FE6F-48CE-8EB0-426C4AA180B2}" dt="2021-01-31T19:01:27.041" v="33073"/>
          <ac:spMkLst>
            <pc:docMk/>
            <pc:sldMk cId="617779621" sldId="5071"/>
            <ac:spMk id="12" creationId="{E439F4AC-F5C4-424C-9208-53083E4FF554}"/>
          </ac:spMkLst>
        </pc:spChg>
        <pc:spChg chg="mod">
          <ac:chgData name="Chris Speller" userId="0a97f007-b978-4543-a8a0-9ee0abccdf0a" providerId="ADAL" clId="{FD4D7735-FE6F-48CE-8EB0-426C4AA180B2}" dt="2021-01-26T18:19:28.452" v="16920" actId="1076"/>
          <ac:spMkLst>
            <pc:docMk/>
            <pc:sldMk cId="617779621" sldId="5071"/>
            <ac:spMk id="13" creationId="{7ABAE97A-8CAC-449E-AADF-D2C0B12BD954}"/>
          </ac:spMkLst>
        </pc:spChg>
        <pc:picChg chg="add mod">
          <ac:chgData name="Chris Speller" userId="0a97f007-b978-4543-a8a0-9ee0abccdf0a" providerId="ADAL" clId="{FD4D7735-FE6F-48CE-8EB0-426C4AA180B2}" dt="2021-01-26T18:19:20.236" v="16914" actId="1076"/>
          <ac:picMkLst>
            <pc:docMk/>
            <pc:sldMk cId="617779621" sldId="5071"/>
            <ac:picMk id="3" creationId="{CF1C1823-4AA8-4144-BE8C-311D8A2C9238}"/>
          </ac:picMkLst>
        </pc:picChg>
        <pc:picChg chg="del">
          <ac:chgData name="Chris Speller" userId="0a97f007-b978-4543-a8a0-9ee0abccdf0a" providerId="ADAL" clId="{FD4D7735-FE6F-48CE-8EB0-426C4AA180B2}" dt="2021-01-26T17:48:11.026" v="16737" actId="478"/>
          <ac:picMkLst>
            <pc:docMk/>
            <pc:sldMk cId="617779621" sldId="5071"/>
            <ac:picMk id="14" creationId="{73F37615-5DFE-4373-B1BB-A2B3352A7CBB}"/>
          </ac:picMkLst>
        </pc:picChg>
        <pc:picChg chg="del">
          <ac:chgData name="Chris Speller" userId="0a97f007-b978-4543-a8a0-9ee0abccdf0a" providerId="ADAL" clId="{FD4D7735-FE6F-48CE-8EB0-426C4AA180B2}" dt="2021-01-26T17:48:10.608" v="16736" actId="478"/>
          <ac:picMkLst>
            <pc:docMk/>
            <pc:sldMk cId="617779621" sldId="5071"/>
            <ac:picMk id="15" creationId="{831F00E5-D636-4CCB-9DF2-3520B49310EF}"/>
          </ac:picMkLst>
        </pc:picChg>
        <pc:picChg chg="mod">
          <ac:chgData name="Chris Speller" userId="0a97f007-b978-4543-a8a0-9ee0abccdf0a" providerId="ADAL" clId="{FD4D7735-FE6F-48CE-8EB0-426C4AA180B2}" dt="2021-01-26T18:19:29.358" v="16921" actId="1076"/>
          <ac:picMkLst>
            <pc:docMk/>
            <pc:sldMk cId="617779621" sldId="5071"/>
            <ac:picMk id="17" creationId="{405CCB82-72E0-476C-8E25-5818B3AC18FB}"/>
          </ac:picMkLst>
        </pc:picChg>
      </pc:sldChg>
      <pc:sldChg chg="addSp delSp modSp add mod delAnim modAnim">
        <pc:chgData name="Chris Speller" userId="0a97f007-b978-4543-a8a0-9ee0abccdf0a" providerId="ADAL" clId="{FD4D7735-FE6F-48CE-8EB0-426C4AA180B2}" dt="2021-01-31T19:01:28.170" v="33074"/>
        <pc:sldMkLst>
          <pc:docMk/>
          <pc:sldMk cId="3007674710" sldId="5072"/>
        </pc:sldMkLst>
        <pc:spChg chg="mod">
          <ac:chgData name="Chris Speller" userId="0a97f007-b978-4543-a8a0-9ee0abccdf0a" providerId="ADAL" clId="{FD4D7735-FE6F-48CE-8EB0-426C4AA180B2}" dt="2021-01-26T18:19:40.155" v="16929"/>
          <ac:spMkLst>
            <pc:docMk/>
            <pc:sldMk cId="3007674710" sldId="5072"/>
            <ac:spMk id="10" creationId="{00000000-0000-0000-0000-000000000000}"/>
          </ac:spMkLst>
        </pc:spChg>
        <pc:spChg chg="mod">
          <ac:chgData name="Chris Speller" userId="0a97f007-b978-4543-a8a0-9ee0abccdf0a" providerId="ADAL" clId="{FD4D7735-FE6F-48CE-8EB0-426C4AA180B2}" dt="2021-01-26T18:19:38.686" v="16926"/>
          <ac:spMkLst>
            <pc:docMk/>
            <pc:sldMk cId="3007674710" sldId="5072"/>
            <ac:spMk id="11" creationId="{00000000-0000-0000-0000-000000000000}"/>
          </ac:spMkLst>
        </pc:spChg>
        <pc:spChg chg="mod">
          <ac:chgData name="Chris Speller" userId="0a97f007-b978-4543-a8a0-9ee0abccdf0a" providerId="ADAL" clId="{FD4D7735-FE6F-48CE-8EB0-426C4AA180B2}" dt="2021-01-26T18:14:29.882" v="16800" actId="20577"/>
          <ac:spMkLst>
            <pc:docMk/>
            <pc:sldMk cId="3007674710" sldId="5072"/>
            <ac:spMk id="13" creationId="{7ABAE97A-8CAC-449E-AADF-D2C0B12BD954}"/>
          </ac:spMkLst>
        </pc:spChg>
        <pc:spChg chg="add mod">
          <ac:chgData name="Chris Speller" userId="0a97f007-b978-4543-a8a0-9ee0abccdf0a" providerId="ADAL" clId="{FD4D7735-FE6F-48CE-8EB0-426C4AA180B2}" dt="2021-01-31T19:01:28.170" v="33074"/>
          <ac:spMkLst>
            <pc:docMk/>
            <pc:sldMk cId="3007674710" sldId="5072"/>
            <ac:spMk id="14" creationId="{577E459C-1D24-48F3-8B7F-41229A028CB2}"/>
          </ac:spMkLst>
        </pc:spChg>
        <pc:picChg chg="del">
          <ac:chgData name="Chris Speller" userId="0a97f007-b978-4543-a8a0-9ee0abccdf0a" providerId="ADAL" clId="{FD4D7735-FE6F-48CE-8EB0-426C4AA180B2}" dt="2021-01-26T18:13:22.329" v="16767" actId="478"/>
          <ac:picMkLst>
            <pc:docMk/>
            <pc:sldMk cId="3007674710" sldId="5072"/>
            <ac:picMk id="3" creationId="{CF1C1823-4AA8-4144-BE8C-311D8A2C9238}"/>
          </ac:picMkLst>
        </pc:picChg>
        <pc:picChg chg="add mod">
          <ac:chgData name="Chris Speller" userId="0a97f007-b978-4543-a8a0-9ee0abccdf0a" providerId="ADAL" clId="{FD4D7735-FE6F-48CE-8EB0-426C4AA180B2}" dt="2021-01-26T18:19:38.969" v="16927" actId="1076"/>
          <ac:picMkLst>
            <pc:docMk/>
            <pc:sldMk cId="3007674710" sldId="5072"/>
            <ac:picMk id="6" creationId="{9B8E556D-B4D1-4921-8D40-E4D2C9E9A58C}"/>
          </ac:picMkLst>
        </pc:picChg>
        <pc:picChg chg="add mod">
          <ac:chgData name="Chris Speller" userId="0a97f007-b978-4543-a8a0-9ee0abccdf0a" providerId="ADAL" clId="{FD4D7735-FE6F-48CE-8EB0-426C4AA180B2}" dt="2021-01-26T18:19:39.345" v="16928" actId="1076"/>
          <ac:picMkLst>
            <pc:docMk/>
            <pc:sldMk cId="3007674710" sldId="5072"/>
            <ac:picMk id="12" creationId="{A5C75B63-3097-49E7-BA8C-C636B2CFD7D6}"/>
          </ac:picMkLst>
        </pc:picChg>
        <pc:picChg chg="del">
          <ac:chgData name="Chris Speller" userId="0a97f007-b978-4543-a8a0-9ee0abccdf0a" providerId="ADAL" clId="{FD4D7735-FE6F-48CE-8EB0-426C4AA180B2}" dt="2021-01-26T18:13:22.777" v="16768" actId="478"/>
          <ac:picMkLst>
            <pc:docMk/>
            <pc:sldMk cId="3007674710" sldId="5072"/>
            <ac:picMk id="17" creationId="{405CCB82-72E0-476C-8E25-5818B3AC18FB}"/>
          </ac:picMkLst>
        </pc:picChg>
      </pc:sldChg>
      <pc:sldChg chg="addSp delSp modSp add mod delAnim modAnim">
        <pc:chgData name="Chris Speller" userId="0a97f007-b978-4543-a8a0-9ee0abccdf0a" providerId="ADAL" clId="{FD4D7735-FE6F-48CE-8EB0-426C4AA180B2}" dt="2021-01-31T19:01:29.280" v="33075"/>
        <pc:sldMkLst>
          <pc:docMk/>
          <pc:sldMk cId="2361508787" sldId="5073"/>
        </pc:sldMkLst>
        <pc:spChg chg="mod">
          <ac:chgData name="Chris Speller" userId="0a97f007-b978-4543-a8a0-9ee0abccdf0a" providerId="ADAL" clId="{FD4D7735-FE6F-48CE-8EB0-426C4AA180B2}" dt="2021-01-26T18:23:05.113" v="17019" actId="20577"/>
          <ac:spMkLst>
            <pc:docMk/>
            <pc:sldMk cId="2361508787" sldId="5073"/>
            <ac:spMk id="10" creationId="{00000000-0000-0000-0000-000000000000}"/>
          </ac:spMkLst>
        </pc:spChg>
        <pc:spChg chg="mod">
          <ac:chgData name="Chris Speller" userId="0a97f007-b978-4543-a8a0-9ee0abccdf0a" providerId="ADAL" clId="{FD4D7735-FE6F-48CE-8EB0-426C4AA180B2}" dt="2021-01-26T18:23:07.049" v="17021" actId="20577"/>
          <ac:spMkLst>
            <pc:docMk/>
            <pc:sldMk cId="2361508787" sldId="5073"/>
            <ac:spMk id="11" creationId="{00000000-0000-0000-0000-000000000000}"/>
          </ac:spMkLst>
        </pc:spChg>
        <pc:spChg chg="add mod">
          <ac:chgData name="Chris Speller" userId="0a97f007-b978-4543-a8a0-9ee0abccdf0a" providerId="ADAL" clId="{FD4D7735-FE6F-48CE-8EB0-426C4AA180B2}" dt="2021-01-31T19:01:29.280" v="33075"/>
          <ac:spMkLst>
            <pc:docMk/>
            <pc:sldMk cId="2361508787" sldId="5073"/>
            <ac:spMk id="12" creationId="{D1DF7CFF-120D-410A-A665-C59AB9729E3E}"/>
          </ac:spMkLst>
        </pc:spChg>
        <pc:spChg chg="mod">
          <ac:chgData name="Chris Speller" userId="0a97f007-b978-4543-a8a0-9ee0abccdf0a" providerId="ADAL" clId="{FD4D7735-FE6F-48CE-8EB0-426C4AA180B2}" dt="2021-01-26T18:19:48.583" v="16934" actId="1076"/>
          <ac:spMkLst>
            <pc:docMk/>
            <pc:sldMk cId="2361508787" sldId="5073"/>
            <ac:spMk id="13" creationId="{7ABAE97A-8CAC-449E-AADF-D2C0B12BD954}"/>
          </ac:spMkLst>
        </pc:spChg>
        <pc:picChg chg="add mod">
          <ac:chgData name="Chris Speller" userId="0a97f007-b978-4543-a8a0-9ee0abccdf0a" providerId="ADAL" clId="{FD4D7735-FE6F-48CE-8EB0-426C4AA180B2}" dt="2021-01-26T18:19:46.302" v="16933" actId="1076"/>
          <ac:picMkLst>
            <pc:docMk/>
            <pc:sldMk cId="2361508787" sldId="5073"/>
            <ac:picMk id="3" creationId="{40C5DFF7-A7BD-4A6D-B408-AC21A103A41A}"/>
          </ac:picMkLst>
        </pc:picChg>
        <pc:picChg chg="del">
          <ac:chgData name="Chris Speller" userId="0a97f007-b978-4543-a8a0-9ee0abccdf0a" providerId="ADAL" clId="{FD4D7735-FE6F-48CE-8EB0-426C4AA180B2}" dt="2021-01-26T18:16:05.347" v="16806" actId="478"/>
          <ac:picMkLst>
            <pc:docMk/>
            <pc:sldMk cId="2361508787" sldId="5073"/>
            <ac:picMk id="6" creationId="{9B8E556D-B4D1-4921-8D40-E4D2C9E9A58C}"/>
          </ac:picMkLst>
        </pc:picChg>
        <pc:picChg chg="del">
          <ac:chgData name="Chris Speller" userId="0a97f007-b978-4543-a8a0-9ee0abccdf0a" providerId="ADAL" clId="{FD4D7735-FE6F-48CE-8EB0-426C4AA180B2}" dt="2021-01-26T18:16:04.905" v="16805" actId="478"/>
          <ac:picMkLst>
            <pc:docMk/>
            <pc:sldMk cId="2361508787" sldId="5073"/>
            <ac:picMk id="12" creationId="{A5C75B63-3097-49E7-BA8C-C636B2CFD7D6}"/>
          </ac:picMkLst>
        </pc:picChg>
        <pc:picChg chg="add mod">
          <ac:chgData name="Chris Speller" userId="0a97f007-b978-4543-a8a0-9ee0abccdf0a" providerId="ADAL" clId="{FD4D7735-FE6F-48CE-8EB0-426C4AA180B2}" dt="2021-01-26T18:19:44.057" v="16931" actId="1076"/>
          <ac:picMkLst>
            <pc:docMk/>
            <pc:sldMk cId="2361508787" sldId="5073"/>
            <ac:picMk id="14" creationId="{8EED9250-1332-4424-AC99-8C8E6410D3F3}"/>
          </ac:picMkLst>
        </pc:picChg>
        <pc:picChg chg="add del mod">
          <ac:chgData name="Chris Speller" userId="0a97f007-b978-4543-a8a0-9ee0abccdf0a" providerId="ADAL" clId="{FD4D7735-FE6F-48CE-8EB0-426C4AA180B2}" dt="2021-01-26T18:18:44.672" v="16866" actId="478"/>
          <ac:picMkLst>
            <pc:docMk/>
            <pc:sldMk cId="2361508787" sldId="5073"/>
            <ac:picMk id="16" creationId="{BEE68288-04B2-4FAA-8CEF-BF703EBF9155}"/>
          </ac:picMkLst>
        </pc:picChg>
        <pc:picChg chg="add del">
          <ac:chgData name="Chris Speller" userId="0a97f007-b978-4543-a8a0-9ee0abccdf0a" providerId="ADAL" clId="{FD4D7735-FE6F-48CE-8EB0-426C4AA180B2}" dt="2021-01-26T18:18:35.465" v="16863" actId="22"/>
          <ac:picMkLst>
            <pc:docMk/>
            <pc:sldMk cId="2361508787" sldId="5073"/>
            <ac:picMk id="18" creationId="{7C845B4B-0340-4D13-B438-EA3E80DE13F8}"/>
          </ac:picMkLst>
        </pc:picChg>
      </pc:sldChg>
      <pc:sldChg chg="addSp delSp modSp add mod delAnim modAnim">
        <pc:chgData name="Chris Speller" userId="0a97f007-b978-4543-a8a0-9ee0abccdf0a" providerId="ADAL" clId="{FD4D7735-FE6F-48CE-8EB0-426C4AA180B2}" dt="2021-01-31T19:01:30.825" v="33076"/>
        <pc:sldMkLst>
          <pc:docMk/>
          <pc:sldMk cId="3793150576" sldId="5074"/>
        </pc:sldMkLst>
        <pc:spChg chg="mod">
          <ac:chgData name="Chris Speller" userId="0a97f007-b978-4543-a8a0-9ee0abccdf0a" providerId="ADAL" clId="{FD4D7735-FE6F-48CE-8EB0-426C4AA180B2}" dt="2021-01-26T18:23:01.480" v="17016" actId="20577"/>
          <ac:spMkLst>
            <pc:docMk/>
            <pc:sldMk cId="3793150576" sldId="5074"/>
            <ac:spMk id="10" creationId="{00000000-0000-0000-0000-000000000000}"/>
          </ac:spMkLst>
        </pc:spChg>
        <pc:spChg chg="mod">
          <ac:chgData name="Chris Speller" userId="0a97f007-b978-4543-a8a0-9ee0abccdf0a" providerId="ADAL" clId="{FD4D7735-FE6F-48CE-8EB0-426C4AA180B2}" dt="2021-01-26T18:23:02.360" v="17017" actId="20577"/>
          <ac:spMkLst>
            <pc:docMk/>
            <pc:sldMk cId="3793150576" sldId="5074"/>
            <ac:spMk id="11" creationId="{00000000-0000-0000-0000-000000000000}"/>
          </ac:spMkLst>
        </pc:spChg>
        <pc:spChg chg="add mod">
          <ac:chgData name="Chris Speller" userId="0a97f007-b978-4543-a8a0-9ee0abccdf0a" providerId="ADAL" clId="{FD4D7735-FE6F-48CE-8EB0-426C4AA180B2}" dt="2021-01-31T19:01:30.825" v="33076"/>
          <ac:spMkLst>
            <pc:docMk/>
            <pc:sldMk cId="3793150576" sldId="5074"/>
            <ac:spMk id="12" creationId="{007DBBCF-D7E2-451B-BD36-33FFFB3E2FE5}"/>
          </ac:spMkLst>
        </pc:spChg>
        <pc:spChg chg="mod">
          <ac:chgData name="Chris Speller" userId="0a97f007-b978-4543-a8a0-9ee0abccdf0a" providerId="ADAL" clId="{FD4D7735-FE6F-48CE-8EB0-426C4AA180B2}" dt="2021-01-26T18:20:27.258" v="16977" actId="20577"/>
          <ac:spMkLst>
            <pc:docMk/>
            <pc:sldMk cId="3793150576" sldId="5074"/>
            <ac:spMk id="13" creationId="{7ABAE97A-8CAC-449E-AADF-D2C0B12BD954}"/>
          </ac:spMkLst>
        </pc:spChg>
        <pc:picChg chg="del">
          <ac:chgData name="Chris Speller" userId="0a97f007-b978-4543-a8a0-9ee0abccdf0a" providerId="ADAL" clId="{FD4D7735-FE6F-48CE-8EB0-426C4AA180B2}" dt="2021-01-26T18:19:52.801" v="16937" actId="478"/>
          <ac:picMkLst>
            <pc:docMk/>
            <pc:sldMk cId="3793150576" sldId="5074"/>
            <ac:picMk id="3" creationId="{40C5DFF7-A7BD-4A6D-B408-AC21A103A41A}"/>
          </ac:picMkLst>
        </pc:picChg>
        <pc:picChg chg="add mod">
          <ac:chgData name="Chris Speller" userId="0a97f007-b978-4543-a8a0-9ee0abccdf0a" providerId="ADAL" clId="{FD4D7735-FE6F-48CE-8EB0-426C4AA180B2}" dt="2021-01-26T18:22:34.339" v="16983" actId="1076"/>
          <ac:picMkLst>
            <pc:docMk/>
            <pc:sldMk cId="3793150576" sldId="5074"/>
            <ac:picMk id="6" creationId="{8A783A86-887D-427D-9CF7-0D5BBDB8EA78}"/>
          </ac:picMkLst>
        </pc:picChg>
        <pc:picChg chg="del">
          <ac:chgData name="Chris Speller" userId="0a97f007-b978-4543-a8a0-9ee0abccdf0a" providerId="ADAL" clId="{FD4D7735-FE6F-48CE-8EB0-426C4AA180B2}" dt="2021-01-26T18:19:52.352" v="16936" actId="478"/>
          <ac:picMkLst>
            <pc:docMk/>
            <pc:sldMk cId="3793150576" sldId="5074"/>
            <ac:picMk id="14" creationId="{8EED9250-1332-4424-AC99-8C8E6410D3F3}"/>
          </ac:picMkLst>
        </pc:picChg>
        <pc:picChg chg="mod">
          <ac:chgData name="Chris Speller" userId="0a97f007-b978-4543-a8a0-9ee0abccdf0a" providerId="ADAL" clId="{FD4D7735-FE6F-48CE-8EB0-426C4AA180B2}" dt="2021-01-26T18:20:05.846" v="16946" actId="1076"/>
          <ac:picMkLst>
            <pc:docMk/>
            <pc:sldMk cId="3793150576" sldId="5074"/>
            <ac:picMk id="16" creationId="{BEE68288-04B2-4FAA-8CEF-BF703EBF9155}"/>
          </ac:picMkLst>
        </pc:picChg>
      </pc:sldChg>
      <pc:sldChg chg="addSp delSp modSp add mod delAnim modAnim">
        <pc:chgData name="Chris Speller" userId="0a97f007-b978-4543-a8a0-9ee0abccdf0a" providerId="ADAL" clId="{FD4D7735-FE6F-48CE-8EB0-426C4AA180B2}" dt="2021-01-31T19:01:32.273" v="33077"/>
        <pc:sldMkLst>
          <pc:docMk/>
          <pc:sldMk cId="871685109" sldId="5075"/>
        </pc:sldMkLst>
        <pc:spChg chg="mod">
          <ac:chgData name="Chris Speller" userId="0a97f007-b978-4543-a8a0-9ee0abccdf0a" providerId="ADAL" clId="{FD4D7735-FE6F-48CE-8EB0-426C4AA180B2}" dt="2021-01-26T18:23:28.068" v="17031" actId="20577"/>
          <ac:spMkLst>
            <pc:docMk/>
            <pc:sldMk cId="871685109" sldId="5075"/>
            <ac:spMk id="11" creationId="{00000000-0000-0000-0000-000000000000}"/>
          </ac:spMkLst>
        </pc:spChg>
        <pc:spChg chg="mod">
          <ac:chgData name="Chris Speller" userId="0a97f007-b978-4543-a8a0-9ee0abccdf0a" providerId="ADAL" clId="{FD4D7735-FE6F-48CE-8EB0-426C4AA180B2}" dt="2021-01-26T18:23:36.042" v="17055" actId="20577"/>
          <ac:spMkLst>
            <pc:docMk/>
            <pc:sldMk cId="871685109" sldId="5075"/>
            <ac:spMk id="13" creationId="{7ABAE97A-8CAC-449E-AADF-D2C0B12BD954}"/>
          </ac:spMkLst>
        </pc:spChg>
        <pc:spChg chg="add mod">
          <ac:chgData name="Chris Speller" userId="0a97f007-b978-4543-a8a0-9ee0abccdf0a" providerId="ADAL" clId="{FD4D7735-FE6F-48CE-8EB0-426C4AA180B2}" dt="2021-01-31T19:01:32.273" v="33077"/>
          <ac:spMkLst>
            <pc:docMk/>
            <pc:sldMk cId="871685109" sldId="5075"/>
            <ac:spMk id="14" creationId="{7AEA0195-6CBD-4B9B-ACEC-67C7B81115D9}"/>
          </ac:spMkLst>
        </pc:spChg>
        <pc:picChg chg="add mod">
          <ac:chgData name="Chris Speller" userId="0a97f007-b978-4543-a8a0-9ee0abccdf0a" providerId="ADAL" clId="{FD4D7735-FE6F-48CE-8EB0-426C4AA180B2}" dt="2021-01-26T18:23:55.620" v="17060" actId="1076"/>
          <ac:picMkLst>
            <pc:docMk/>
            <pc:sldMk cId="871685109" sldId="5075"/>
            <ac:picMk id="3" creationId="{193759F9-8A7A-4896-9768-8398D1AA4CBD}"/>
          </ac:picMkLst>
        </pc:picChg>
        <pc:picChg chg="del">
          <ac:chgData name="Chris Speller" userId="0a97f007-b978-4543-a8a0-9ee0abccdf0a" providerId="ADAL" clId="{FD4D7735-FE6F-48CE-8EB0-426C4AA180B2}" dt="2021-01-26T18:22:48.994" v="16985" actId="478"/>
          <ac:picMkLst>
            <pc:docMk/>
            <pc:sldMk cId="871685109" sldId="5075"/>
            <ac:picMk id="6" creationId="{8A783A86-887D-427D-9CF7-0D5BBDB8EA78}"/>
          </ac:picMkLst>
        </pc:picChg>
        <pc:picChg chg="add mod">
          <ac:chgData name="Chris Speller" userId="0a97f007-b978-4543-a8a0-9ee0abccdf0a" providerId="ADAL" clId="{FD4D7735-FE6F-48CE-8EB0-426C4AA180B2}" dt="2021-01-26T18:24:25.713" v="17069" actId="1076"/>
          <ac:picMkLst>
            <pc:docMk/>
            <pc:sldMk cId="871685109" sldId="5075"/>
            <ac:picMk id="12" creationId="{AC58FFF9-AB97-429C-B397-7790A8A20313}"/>
          </ac:picMkLst>
        </pc:picChg>
        <pc:picChg chg="del">
          <ac:chgData name="Chris Speller" userId="0a97f007-b978-4543-a8a0-9ee0abccdf0a" providerId="ADAL" clId="{FD4D7735-FE6F-48CE-8EB0-426C4AA180B2}" dt="2021-01-26T18:22:49.385" v="16986" actId="478"/>
          <ac:picMkLst>
            <pc:docMk/>
            <pc:sldMk cId="871685109" sldId="5075"/>
            <ac:picMk id="16" creationId="{BEE68288-04B2-4FAA-8CEF-BF703EBF9155}"/>
          </ac:picMkLst>
        </pc:picChg>
      </pc:sldChg>
      <pc:sldChg chg="addSp delSp modSp add mod addAnim delAnim modAnim">
        <pc:chgData name="Chris Speller" userId="0a97f007-b978-4543-a8a0-9ee0abccdf0a" providerId="ADAL" clId="{FD4D7735-FE6F-48CE-8EB0-426C4AA180B2}" dt="2021-01-31T19:01:33.531" v="33078"/>
        <pc:sldMkLst>
          <pc:docMk/>
          <pc:sldMk cId="3705867241" sldId="5076"/>
        </pc:sldMkLst>
        <pc:spChg chg="mod">
          <ac:chgData name="Chris Speller" userId="0a97f007-b978-4543-a8a0-9ee0abccdf0a" providerId="ADAL" clId="{FD4D7735-FE6F-48CE-8EB0-426C4AA180B2}" dt="2021-01-26T18:29:03.962" v="17218" actId="20577"/>
          <ac:spMkLst>
            <pc:docMk/>
            <pc:sldMk cId="3705867241" sldId="5076"/>
            <ac:spMk id="10" creationId="{00000000-0000-0000-0000-000000000000}"/>
          </ac:spMkLst>
        </pc:spChg>
        <pc:spChg chg="mod">
          <ac:chgData name="Chris Speller" userId="0a97f007-b978-4543-a8a0-9ee0abccdf0a" providerId="ADAL" clId="{FD4D7735-FE6F-48CE-8EB0-426C4AA180B2}" dt="2021-01-26T18:29:31.138" v="17220" actId="20577"/>
          <ac:spMkLst>
            <pc:docMk/>
            <pc:sldMk cId="3705867241" sldId="5076"/>
            <ac:spMk id="11" creationId="{00000000-0000-0000-0000-000000000000}"/>
          </ac:spMkLst>
        </pc:spChg>
        <pc:spChg chg="add del mod">
          <ac:chgData name="Chris Speller" userId="0a97f007-b978-4543-a8a0-9ee0abccdf0a" providerId="ADAL" clId="{FD4D7735-FE6F-48CE-8EB0-426C4AA180B2}" dt="2021-01-26T18:29:33.081" v="17223" actId="20577"/>
          <ac:spMkLst>
            <pc:docMk/>
            <pc:sldMk cId="3705867241" sldId="5076"/>
            <ac:spMk id="13" creationId="{7ABAE97A-8CAC-449E-AADF-D2C0B12BD954}"/>
          </ac:spMkLst>
        </pc:spChg>
        <pc:spChg chg="add mod">
          <ac:chgData name="Chris Speller" userId="0a97f007-b978-4543-a8a0-9ee0abccdf0a" providerId="ADAL" clId="{FD4D7735-FE6F-48CE-8EB0-426C4AA180B2}" dt="2021-01-31T19:01:33.531" v="33078"/>
          <ac:spMkLst>
            <pc:docMk/>
            <pc:sldMk cId="3705867241" sldId="5076"/>
            <ac:spMk id="14" creationId="{C517D944-882C-4BFE-8A81-EA1C4D5B7770}"/>
          </ac:spMkLst>
        </pc:spChg>
        <pc:picChg chg="del mod">
          <ac:chgData name="Chris Speller" userId="0a97f007-b978-4543-a8a0-9ee0abccdf0a" providerId="ADAL" clId="{FD4D7735-FE6F-48CE-8EB0-426C4AA180B2}" dt="2021-01-26T18:27:20.440" v="17212" actId="478"/>
          <ac:picMkLst>
            <pc:docMk/>
            <pc:sldMk cId="3705867241" sldId="5076"/>
            <ac:picMk id="3" creationId="{40C5DFF7-A7BD-4A6D-B408-AC21A103A41A}"/>
          </ac:picMkLst>
        </pc:picChg>
        <pc:picChg chg="add del mod">
          <ac:chgData name="Chris Speller" userId="0a97f007-b978-4543-a8a0-9ee0abccdf0a" providerId="ADAL" clId="{FD4D7735-FE6F-48CE-8EB0-426C4AA180B2}" dt="2021-01-26T18:27:03.680" v="17202" actId="478"/>
          <ac:picMkLst>
            <pc:docMk/>
            <pc:sldMk cId="3705867241" sldId="5076"/>
            <ac:picMk id="6" creationId="{D1CFA4E7-8D05-4E8F-96BD-9FDA5C696B22}"/>
          </ac:picMkLst>
        </pc:picChg>
        <pc:picChg chg="add mod">
          <ac:chgData name="Chris Speller" userId="0a97f007-b978-4543-a8a0-9ee0abccdf0a" providerId="ADAL" clId="{FD4D7735-FE6F-48CE-8EB0-426C4AA180B2}" dt="2021-01-26T18:26:43.814" v="17190" actId="14100"/>
          <ac:picMkLst>
            <pc:docMk/>
            <pc:sldMk cId="3705867241" sldId="5076"/>
            <ac:picMk id="12" creationId="{E952D1EB-3360-4BD2-9EE1-9F771582BC3E}"/>
          </ac:picMkLst>
        </pc:picChg>
        <pc:picChg chg="del mod">
          <ac:chgData name="Chris Speller" userId="0a97f007-b978-4543-a8a0-9ee0abccdf0a" providerId="ADAL" clId="{FD4D7735-FE6F-48CE-8EB0-426C4AA180B2}" dt="2021-01-26T18:25:49.344" v="17187" actId="478"/>
          <ac:picMkLst>
            <pc:docMk/>
            <pc:sldMk cId="3705867241" sldId="5076"/>
            <ac:picMk id="14" creationId="{8EED9250-1332-4424-AC99-8C8E6410D3F3}"/>
          </ac:picMkLst>
        </pc:picChg>
        <pc:picChg chg="add mod">
          <ac:chgData name="Chris Speller" userId="0a97f007-b978-4543-a8a0-9ee0abccdf0a" providerId="ADAL" clId="{FD4D7735-FE6F-48CE-8EB0-426C4AA180B2}" dt="2021-01-26T18:28:21.740" v="17216" actId="1076"/>
          <ac:picMkLst>
            <pc:docMk/>
            <pc:sldMk cId="3705867241" sldId="5076"/>
            <ac:picMk id="16" creationId="{6F5BABAC-F0C4-4164-8B6E-3A4E7FBAAFB6}"/>
          </ac:picMkLst>
        </pc:picChg>
      </pc:sldChg>
      <pc:sldChg chg="modSp add mod modAnim">
        <pc:chgData name="Chris Speller" userId="0a97f007-b978-4543-a8a0-9ee0abccdf0a" providerId="ADAL" clId="{FD4D7735-FE6F-48CE-8EB0-426C4AA180B2}" dt="2021-01-26T18:41:38.565" v="17438" actId="20577"/>
        <pc:sldMkLst>
          <pc:docMk/>
          <pc:sldMk cId="4021584976" sldId="5077"/>
        </pc:sldMkLst>
        <pc:spChg chg="mod">
          <ac:chgData name="Chris Speller" userId="0a97f007-b978-4543-a8a0-9ee0abccdf0a" providerId="ADAL" clId="{FD4D7735-FE6F-48CE-8EB0-426C4AA180B2}" dt="2021-01-26T18:41:38.565" v="17438" actId="20577"/>
          <ac:spMkLst>
            <pc:docMk/>
            <pc:sldMk cId="4021584976" sldId="5077"/>
            <ac:spMk id="10" creationId="{00000000-0000-0000-0000-000000000000}"/>
          </ac:spMkLst>
        </pc:spChg>
        <pc:spChg chg="mod">
          <ac:chgData name="Chris Speller" userId="0a97f007-b978-4543-a8a0-9ee0abccdf0a" providerId="ADAL" clId="{FD4D7735-FE6F-48CE-8EB0-426C4AA180B2}" dt="2021-01-26T18:41:20.589" v="17437" actId="404"/>
          <ac:spMkLst>
            <pc:docMk/>
            <pc:sldMk cId="4021584976" sldId="5077"/>
            <ac:spMk id="11" creationId="{00000000-0000-0000-0000-000000000000}"/>
          </ac:spMkLst>
        </pc:spChg>
        <pc:spChg chg="mod">
          <ac:chgData name="Chris Speller" userId="0a97f007-b978-4543-a8a0-9ee0abccdf0a" providerId="ADAL" clId="{FD4D7735-FE6F-48CE-8EB0-426C4AA180B2}" dt="2021-01-26T18:40:35.378" v="17388" actId="20577"/>
          <ac:spMkLst>
            <pc:docMk/>
            <pc:sldMk cId="4021584976" sldId="5077"/>
            <ac:spMk id="13" creationId="{7ABAE97A-8CAC-449E-AADF-D2C0B12BD954}"/>
          </ac:spMkLst>
        </pc:spChg>
      </pc:sldChg>
      <pc:sldChg chg="modSp add mod modAnim">
        <pc:chgData name="Chris Speller" userId="0a97f007-b978-4543-a8a0-9ee0abccdf0a" providerId="ADAL" clId="{FD4D7735-FE6F-48CE-8EB0-426C4AA180B2}" dt="2021-01-26T18:43:10.645" v="17474" actId="20577"/>
        <pc:sldMkLst>
          <pc:docMk/>
          <pc:sldMk cId="2816799076" sldId="5078"/>
        </pc:sldMkLst>
        <pc:spChg chg="mod">
          <ac:chgData name="Chris Speller" userId="0a97f007-b978-4543-a8a0-9ee0abccdf0a" providerId="ADAL" clId="{FD4D7735-FE6F-48CE-8EB0-426C4AA180B2}" dt="2021-01-26T18:43:10.645" v="17474" actId="20577"/>
          <ac:spMkLst>
            <pc:docMk/>
            <pc:sldMk cId="2816799076" sldId="5078"/>
            <ac:spMk id="10" creationId="{00000000-0000-0000-0000-000000000000}"/>
          </ac:spMkLst>
        </pc:spChg>
        <pc:spChg chg="mod">
          <ac:chgData name="Chris Speller" userId="0a97f007-b978-4543-a8a0-9ee0abccdf0a" providerId="ADAL" clId="{FD4D7735-FE6F-48CE-8EB0-426C4AA180B2}" dt="2021-01-26T18:42:34.951" v="17461" actId="20577"/>
          <ac:spMkLst>
            <pc:docMk/>
            <pc:sldMk cId="2816799076" sldId="5078"/>
            <ac:spMk id="11" creationId="{00000000-0000-0000-0000-000000000000}"/>
          </ac:spMkLst>
        </pc:spChg>
        <pc:spChg chg="mod">
          <ac:chgData name="Chris Speller" userId="0a97f007-b978-4543-a8a0-9ee0abccdf0a" providerId="ADAL" clId="{FD4D7735-FE6F-48CE-8EB0-426C4AA180B2}" dt="2021-01-26T18:42:20.627" v="17456" actId="20577"/>
          <ac:spMkLst>
            <pc:docMk/>
            <pc:sldMk cId="2816799076" sldId="5078"/>
            <ac:spMk id="13" creationId="{7ABAE97A-8CAC-449E-AADF-D2C0B12BD954}"/>
          </ac:spMkLst>
        </pc:spChg>
      </pc:sldChg>
      <pc:sldChg chg="addSp delSp modSp add mod modAnim">
        <pc:chgData name="Chris Speller" userId="0a97f007-b978-4543-a8a0-9ee0abccdf0a" providerId="ADAL" clId="{FD4D7735-FE6F-48CE-8EB0-426C4AA180B2}" dt="2021-01-26T18:46:41.608" v="17947" actId="478"/>
        <pc:sldMkLst>
          <pc:docMk/>
          <pc:sldMk cId="2640050817" sldId="5079"/>
        </pc:sldMkLst>
        <pc:spChg chg="mod">
          <ac:chgData name="Chris Speller" userId="0a97f007-b978-4543-a8a0-9ee0abccdf0a" providerId="ADAL" clId="{FD4D7735-FE6F-48CE-8EB0-426C4AA180B2}" dt="2021-01-26T18:45:41.464" v="17923" actId="6549"/>
          <ac:spMkLst>
            <pc:docMk/>
            <pc:sldMk cId="2640050817" sldId="5079"/>
            <ac:spMk id="10" creationId="{00000000-0000-0000-0000-000000000000}"/>
          </ac:spMkLst>
        </pc:spChg>
        <pc:spChg chg="mod">
          <ac:chgData name="Chris Speller" userId="0a97f007-b978-4543-a8a0-9ee0abccdf0a" providerId="ADAL" clId="{FD4D7735-FE6F-48CE-8EB0-426C4AA180B2}" dt="2021-01-26T18:45:39.665" v="17921"/>
          <ac:spMkLst>
            <pc:docMk/>
            <pc:sldMk cId="2640050817" sldId="5079"/>
            <ac:spMk id="11" creationId="{00000000-0000-0000-0000-000000000000}"/>
          </ac:spMkLst>
        </pc:spChg>
        <pc:spChg chg="mod">
          <ac:chgData name="Chris Speller" userId="0a97f007-b978-4543-a8a0-9ee0abccdf0a" providerId="ADAL" clId="{FD4D7735-FE6F-48CE-8EB0-426C4AA180B2}" dt="2021-01-26T18:45:55.534" v="17943" actId="1076"/>
          <ac:spMkLst>
            <pc:docMk/>
            <pc:sldMk cId="2640050817" sldId="5079"/>
            <ac:spMk id="13" creationId="{7ABAE97A-8CAC-449E-AADF-D2C0B12BD954}"/>
          </ac:spMkLst>
        </pc:spChg>
        <pc:picChg chg="add del mod">
          <ac:chgData name="Chris Speller" userId="0a97f007-b978-4543-a8a0-9ee0abccdf0a" providerId="ADAL" clId="{FD4D7735-FE6F-48CE-8EB0-426C4AA180B2}" dt="2021-01-26T18:45:56.848" v="17944" actId="478"/>
          <ac:picMkLst>
            <pc:docMk/>
            <pc:sldMk cId="2640050817" sldId="5079"/>
            <ac:picMk id="3" creationId="{5FA63D11-F55E-477B-93D7-75D1DCCDEA08}"/>
          </ac:picMkLst>
        </pc:picChg>
        <pc:picChg chg="add del">
          <ac:chgData name="Chris Speller" userId="0a97f007-b978-4543-a8a0-9ee0abccdf0a" providerId="ADAL" clId="{FD4D7735-FE6F-48CE-8EB0-426C4AA180B2}" dt="2021-01-26T18:46:41.608" v="17947" actId="478"/>
          <ac:picMkLst>
            <pc:docMk/>
            <pc:sldMk cId="2640050817" sldId="5079"/>
            <ac:picMk id="7" creationId="{59739525-D5FB-4EB3-809D-6BBA588F7D9F}"/>
          </ac:picMkLst>
        </pc:picChg>
      </pc:sldChg>
      <pc:sldChg chg="addSp delSp modSp add mod">
        <pc:chgData name="Chris Speller" userId="0a97f007-b978-4543-a8a0-9ee0abccdf0a" providerId="ADAL" clId="{FD4D7735-FE6F-48CE-8EB0-426C4AA180B2}" dt="2021-01-26T18:53:07.175" v="18357" actId="478"/>
        <pc:sldMkLst>
          <pc:docMk/>
          <pc:sldMk cId="2053664121" sldId="5080"/>
        </pc:sldMkLst>
        <pc:spChg chg="mod">
          <ac:chgData name="Chris Speller" userId="0a97f007-b978-4543-a8a0-9ee0abccdf0a" providerId="ADAL" clId="{FD4D7735-FE6F-48CE-8EB0-426C4AA180B2}" dt="2021-01-26T18:49:51.903" v="18341"/>
          <ac:spMkLst>
            <pc:docMk/>
            <pc:sldMk cId="2053664121" sldId="5080"/>
            <ac:spMk id="10" creationId="{00000000-0000-0000-0000-000000000000}"/>
          </ac:spMkLst>
        </pc:spChg>
        <pc:spChg chg="mod">
          <ac:chgData name="Chris Speller" userId="0a97f007-b978-4543-a8a0-9ee0abccdf0a" providerId="ADAL" clId="{FD4D7735-FE6F-48CE-8EB0-426C4AA180B2}" dt="2021-01-26T18:49:46.376" v="18339" actId="20577"/>
          <ac:spMkLst>
            <pc:docMk/>
            <pc:sldMk cId="2053664121" sldId="5080"/>
            <ac:spMk id="11" creationId="{00000000-0000-0000-0000-000000000000}"/>
          </ac:spMkLst>
        </pc:spChg>
        <pc:spChg chg="mod">
          <ac:chgData name="Chris Speller" userId="0a97f007-b978-4543-a8a0-9ee0abccdf0a" providerId="ADAL" clId="{FD4D7735-FE6F-48CE-8EB0-426C4AA180B2}" dt="2021-01-26T18:53:05.777" v="18356" actId="122"/>
          <ac:spMkLst>
            <pc:docMk/>
            <pc:sldMk cId="2053664121" sldId="5080"/>
            <ac:spMk id="13" creationId="{7ABAE97A-8CAC-449E-AADF-D2C0B12BD954}"/>
          </ac:spMkLst>
        </pc:spChg>
        <pc:picChg chg="add del mod">
          <ac:chgData name="Chris Speller" userId="0a97f007-b978-4543-a8a0-9ee0abccdf0a" providerId="ADAL" clId="{FD4D7735-FE6F-48CE-8EB0-426C4AA180B2}" dt="2021-01-26T18:53:07.175" v="18357" actId="478"/>
          <ac:picMkLst>
            <pc:docMk/>
            <pc:sldMk cId="2053664121" sldId="5080"/>
            <ac:picMk id="3" creationId="{4A4532C5-AD25-464F-9D7B-4E068A32824A}"/>
          </ac:picMkLst>
        </pc:picChg>
        <pc:picChg chg="del mod">
          <ac:chgData name="Chris Speller" userId="0a97f007-b978-4543-a8a0-9ee0abccdf0a" providerId="ADAL" clId="{FD4D7735-FE6F-48CE-8EB0-426C4AA180B2}" dt="2021-01-26T18:48:12.791" v="18269" actId="478"/>
          <ac:picMkLst>
            <pc:docMk/>
            <pc:sldMk cId="2053664121" sldId="5080"/>
            <ac:picMk id="7" creationId="{59739525-D5FB-4EB3-809D-6BBA588F7D9F}"/>
          </ac:picMkLst>
        </pc:picChg>
      </pc:sldChg>
      <pc:sldChg chg="modSp add mod">
        <pc:chgData name="Chris Speller" userId="0a97f007-b978-4543-a8a0-9ee0abccdf0a" providerId="ADAL" clId="{FD4D7735-FE6F-48CE-8EB0-426C4AA180B2}" dt="2021-01-26T19:11:11.136" v="18397" actId="20577"/>
        <pc:sldMkLst>
          <pc:docMk/>
          <pc:sldMk cId="2528379024" sldId="5081"/>
        </pc:sldMkLst>
        <pc:spChg chg="mod">
          <ac:chgData name="Chris Speller" userId="0a97f007-b978-4543-a8a0-9ee0abccdf0a" providerId="ADAL" clId="{FD4D7735-FE6F-48CE-8EB0-426C4AA180B2}" dt="2021-01-26T19:11:11.136" v="18397" actId="20577"/>
          <ac:spMkLst>
            <pc:docMk/>
            <pc:sldMk cId="2528379024" sldId="5081"/>
            <ac:spMk id="10" creationId="{00000000-0000-0000-0000-000000000000}"/>
          </ac:spMkLst>
        </pc:spChg>
        <pc:spChg chg="mod">
          <ac:chgData name="Chris Speller" userId="0a97f007-b978-4543-a8a0-9ee0abccdf0a" providerId="ADAL" clId="{FD4D7735-FE6F-48CE-8EB0-426C4AA180B2}" dt="2021-01-26T19:10:59.432" v="18393" actId="20577"/>
          <ac:spMkLst>
            <pc:docMk/>
            <pc:sldMk cId="2528379024" sldId="5081"/>
            <ac:spMk id="11" creationId="{00000000-0000-0000-0000-000000000000}"/>
          </ac:spMkLst>
        </pc:spChg>
        <pc:spChg chg="mod">
          <ac:chgData name="Chris Speller" userId="0a97f007-b978-4543-a8a0-9ee0abccdf0a" providerId="ADAL" clId="{FD4D7735-FE6F-48CE-8EB0-426C4AA180B2}" dt="2021-01-26T19:10:06.858" v="18381" actId="20577"/>
          <ac:spMkLst>
            <pc:docMk/>
            <pc:sldMk cId="2528379024" sldId="5081"/>
            <ac:spMk id="13" creationId="{7ABAE97A-8CAC-449E-AADF-D2C0B12BD954}"/>
          </ac:spMkLst>
        </pc:spChg>
      </pc:sldChg>
      <pc:sldChg chg="addSp delSp modSp add mod modAnim">
        <pc:chgData name="Chris Speller" userId="0a97f007-b978-4543-a8a0-9ee0abccdf0a" providerId="ADAL" clId="{FD4D7735-FE6F-48CE-8EB0-426C4AA180B2}" dt="2021-01-26T19:13:33.039" v="18775" actId="478"/>
        <pc:sldMkLst>
          <pc:docMk/>
          <pc:sldMk cId="2840093636" sldId="5082"/>
        </pc:sldMkLst>
        <pc:spChg chg="mod">
          <ac:chgData name="Chris Speller" userId="0a97f007-b978-4543-a8a0-9ee0abccdf0a" providerId="ADAL" clId="{FD4D7735-FE6F-48CE-8EB0-426C4AA180B2}" dt="2021-01-26T19:13:28.793" v="18774" actId="20577"/>
          <ac:spMkLst>
            <pc:docMk/>
            <pc:sldMk cId="2840093636" sldId="5082"/>
            <ac:spMk id="10" creationId="{00000000-0000-0000-0000-000000000000}"/>
          </ac:spMkLst>
        </pc:spChg>
        <pc:spChg chg="mod">
          <ac:chgData name="Chris Speller" userId="0a97f007-b978-4543-a8a0-9ee0abccdf0a" providerId="ADAL" clId="{FD4D7735-FE6F-48CE-8EB0-426C4AA180B2}" dt="2021-01-26T19:12:39.588" v="18741"/>
          <ac:spMkLst>
            <pc:docMk/>
            <pc:sldMk cId="2840093636" sldId="5082"/>
            <ac:spMk id="11" creationId="{00000000-0000-0000-0000-000000000000}"/>
          </ac:spMkLst>
        </pc:spChg>
        <pc:spChg chg="mod">
          <ac:chgData name="Chris Speller" userId="0a97f007-b978-4543-a8a0-9ee0abccdf0a" providerId="ADAL" clId="{FD4D7735-FE6F-48CE-8EB0-426C4AA180B2}" dt="2021-01-26T19:12:45.289" v="18756" actId="20577"/>
          <ac:spMkLst>
            <pc:docMk/>
            <pc:sldMk cId="2840093636" sldId="5082"/>
            <ac:spMk id="13" creationId="{7ABAE97A-8CAC-449E-AADF-D2C0B12BD954}"/>
          </ac:spMkLst>
        </pc:spChg>
        <pc:picChg chg="add del mod">
          <ac:chgData name="Chris Speller" userId="0a97f007-b978-4543-a8a0-9ee0abccdf0a" providerId="ADAL" clId="{FD4D7735-FE6F-48CE-8EB0-426C4AA180B2}" dt="2021-01-26T19:13:33.039" v="18775" actId="478"/>
          <ac:picMkLst>
            <pc:docMk/>
            <pc:sldMk cId="2840093636" sldId="5082"/>
            <ac:picMk id="3" creationId="{4C7C5FD9-DE49-4C32-8CAB-D241E1D6A362}"/>
          </ac:picMkLst>
        </pc:picChg>
      </pc:sldChg>
      <pc:sldChg chg="modSp add mod modAnim">
        <pc:chgData name="Chris Speller" userId="0a97f007-b978-4543-a8a0-9ee0abccdf0a" providerId="ADAL" clId="{FD4D7735-FE6F-48CE-8EB0-426C4AA180B2}" dt="2021-01-26T19:16:00.202" v="18904" actId="1076"/>
        <pc:sldMkLst>
          <pc:docMk/>
          <pc:sldMk cId="2148943316" sldId="5083"/>
        </pc:sldMkLst>
        <pc:spChg chg="mod">
          <ac:chgData name="Chris Speller" userId="0a97f007-b978-4543-a8a0-9ee0abccdf0a" providerId="ADAL" clId="{FD4D7735-FE6F-48CE-8EB0-426C4AA180B2}" dt="2021-01-26T19:15:43.011" v="18895" actId="20577"/>
          <ac:spMkLst>
            <pc:docMk/>
            <pc:sldMk cId="2148943316" sldId="5083"/>
            <ac:spMk id="10" creationId="{00000000-0000-0000-0000-000000000000}"/>
          </ac:spMkLst>
        </pc:spChg>
        <pc:spChg chg="mod">
          <ac:chgData name="Chris Speller" userId="0a97f007-b978-4543-a8a0-9ee0abccdf0a" providerId="ADAL" clId="{FD4D7735-FE6F-48CE-8EB0-426C4AA180B2}" dt="2021-01-26T19:15:47.305" v="18896"/>
          <ac:spMkLst>
            <pc:docMk/>
            <pc:sldMk cId="2148943316" sldId="5083"/>
            <ac:spMk id="11" creationId="{00000000-0000-0000-0000-000000000000}"/>
          </ac:spMkLst>
        </pc:spChg>
        <pc:spChg chg="mod">
          <ac:chgData name="Chris Speller" userId="0a97f007-b978-4543-a8a0-9ee0abccdf0a" providerId="ADAL" clId="{FD4D7735-FE6F-48CE-8EB0-426C4AA180B2}" dt="2021-01-26T19:16:00.202" v="18904" actId="1076"/>
          <ac:spMkLst>
            <pc:docMk/>
            <pc:sldMk cId="2148943316" sldId="5083"/>
            <ac:spMk id="13" creationId="{7ABAE97A-8CAC-449E-AADF-D2C0B12BD954}"/>
          </ac:spMkLst>
        </pc:spChg>
      </pc:sldChg>
      <pc:sldChg chg="addSp delSp modSp add mod">
        <pc:chgData name="Chris Speller" userId="0a97f007-b978-4543-a8a0-9ee0abccdf0a" providerId="ADAL" clId="{FD4D7735-FE6F-48CE-8EB0-426C4AA180B2}" dt="2021-01-26T19:18:31.623" v="18934" actId="478"/>
        <pc:sldMkLst>
          <pc:docMk/>
          <pc:sldMk cId="1820036637" sldId="5084"/>
        </pc:sldMkLst>
        <pc:spChg chg="mod">
          <ac:chgData name="Chris Speller" userId="0a97f007-b978-4543-a8a0-9ee0abccdf0a" providerId="ADAL" clId="{FD4D7735-FE6F-48CE-8EB0-426C4AA180B2}" dt="2021-01-26T19:17:54.733" v="18930" actId="20577"/>
          <ac:spMkLst>
            <pc:docMk/>
            <pc:sldMk cId="1820036637" sldId="5084"/>
            <ac:spMk id="10" creationId="{00000000-0000-0000-0000-000000000000}"/>
          </ac:spMkLst>
        </pc:spChg>
        <pc:spChg chg="mod">
          <ac:chgData name="Chris Speller" userId="0a97f007-b978-4543-a8a0-9ee0abccdf0a" providerId="ADAL" clId="{FD4D7735-FE6F-48CE-8EB0-426C4AA180B2}" dt="2021-01-26T19:16:16.419" v="18907"/>
          <ac:spMkLst>
            <pc:docMk/>
            <pc:sldMk cId="1820036637" sldId="5084"/>
            <ac:spMk id="11" creationId="{00000000-0000-0000-0000-000000000000}"/>
          </ac:spMkLst>
        </pc:spChg>
        <pc:spChg chg="mod">
          <ac:chgData name="Chris Speller" userId="0a97f007-b978-4543-a8a0-9ee0abccdf0a" providerId="ADAL" clId="{FD4D7735-FE6F-48CE-8EB0-426C4AA180B2}" dt="2021-01-26T19:16:27.276" v="18922" actId="20577"/>
          <ac:spMkLst>
            <pc:docMk/>
            <pc:sldMk cId="1820036637" sldId="5084"/>
            <ac:spMk id="13" creationId="{7ABAE97A-8CAC-449E-AADF-D2C0B12BD954}"/>
          </ac:spMkLst>
        </pc:spChg>
        <pc:picChg chg="add del mod">
          <ac:chgData name="Chris Speller" userId="0a97f007-b978-4543-a8a0-9ee0abccdf0a" providerId="ADAL" clId="{FD4D7735-FE6F-48CE-8EB0-426C4AA180B2}" dt="2021-01-26T19:18:31.263" v="18933" actId="478"/>
          <ac:picMkLst>
            <pc:docMk/>
            <pc:sldMk cId="1820036637" sldId="5084"/>
            <ac:picMk id="12" creationId="{AECB62B6-F34A-4ECA-B6C0-023B276ED1EA}"/>
          </ac:picMkLst>
        </pc:picChg>
        <pc:picChg chg="add del mod">
          <ac:chgData name="Chris Speller" userId="0a97f007-b978-4543-a8a0-9ee0abccdf0a" providerId="ADAL" clId="{FD4D7735-FE6F-48CE-8EB0-426C4AA180B2}" dt="2021-01-26T19:18:31.623" v="18934" actId="478"/>
          <ac:picMkLst>
            <pc:docMk/>
            <pc:sldMk cId="1820036637" sldId="5084"/>
            <ac:picMk id="14" creationId="{8FA0E616-CD7B-449E-A013-7B5289BD2DBA}"/>
          </ac:picMkLst>
        </pc:picChg>
      </pc:sldChg>
      <pc:sldChg chg="addSp delSp modSp add mod modAnim">
        <pc:chgData name="Chris Speller" userId="0a97f007-b978-4543-a8a0-9ee0abccdf0a" providerId="ADAL" clId="{FD4D7735-FE6F-48CE-8EB0-426C4AA180B2}" dt="2021-01-31T19:01:46.766" v="33080" actId="1076"/>
        <pc:sldMkLst>
          <pc:docMk/>
          <pc:sldMk cId="2516934679" sldId="5085"/>
        </pc:sldMkLst>
        <pc:spChg chg="mod">
          <ac:chgData name="Chris Speller" userId="0a97f007-b978-4543-a8a0-9ee0abccdf0a" providerId="ADAL" clId="{FD4D7735-FE6F-48CE-8EB0-426C4AA180B2}" dt="2021-01-26T19:21:37.866" v="19612" actId="20577"/>
          <ac:spMkLst>
            <pc:docMk/>
            <pc:sldMk cId="2516934679" sldId="5085"/>
            <ac:spMk id="10" creationId="{00000000-0000-0000-0000-000000000000}"/>
          </ac:spMkLst>
        </pc:spChg>
        <pc:spChg chg="mod">
          <ac:chgData name="Chris Speller" userId="0a97f007-b978-4543-a8a0-9ee0abccdf0a" providerId="ADAL" clId="{FD4D7735-FE6F-48CE-8EB0-426C4AA180B2}" dt="2021-01-26T19:20:35.803" v="19570" actId="404"/>
          <ac:spMkLst>
            <pc:docMk/>
            <pc:sldMk cId="2516934679" sldId="5085"/>
            <ac:spMk id="11" creationId="{00000000-0000-0000-0000-000000000000}"/>
          </ac:spMkLst>
        </pc:spChg>
        <pc:spChg chg="mod">
          <ac:chgData name="Chris Speller" userId="0a97f007-b978-4543-a8a0-9ee0abccdf0a" providerId="ADAL" clId="{FD4D7735-FE6F-48CE-8EB0-426C4AA180B2}" dt="2021-01-31T19:01:46.766" v="33080" actId="1076"/>
          <ac:spMkLst>
            <pc:docMk/>
            <pc:sldMk cId="2516934679" sldId="5085"/>
            <ac:spMk id="13" creationId="{7ABAE97A-8CAC-449E-AADF-D2C0B12BD954}"/>
          </ac:spMkLst>
        </pc:spChg>
        <pc:picChg chg="add del">
          <ac:chgData name="Chris Speller" userId="0a97f007-b978-4543-a8a0-9ee0abccdf0a" providerId="ADAL" clId="{FD4D7735-FE6F-48CE-8EB0-426C4AA180B2}" dt="2021-01-26T19:29:05.072" v="19617" actId="478"/>
          <ac:picMkLst>
            <pc:docMk/>
            <pc:sldMk cId="2516934679" sldId="5085"/>
            <ac:picMk id="3" creationId="{36D22F21-2748-40CE-AD5E-B019CD1FAD73}"/>
          </ac:picMkLst>
        </pc:picChg>
        <pc:picChg chg="del mod">
          <ac:chgData name="Chris Speller" userId="0a97f007-b978-4543-a8a0-9ee0abccdf0a" providerId="ADAL" clId="{FD4D7735-FE6F-48CE-8EB0-426C4AA180B2}" dt="2021-01-26T19:21:02.783" v="19600" actId="478"/>
          <ac:picMkLst>
            <pc:docMk/>
            <pc:sldMk cId="2516934679" sldId="5085"/>
            <ac:picMk id="12" creationId="{AECB62B6-F34A-4ECA-B6C0-023B276ED1EA}"/>
          </ac:picMkLst>
        </pc:picChg>
        <pc:picChg chg="del">
          <ac:chgData name="Chris Speller" userId="0a97f007-b978-4543-a8a0-9ee0abccdf0a" providerId="ADAL" clId="{FD4D7735-FE6F-48CE-8EB0-426C4AA180B2}" dt="2021-01-26T19:21:42.879" v="19613" actId="478"/>
          <ac:picMkLst>
            <pc:docMk/>
            <pc:sldMk cId="2516934679" sldId="5085"/>
            <ac:picMk id="14" creationId="{8FA0E616-CD7B-449E-A013-7B5289BD2DBA}"/>
          </ac:picMkLst>
        </pc:picChg>
      </pc:sldChg>
      <pc:sldChg chg="addSp modSp add mod modAnim">
        <pc:chgData name="Chris Speller" userId="0a97f007-b978-4543-a8a0-9ee0abccdf0a" providerId="ADAL" clId="{FD4D7735-FE6F-48CE-8EB0-426C4AA180B2}" dt="2021-01-31T19:01:48.665" v="33081"/>
        <pc:sldMkLst>
          <pc:docMk/>
          <pc:sldMk cId="218868883" sldId="5086"/>
        </pc:sldMkLst>
        <pc:spChg chg="mod">
          <ac:chgData name="Chris Speller" userId="0a97f007-b978-4543-a8a0-9ee0abccdf0a" providerId="ADAL" clId="{FD4D7735-FE6F-48CE-8EB0-426C4AA180B2}" dt="2021-01-26T19:29:18.240" v="19622" actId="403"/>
          <ac:spMkLst>
            <pc:docMk/>
            <pc:sldMk cId="218868883" sldId="5086"/>
            <ac:spMk id="10" creationId="{00000000-0000-0000-0000-000000000000}"/>
          </ac:spMkLst>
        </pc:spChg>
        <pc:spChg chg="mod">
          <ac:chgData name="Chris Speller" userId="0a97f007-b978-4543-a8a0-9ee0abccdf0a" providerId="ADAL" clId="{FD4D7735-FE6F-48CE-8EB0-426C4AA180B2}" dt="2021-01-26T19:29:21.671" v="19624" actId="403"/>
          <ac:spMkLst>
            <pc:docMk/>
            <pc:sldMk cId="218868883" sldId="5086"/>
            <ac:spMk id="11" creationId="{00000000-0000-0000-0000-000000000000}"/>
          </ac:spMkLst>
        </pc:spChg>
        <pc:spChg chg="add mod">
          <ac:chgData name="Chris Speller" userId="0a97f007-b978-4543-a8a0-9ee0abccdf0a" providerId="ADAL" clId="{FD4D7735-FE6F-48CE-8EB0-426C4AA180B2}" dt="2021-01-31T19:01:48.665" v="33081"/>
          <ac:spMkLst>
            <pc:docMk/>
            <pc:sldMk cId="218868883" sldId="5086"/>
            <ac:spMk id="12" creationId="{A9D743B1-FE5A-4B83-8E4F-92F01F7A0CB9}"/>
          </ac:spMkLst>
        </pc:spChg>
        <pc:spChg chg="mod">
          <ac:chgData name="Chris Speller" userId="0a97f007-b978-4543-a8a0-9ee0abccdf0a" providerId="ADAL" clId="{FD4D7735-FE6F-48CE-8EB0-426C4AA180B2}" dt="2021-01-26T19:29:43.457" v="19631" actId="403"/>
          <ac:spMkLst>
            <pc:docMk/>
            <pc:sldMk cId="218868883" sldId="5086"/>
            <ac:spMk id="13" creationId="{7ABAE97A-8CAC-449E-AADF-D2C0B12BD954}"/>
          </ac:spMkLst>
        </pc:spChg>
        <pc:picChg chg="mod">
          <ac:chgData name="Chris Speller" userId="0a97f007-b978-4543-a8a0-9ee0abccdf0a" providerId="ADAL" clId="{FD4D7735-FE6F-48CE-8EB0-426C4AA180B2}" dt="2021-01-26T19:29:26.845" v="19628" actId="1076"/>
          <ac:picMkLst>
            <pc:docMk/>
            <pc:sldMk cId="218868883" sldId="5086"/>
            <ac:picMk id="3" creationId="{36D22F21-2748-40CE-AD5E-B019CD1FAD73}"/>
          </ac:picMkLst>
        </pc:picChg>
        <pc:picChg chg="add mod">
          <ac:chgData name="Chris Speller" userId="0a97f007-b978-4543-a8a0-9ee0abccdf0a" providerId="ADAL" clId="{FD4D7735-FE6F-48CE-8EB0-426C4AA180B2}" dt="2021-01-26T19:30:13.669" v="19635" actId="1076"/>
          <ac:picMkLst>
            <pc:docMk/>
            <pc:sldMk cId="218868883" sldId="5086"/>
            <ac:picMk id="6" creationId="{A03E30A9-91E7-4536-935C-24E22470E01A}"/>
          </ac:picMkLst>
        </pc:picChg>
      </pc:sldChg>
      <pc:sldChg chg="addSp delSp modSp add mod delAnim modAnim">
        <pc:chgData name="Chris Speller" userId="0a97f007-b978-4543-a8a0-9ee0abccdf0a" providerId="ADAL" clId="{FD4D7735-FE6F-48CE-8EB0-426C4AA180B2}" dt="2021-01-31T19:01:49.897" v="33082"/>
        <pc:sldMkLst>
          <pc:docMk/>
          <pc:sldMk cId="2086951072" sldId="5087"/>
        </pc:sldMkLst>
        <pc:spChg chg="add mod">
          <ac:chgData name="Chris Speller" userId="0a97f007-b978-4543-a8a0-9ee0abccdf0a" providerId="ADAL" clId="{FD4D7735-FE6F-48CE-8EB0-426C4AA180B2}" dt="2021-01-31T19:01:49.897" v="33082"/>
          <ac:spMkLst>
            <pc:docMk/>
            <pc:sldMk cId="2086951072" sldId="5087"/>
            <ac:spMk id="12" creationId="{3BE315AB-427D-47C4-BF58-7965DEBE9EAE}"/>
          </ac:spMkLst>
        </pc:spChg>
        <pc:spChg chg="mod">
          <ac:chgData name="Chris Speller" userId="0a97f007-b978-4543-a8a0-9ee0abccdf0a" providerId="ADAL" clId="{FD4D7735-FE6F-48CE-8EB0-426C4AA180B2}" dt="2021-01-26T19:31:10.048" v="19647" actId="207"/>
          <ac:spMkLst>
            <pc:docMk/>
            <pc:sldMk cId="2086951072" sldId="5087"/>
            <ac:spMk id="13" creationId="{7ABAE97A-8CAC-449E-AADF-D2C0B12BD954}"/>
          </ac:spMkLst>
        </pc:spChg>
        <pc:picChg chg="del">
          <ac:chgData name="Chris Speller" userId="0a97f007-b978-4543-a8a0-9ee0abccdf0a" providerId="ADAL" clId="{FD4D7735-FE6F-48CE-8EB0-426C4AA180B2}" dt="2021-01-26T19:30:21.728" v="19641" actId="478"/>
          <ac:picMkLst>
            <pc:docMk/>
            <pc:sldMk cId="2086951072" sldId="5087"/>
            <ac:picMk id="3" creationId="{36D22F21-2748-40CE-AD5E-B019CD1FAD73}"/>
          </ac:picMkLst>
        </pc:picChg>
        <pc:picChg chg="del">
          <ac:chgData name="Chris Speller" userId="0a97f007-b978-4543-a8a0-9ee0abccdf0a" providerId="ADAL" clId="{FD4D7735-FE6F-48CE-8EB0-426C4AA180B2}" dt="2021-01-26T19:30:21.269" v="19640" actId="478"/>
          <ac:picMkLst>
            <pc:docMk/>
            <pc:sldMk cId="2086951072" sldId="5087"/>
            <ac:picMk id="6" creationId="{A03E30A9-91E7-4536-935C-24E22470E01A}"/>
          </ac:picMkLst>
        </pc:picChg>
        <pc:picChg chg="add mod">
          <ac:chgData name="Chris Speller" userId="0a97f007-b978-4543-a8a0-9ee0abccdf0a" providerId="ADAL" clId="{FD4D7735-FE6F-48CE-8EB0-426C4AA180B2}" dt="2021-01-26T19:31:03.647" v="19645" actId="1076"/>
          <ac:picMkLst>
            <pc:docMk/>
            <pc:sldMk cId="2086951072" sldId="5087"/>
            <ac:picMk id="7" creationId="{4B10824E-1B6F-4344-B448-EDAB51F2C08D}"/>
          </ac:picMkLst>
        </pc:picChg>
        <pc:picChg chg="add del mod">
          <ac:chgData name="Chris Speller" userId="0a97f007-b978-4543-a8a0-9ee0abccdf0a" providerId="ADAL" clId="{FD4D7735-FE6F-48CE-8EB0-426C4AA180B2}" dt="2021-01-26T19:33:21.855" v="19677" actId="478"/>
          <ac:picMkLst>
            <pc:docMk/>
            <pc:sldMk cId="2086951072" sldId="5087"/>
            <ac:picMk id="14" creationId="{1C0D6D85-AD6A-4410-84B5-5B8DAF01AC32}"/>
          </ac:picMkLst>
        </pc:picChg>
        <pc:picChg chg="add del mod">
          <ac:chgData name="Chris Speller" userId="0a97f007-b978-4543-a8a0-9ee0abccdf0a" providerId="ADAL" clId="{FD4D7735-FE6F-48CE-8EB0-426C4AA180B2}" dt="2021-01-26T19:33:35.576" v="19682" actId="478"/>
          <ac:picMkLst>
            <pc:docMk/>
            <pc:sldMk cId="2086951072" sldId="5087"/>
            <ac:picMk id="16" creationId="{8773FF6E-1F21-4CEE-ACD1-06E2A155E3F3}"/>
          </ac:picMkLst>
        </pc:picChg>
        <pc:picChg chg="add mod">
          <ac:chgData name="Chris Speller" userId="0a97f007-b978-4543-a8a0-9ee0abccdf0a" providerId="ADAL" clId="{FD4D7735-FE6F-48CE-8EB0-426C4AA180B2}" dt="2021-01-26T19:33:39.406" v="19686" actId="1076"/>
          <ac:picMkLst>
            <pc:docMk/>
            <pc:sldMk cId="2086951072" sldId="5087"/>
            <ac:picMk id="18" creationId="{D77EA223-2E5C-4EE0-8AB1-3CE9A27B0BD5}"/>
          </ac:picMkLst>
        </pc:picChg>
      </pc:sldChg>
      <pc:sldChg chg="addSp delSp modSp add mod delAnim modAnim">
        <pc:chgData name="Chris Speller" userId="0a97f007-b978-4543-a8a0-9ee0abccdf0a" providerId="ADAL" clId="{FD4D7735-FE6F-48CE-8EB0-426C4AA180B2}" dt="2021-01-31T19:01:51.401" v="33083"/>
        <pc:sldMkLst>
          <pc:docMk/>
          <pc:sldMk cId="1481904462" sldId="5088"/>
        </pc:sldMkLst>
        <pc:spChg chg="mod">
          <ac:chgData name="Chris Speller" userId="0a97f007-b978-4543-a8a0-9ee0abccdf0a" providerId="ADAL" clId="{FD4D7735-FE6F-48CE-8EB0-426C4AA180B2}" dt="2021-01-26T19:32:36.179" v="19673" actId="207"/>
          <ac:spMkLst>
            <pc:docMk/>
            <pc:sldMk cId="1481904462" sldId="5088"/>
            <ac:spMk id="13" creationId="{7ABAE97A-8CAC-449E-AADF-D2C0B12BD954}"/>
          </ac:spMkLst>
        </pc:spChg>
        <pc:spChg chg="add mod">
          <ac:chgData name="Chris Speller" userId="0a97f007-b978-4543-a8a0-9ee0abccdf0a" providerId="ADAL" clId="{FD4D7735-FE6F-48CE-8EB0-426C4AA180B2}" dt="2021-01-31T19:01:51.401" v="33083"/>
          <ac:spMkLst>
            <pc:docMk/>
            <pc:sldMk cId="1481904462" sldId="5088"/>
            <ac:spMk id="14" creationId="{295F3CD3-2C9D-417D-BD58-70DE5334DB02}"/>
          </ac:spMkLst>
        </pc:spChg>
        <pc:picChg chg="add mod">
          <ac:chgData name="Chris Speller" userId="0a97f007-b978-4543-a8a0-9ee0abccdf0a" providerId="ADAL" clId="{FD4D7735-FE6F-48CE-8EB0-426C4AA180B2}" dt="2021-01-26T19:32:20.817" v="19662" actId="1076"/>
          <ac:picMkLst>
            <pc:docMk/>
            <pc:sldMk cId="1481904462" sldId="5088"/>
            <ac:picMk id="3" creationId="{68988D23-54DD-4374-88F2-B79B9487CFDC}"/>
          </ac:picMkLst>
        </pc:picChg>
        <pc:picChg chg="del">
          <ac:chgData name="Chris Speller" userId="0a97f007-b978-4543-a8a0-9ee0abccdf0a" providerId="ADAL" clId="{FD4D7735-FE6F-48CE-8EB0-426C4AA180B2}" dt="2021-01-26T19:32:17.450" v="19658" actId="478"/>
          <ac:picMkLst>
            <pc:docMk/>
            <pc:sldMk cId="1481904462" sldId="5088"/>
            <ac:picMk id="7" creationId="{4B10824E-1B6F-4344-B448-EDAB51F2C08D}"/>
          </ac:picMkLst>
        </pc:picChg>
        <pc:picChg chg="add mod">
          <ac:chgData name="Chris Speller" userId="0a97f007-b978-4543-a8a0-9ee0abccdf0a" providerId="ADAL" clId="{FD4D7735-FE6F-48CE-8EB0-426C4AA180B2}" dt="2021-01-26T19:34:11.583" v="19690" actId="14100"/>
          <ac:picMkLst>
            <pc:docMk/>
            <pc:sldMk cId="1481904462" sldId="5088"/>
            <ac:picMk id="12" creationId="{E1A48BF3-59A2-4417-9B3B-B141A3396DD5}"/>
          </ac:picMkLst>
        </pc:picChg>
        <pc:picChg chg="del">
          <ac:chgData name="Chris Speller" userId="0a97f007-b978-4543-a8a0-9ee0abccdf0a" providerId="ADAL" clId="{FD4D7735-FE6F-48CE-8EB0-426C4AA180B2}" dt="2021-01-26T19:33:47.646" v="19687" actId="478"/>
          <ac:picMkLst>
            <pc:docMk/>
            <pc:sldMk cId="1481904462" sldId="5088"/>
            <ac:picMk id="14" creationId="{1C0D6D85-AD6A-4410-84B5-5B8DAF01AC32}"/>
          </ac:picMkLst>
        </pc:picChg>
        <pc:picChg chg="add del">
          <ac:chgData name="Chris Speller" userId="0a97f007-b978-4543-a8a0-9ee0abccdf0a" providerId="ADAL" clId="{FD4D7735-FE6F-48CE-8EB0-426C4AA180B2}" dt="2021-01-26T19:35:28.055" v="19693" actId="478"/>
          <ac:picMkLst>
            <pc:docMk/>
            <pc:sldMk cId="1481904462" sldId="5088"/>
            <ac:picMk id="16" creationId="{28A77B5C-F989-4BC0-9204-C4DECE1A9290}"/>
          </ac:picMkLst>
        </pc:picChg>
      </pc:sldChg>
      <pc:sldChg chg="addSp delSp modSp add mod delAnim modAnim">
        <pc:chgData name="Chris Speller" userId="0a97f007-b978-4543-a8a0-9ee0abccdf0a" providerId="ADAL" clId="{FD4D7735-FE6F-48CE-8EB0-426C4AA180B2}" dt="2021-01-31T19:01:52.721" v="33084"/>
        <pc:sldMkLst>
          <pc:docMk/>
          <pc:sldMk cId="506873109" sldId="5089"/>
        </pc:sldMkLst>
        <pc:spChg chg="add mod">
          <ac:chgData name="Chris Speller" userId="0a97f007-b978-4543-a8a0-9ee0abccdf0a" providerId="ADAL" clId="{FD4D7735-FE6F-48CE-8EB0-426C4AA180B2}" dt="2021-01-31T19:01:52.721" v="33084"/>
          <ac:spMkLst>
            <pc:docMk/>
            <pc:sldMk cId="506873109" sldId="5089"/>
            <ac:spMk id="12" creationId="{1F887BBA-2671-4692-BABA-C0A5A75008EE}"/>
          </ac:spMkLst>
        </pc:spChg>
        <pc:spChg chg="mod">
          <ac:chgData name="Chris Speller" userId="0a97f007-b978-4543-a8a0-9ee0abccdf0a" providerId="ADAL" clId="{FD4D7735-FE6F-48CE-8EB0-426C4AA180B2}" dt="2021-01-26T19:36:25.796" v="19718" actId="20577"/>
          <ac:spMkLst>
            <pc:docMk/>
            <pc:sldMk cId="506873109" sldId="5089"/>
            <ac:spMk id="13" creationId="{7ABAE97A-8CAC-449E-AADF-D2C0B12BD954}"/>
          </ac:spMkLst>
        </pc:spChg>
        <pc:picChg chg="del">
          <ac:chgData name="Chris Speller" userId="0a97f007-b978-4543-a8a0-9ee0abccdf0a" providerId="ADAL" clId="{FD4D7735-FE6F-48CE-8EB0-426C4AA180B2}" dt="2021-01-26T19:35:46.024" v="19697" actId="478"/>
          <ac:picMkLst>
            <pc:docMk/>
            <pc:sldMk cId="506873109" sldId="5089"/>
            <ac:picMk id="3" creationId="{68988D23-54DD-4374-88F2-B79B9487CFDC}"/>
          </ac:picMkLst>
        </pc:picChg>
        <pc:picChg chg="add mod">
          <ac:chgData name="Chris Speller" userId="0a97f007-b978-4543-a8a0-9ee0abccdf0a" providerId="ADAL" clId="{FD4D7735-FE6F-48CE-8EB0-426C4AA180B2}" dt="2021-01-26T19:35:49.530" v="19700" actId="1076"/>
          <ac:picMkLst>
            <pc:docMk/>
            <pc:sldMk cId="506873109" sldId="5089"/>
            <ac:picMk id="6" creationId="{8828EF45-983A-4801-8F1F-A8D1A6BB0FB0}"/>
          </ac:picMkLst>
        </pc:picChg>
        <pc:picChg chg="del">
          <ac:chgData name="Chris Speller" userId="0a97f007-b978-4543-a8a0-9ee0abccdf0a" providerId="ADAL" clId="{FD4D7735-FE6F-48CE-8EB0-426C4AA180B2}" dt="2021-01-26T19:36:28.319" v="19719" actId="478"/>
          <ac:picMkLst>
            <pc:docMk/>
            <pc:sldMk cId="506873109" sldId="5089"/>
            <ac:picMk id="12" creationId="{E1A48BF3-59A2-4417-9B3B-B141A3396DD5}"/>
          </ac:picMkLst>
        </pc:picChg>
        <pc:picChg chg="add mod">
          <ac:chgData name="Chris Speller" userId="0a97f007-b978-4543-a8a0-9ee0abccdf0a" providerId="ADAL" clId="{FD4D7735-FE6F-48CE-8EB0-426C4AA180B2}" dt="2021-01-26T19:37:00.564" v="19723" actId="1076"/>
          <ac:picMkLst>
            <pc:docMk/>
            <pc:sldMk cId="506873109" sldId="5089"/>
            <ac:picMk id="14" creationId="{4B5AD8D8-81C4-4065-A7DE-7A960E4A85AE}"/>
          </ac:picMkLst>
        </pc:picChg>
        <pc:picChg chg="del">
          <ac:chgData name="Chris Speller" userId="0a97f007-b978-4543-a8a0-9ee0abccdf0a" providerId="ADAL" clId="{FD4D7735-FE6F-48CE-8EB0-426C4AA180B2}" dt="2021-01-26T19:35:45.463" v="19696" actId="478"/>
          <ac:picMkLst>
            <pc:docMk/>
            <pc:sldMk cId="506873109" sldId="5089"/>
            <ac:picMk id="16" creationId="{28A77B5C-F989-4BC0-9204-C4DECE1A9290}"/>
          </ac:picMkLst>
        </pc:picChg>
      </pc:sldChg>
      <pc:sldChg chg="modSp add mod">
        <pc:chgData name="Chris Speller" userId="0a97f007-b978-4543-a8a0-9ee0abccdf0a" providerId="ADAL" clId="{FD4D7735-FE6F-48CE-8EB0-426C4AA180B2}" dt="2021-01-26T19:38:26.551" v="19789" actId="20577"/>
        <pc:sldMkLst>
          <pc:docMk/>
          <pc:sldMk cId="3154517646" sldId="5090"/>
        </pc:sldMkLst>
        <pc:spChg chg="mod">
          <ac:chgData name="Chris Speller" userId="0a97f007-b978-4543-a8a0-9ee0abccdf0a" providerId="ADAL" clId="{FD4D7735-FE6F-48CE-8EB0-426C4AA180B2}" dt="2021-01-26T19:38:26.551" v="19789" actId="20577"/>
          <ac:spMkLst>
            <pc:docMk/>
            <pc:sldMk cId="3154517646" sldId="5090"/>
            <ac:spMk id="10" creationId="{00000000-0000-0000-0000-000000000000}"/>
          </ac:spMkLst>
        </pc:spChg>
        <pc:spChg chg="mod">
          <ac:chgData name="Chris Speller" userId="0a97f007-b978-4543-a8a0-9ee0abccdf0a" providerId="ADAL" clId="{FD4D7735-FE6F-48CE-8EB0-426C4AA180B2}" dt="2021-01-26T19:37:24.372" v="19730"/>
          <ac:spMkLst>
            <pc:docMk/>
            <pc:sldMk cId="3154517646" sldId="5090"/>
            <ac:spMk id="11" creationId="{00000000-0000-0000-0000-000000000000}"/>
          </ac:spMkLst>
        </pc:spChg>
        <pc:spChg chg="mod">
          <ac:chgData name="Chris Speller" userId="0a97f007-b978-4543-a8a0-9ee0abccdf0a" providerId="ADAL" clId="{FD4D7735-FE6F-48CE-8EB0-426C4AA180B2}" dt="2021-01-26T19:38:17.443" v="19785" actId="20577"/>
          <ac:spMkLst>
            <pc:docMk/>
            <pc:sldMk cId="3154517646" sldId="5090"/>
            <ac:spMk id="13" creationId="{7ABAE97A-8CAC-449E-AADF-D2C0B12BD954}"/>
          </ac:spMkLst>
        </pc:spChg>
      </pc:sldChg>
      <pc:sldChg chg="addSp delSp modSp add mod modAnim">
        <pc:chgData name="Chris Speller" userId="0a97f007-b978-4543-a8a0-9ee0abccdf0a" providerId="ADAL" clId="{FD4D7735-FE6F-48CE-8EB0-426C4AA180B2}" dt="2021-01-31T19:01:54.193" v="33085"/>
        <pc:sldMkLst>
          <pc:docMk/>
          <pc:sldMk cId="50335814" sldId="5091"/>
        </pc:sldMkLst>
        <pc:spChg chg="mod">
          <ac:chgData name="Chris Speller" userId="0a97f007-b978-4543-a8a0-9ee0abccdf0a" providerId="ADAL" clId="{FD4D7735-FE6F-48CE-8EB0-426C4AA180B2}" dt="2021-01-26T19:41:26.020" v="19904" actId="20577"/>
          <ac:spMkLst>
            <pc:docMk/>
            <pc:sldMk cId="50335814" sldId="5091"/>
            <ac:spMk id="10" creationId="{00000000-0000-0000-0000-000000000000}"/>
          </ac:spMkLst>
        </pc:spChg>
        <pc:spChg chg="mod">
          <ac:chgData name="Chris Speller" userId="0a97f007-b978-4543-a8a0-9ee0abccdf0a" providerId="ADAL" clId="{FD4D7735-FE6F-48CE-8EB0-426C4AA180B2}" dt="2021-01-26T19:41:29.715" v="19906" actId="20577"/>
          <ac:spMkLst>
            <pc:docMk/>
            <pc:sldMk cId="50335814" sldId="5091"/>
            <ac:spMk id="11" creationId="{00000000-0000-0000-0000-000000000000}"/>
          </ac:spMkLst>
        </pc:spChg>
        <pc:spChg chg="add mod">
          <ac:chgData name="Chris Speller" userId="0a97f007-b978-4543-a8a0-9ee0abccdf0a" providerId="ADAL" clId="{FD4D7735-FE6F-48CE-8EB0-426C4AA180B2}" dt="2021-01-31T19:01:54.193" v="33085"/>
          <ac:spMkLst>
            <pc:docMk/>
            <pc:sldMk cId="50335814" sldId="5091"/>
            <ac:spMk id="12" creationId="{3A57820D-2295-440D-90D7-F5E334B35C0C}"/>
          </ac:spMkLst>
        </pc:spChg>
        <pc:spChg chg="mod">
          <ac:chgData name="Chris Speller" userId="0a97f007-b978-4543-a8a0-9ee0abccdf0a" providerId="ADAL" clId="{FD4D7735-FE6F-48CE-8EB0-426C4AA180B2}" dt="2021-01-26T19:40:42.512" v="19882" actId="1076"/>
          <ac:spMkLst>
            <pc:docMk/>
            <pc:sldMk cId="50335814" sldId="5091"/>
            <ac:spMk id="13" creationId="{7ABAE97A-8CAC-449E-AADF-D2C0B12BD954}"/>
          </ac:spMkLst>
        </pc:spChg>
        <pc:picChg chg="add del mod">
          <ac:chgData name="Chris Speller" userId="0a97f007-b978-4543-a8a0-9ee0abccdf0a" providerId="ADAL" clId="{FD4D7735-FE6F-48CE-8EB0-426C4AA180B2}" dt="2021-01-26T19:40:52.058" v="19891" actId="1076"/>
          <ac:picMkLst>
            <pc:docMk/>
            <pc:sldMk cId="50335814" sldId="5091"/>
            <ac:picMk id="3" creationId="{6010CCE2-1C1D-4088-8B66-FAAF8996CEDE}"/>
          </ac:picMkLst>
        </pc:picChg>
        <pc:picChg chg="add mod">
          <ac:chgData name="Chris Speller" userId="0a97f007-b978-4543-a8a0-9ee0abccdf0a" providerId="ADAL" clId="{FD4D7735-FE6F-48CE-8EB0-426C4AA180B2}" dt="2021-01-26T19:41:19.518" v="19899" actId="14100"/>
          <ac:picMkLst>
            <pc:docMk/>
            <pc:sldMk cId="50335814" sldId="5091"/>
            <ac:picMk id="7" creationId="{3EE5A449-027A-40F6-A0A6-9326D5713D98}"/>
          </ac:picMkLst>
        </pc:picChg>
        <pc:picChg chg="add del mod">
          <ac:chgData name="Chris Speller" userId="0a97f007-b978-4543-a8a0-9ee0abccdf0a" providerId="ADAL" clId="{FD4D7735-FE6F-48CE-8EB0-426C4AA180B2}" dt="2021-01-26T19:40:48.071" v="19888" actId="478"/>
          <ac:picMkLst>
            <pc:docMk/>
            <pc:sldMk cId="50335814" sldId="5091"/>
            <ac:picMk id="12" creationId="{EC9DD70A-F4FF-4C5D-BFFE-9F1FCFAE39C1}"/>
          </ac:picMkLst>
        </pc:picChg>
      </pc:sldChg>
      <pc:sldChg chg="addSp delSp modSp add mod delAnim modAnim">
        <pc:chgData name="Chris Speller" userId="0a97f007-b978-4543-a8a0-9ee0abccdf0a" providerId="ADAL" clId="{FD4D7735-FE6F-48CE-8EB0-426C4AA180B2}" dt="2021-01-31T19:01:55.713" v="33086"/>
        <pc:sldMkLst>
          <pc:docMk/>
          <pc:sldMk cId="643242152" sldId="5092"/>
        </pc:sldMkLst>
        <pc:spChg chg="mod">
          <ac:chgData name="Chris Speller" userId="0a97f007-b978-4543-a8a0-9ee0abccdf0a" providerId="ADAL" clId="{FD4D7735-FE6F-48CE-8EB0-426C4AA180B2}" dt="2021-01-26T19:44:30.127" v="20009"/>
          <ac:spMkLst>
            <pc:docMk/>
            <pc:sldMk cId="643242152" sldId="5092"/>
            <ac:spMk id="10" creationId="{00000000-0000-0000-0000-000000000000}"/>
          </ac:spMkLst>
        </pc:spChg>
        <pc:spChg chg="mod">
          <ac:chgData name="Chris Speller" userId="0a97f007-b978-4543-a8a0-9ee0abccdf0a" providerId="ADAL" clId="{FD4D7735-FE6F-48CE-8EB0-426C4AA180B2}" dt="2021-01-26T19:44:31.496" v="20010"/>
          <ac:spMkLst>
            <pc:docMk/>
            <pc:sldMk cId="643242152" sldId="5092"/>
            <ac:spMk id="11" creationId="{00000000-0000-0000-0000-000000000000}"/>
          </ac:spMkLst>
        </pc:spChg>
        <pc:spChg chg="add mod">
          <ac:chgData name="Chris Speller" userId="0a97f007-b978-4543-a8a0-9ee0abccdf0a" providerId="ADAL" clId="{FD4D7735-FE6F-48CE-8EB0-426C4AA180B2}" dt="2021-01-31T19:01:55.713" v="33086"/>
          <ac:spMkLst>
            <pc:docMk/>
            <pc:sldMk cId="643242152" sldId="5092"/>
            <ac:spMk id="12" creationId="{F904EE84-9768-4167-A930-8F6FD45F2310}"/>
          </ac:spMkLst>
        </pc:spChg>
        <pc:spChg chg="mod">
          <ac:chgData name="Chris Speller" userId="0a97f007-b978-4543-a8a0-9ee0abccdf0a" providerId="ADAL" clId="{FD4D7735-FE6F-48CE-8EB0-426C4AA180B2}" dt="2021-01-26T19:44:36.530" v="20012" actId="122"/>
          <ac:spMkLst>
            <pc:docMk/>
            <pc:sldMk cId="643242152" sldId="5092"/>
            <ac:spMk id="13" creationId="{7ABAE97A-8CAC-449E-AADF-D2C0B12BD954}"/>
          </ac:spMkLst>
        </pc:spChg>
        <pc:picChg chg="del">
          <ac:chgData name="Chris Speller" userId="0a97f007-b978-4543-a8a0-9ee0abccdf0a" providerId="ADAL" clId="{FD4D7735-FE6F-48CE-8EB0-426C4AA180B2}" dt="2021-01-26T19:43:26.583" v="19928" actId="478"/>
          <ac:picMkLst>
            <pc:docMk/>
            <pc:sldMk cId="643242152" sldId="5092"/>
            <ac:picMk id="3" creationId="{6010CCE2-1C1D-4088-8B66-FAAF8996CEDE}"/>
          </ac:picMkLst>
        </pc:picChg>
        <pc:picChg chg="add mod">
          <ac:chgData name="Chris Speller" userId="0a97f007-b978-4543-a8a0-9ee0abccdf0a" providerId="ADAL" clId="{FD4D7735-FE6F-48CE-8EB0-426C4AA180B2}" dt="2021-01-26T19:45:44.668" v="20018" actId="1076"/>
          <ac:picMkLst>
            <pc:docMk/>
            <pc:sldMk cId="643242152" sldId="5092"/>
            <ac:picMk id="6" creationId="{961FCDD3-971F-4D26-8D83-EE5E744EE789}"/>
          </ac:picMkLst>
        </pc:picChg>
        <pc:picChg chg="del">
          <ac:chgData name="Chris Speller" userId="0a97f007-b978-4543-a8a0-9ee0abccdf0a" providerId="ADAL" clId="{FD4D7735-FE6F-48CE-8EB0-426C4AA180B2}" dt="2021-01-26T19:42:26.111" v="19910" actId="478"/>
          <ac:picMkLst>
            <pc:docMk/>
            <pc:sldMk cId="643242152" sldId="5092"/>
            <ac:picMk id="7" creationId="{3EE5A449-027A-40F6-A0A6-9326D5713D98}"/>
          </ac:picMkLst>
        </pc:picChg>
        <pc:picChg chg="add mod">
          <ac:chgData name="Chris Speller" userId="0a97f007-b978-4543-a8a0-9ee0abccdf0a" providerId="ADAL" clId="{FD4D7735-FE6F-48CE-8EB0-426C4AA180B2}" dt="2021-01-26T19:45:42.361" v="20017" actId="1076"/>
          <ac:picMkLst>
            <pc:docMk/>
            <pc:sldMk cId="643242152" sldId="5092"/>
            <ac:picMk id="14" creationId="{8AD79F44-F4B3-4839-9FC3-C7694072F719}"/>
          </ac:picMkLst>
        </pc:picChg>
        <pc:picChg chg="add del">
          <ac:chgData name="Chris Speller" userId="0a97f007-b978-4543-a8a0-9ee0abccdf0a" providerId="ADAL" clId="{FD4D7735-FE6F-48CE-8EB0-426C4AA180B2}" dt="2021-01-26T19:46:07.799" v="20021" actId="478"/>
          <ac:picMkLst>
            <pc:docMk/>
            <pc:sldMk cId="643242152" sldId="5092"/>
            <ac:picMk id="16" creationId="{F95A59C9-7DBA-4086-961B-14C09C63B549}"/>
          </ac:picMkLst>
        </pc:picChg>
      </pc:sldChg>
      <pc:sldChg chg="addSp delSp modSp add mod delAnim modAnim">
        <pc:chgData name="Chris Speller" userId="0a97f007-b978-4543-a8a0-9ee0abccdf0a" providerId="ADAL" clId="{FD4D7735-FE6F-48CE-8EB0-426C4AA180B2}" dt="2021-01-31T19:01:57.013" v="33087"/>
        <pc:sldMkLst>
          <pc:docMk/>
          <pc:sldMk cId="1506428811" sldId="5093"/>
        </pc:sldMkLst>
        <pc:spChg chg="mod">
          <ac:chgData name="Chris Speller" userId="0a97f007-b978-4543-a8a0-9ee0abccdf0a" providerId="ADAL" clId="{FD4D7735-FE6F-48CE-8EB0-426C4AA180B2}" dt="2021-01-26T19:48:51.728" v="20147" actId="20577"/>
          <ac:spMkLst>
            <pc:docMk/>
            <pc:sldMk cId="1506428811" sldId="5093"/>
            <ac:spMk id="10" creationId="{00000000-0000-0000-0000-000000000000}"/>
          </ac:spMkLst>
        </pc:spChg>
        <pc:spChg chg="mod">
          <ac:chgData name="Chris Speller" userId="0a97f007-b978-4543-a8a0-9ee0abccdf0a" providerId="ADAL" clId="{FD4D7735-FE6F-48CE-8EB0-426C4AA180B2}" dt="2021-01-26T19:48:53.186" v="20148"/>
          <ac:spMkLst>
            <pc:docMk/>
            <pc:sldMk cId="1506428811" sldId="5093"/>
            <ac:spMk id="11" creationId="{00000000-0000-0000-0000-000000000000}"/>
          </ac:spMkLst>
        </pc:spChg>
        <pc:spChg chg="mod">
          <ac:chgData name="Chris Speller" userId="0a97f007-b978-4543-a8a0-9ee0abccdf0a" providerId="ADAL" clId="{FD4D7735-FE6F-48CE-8EB0-426C4AA180B2}" dt="2021-01-26T19:49:17.729" v="20168" actId="1076"/>
          <ac:spMkLst>
            <pc:docMk/>
            <pc:sldMk cId="1506428811" sldId="5093"/>
            <ac:spMk id="13" creationId="{7ABAE97A-8CAC-449E-AADF-D2C0B12BD954}"/>
          </ac:spMkLst>
        </pc:spChg>
        <pc:spChg chg="add mod">
          <ac:chgData name="Chris Speller" userId="0a97f007-b978-4543-a8a0-9ee0abccdf0a" providerId="ADAL" clId="{FD4D7735-FE6F-48CE-8EB0-426C4AA180B2}" dt="2021-01-31T19:01:57.013" v="33087"/>
          <ac:spMkLst>
            <pc:docMk/>
            <pc:sldMk cId="1506428811" sldId="5093"/>
            <ac:spMk id="14" creationId="{E133754B-A3D2-4221-9632-7A93BE3142E5}"/>
          </ac:spMkLst>
        </pc:spChg>
        <pc:picChg chg="add mod">
          <ac:chgData name="Chris Speller" userId="0a97f007-b978-4543-a8a0-9ee0abccdf0a" providerId="ADAL" clId="{FD4D7735-FE6F-48CE-8EB0-426C4AA180B2}" dt="2021-01-26T19:49:16.423" v="20167" actId="1076"/>
          <ac:picMkLst>
            <pc:docMk/>
            <pc:sldMk cId="1506428811" sldId="5093"/>
            <ac:picMk id="3" creationId="{18119143-43A3-45E7-9BFA-5AFDF12683F9}"/>
          </ac:picMkLst>
        </pc:picChg>
        <pc:picChg chg="del">
          <ac:chgData name="Chris Speller" userId="0a97f007-b978-4543-a8a0-9ee0abccdf0a" providerId="ADAL" clId="{FD4D7735-FE6F-48CE-8EB0-426C4AA180B2}" dt="2021-01-26T19:46:16.433" v="20024" actId="478"/>
          <ac:picMkLst>
            <pc:docMk/>
            <pc:sldMk cId="1506428811" sldId="5093"/>
            <ac:picMk id="6" creationId="{961FCDD3-971F-4D26-8D83-EE5E744EE789}"/>
          </ac:picMkLst>
        </pc:picChg>
        <pc:picChg chg="add mod">
          <ac:chgData name="Chris Speller" userId="0a97f007-b978-4543-a8a0-9ee0abccdf0a" providerId="ADAL" clId="{FD4D7735-FE6F-48CE-8EB0-426C4AA180B2}" dt="2021-01-26T19:51:31.515" v="20175" actId="1076"/>
          <ac:picMkLst>
            <pc:docMk/>
            <pc:sldMk cId="1506428811" sldId="5093"/>
            <ac:picMk id="12" creationId="{ACD3A2E1-C2E5-4E3B-A6DA-6E59531F1D78}"/>
          </ac:picMkLst>
        </pc:picChg>
        <pc:picChg chg="del">
          <ac:chgData name="Chris Speller" userId="0a97f007-b978-4543-a8a0-9ee0abccdf0a" providerId="ADAL" clId="{FD4D7735-FE6F-48CE-8EB0-426C4AA180B2}" dt="2021-01-26T19:46:16.071" v="20023" actId="478"/>
          <ac:picMkLst>
            <pc:docMk/>
            <pc:sldMk cId="1506428811" sldId="5093"/>
            <ac:picMk id="14" creationId="{8AD79F44-F4B3-4839-9FC3-C7694072F719}"/>
          </ac:picMkLst>
        </pc:picChg>
        <pc:picChg chg="del mod">
          <ac:chgData name="Chris Speller" userId="0a97f007-b978-4543-a8a0-9ee0abccdf0a" providerId="ADAL" clId="{FD4D7735-FE6F-48CE-8EB0-426C4AA180B2}" dt="2021-01-26T19:49:02.182" v="20162" actId="478"/>
          <ac:picMkLst>
            <pc:docMk/>
            <pc:sldMk cId="1506428811" sldId="5093"/>
            <ac:picMk id="16" creationId="{F95A59C9-7DBA-4086-961B-14C09C63B549}"/>
          </ac:picMkLst>
        </pc:picChg>
      </pc:sldChg>
      <pc:sldChg chg="modSp add mod">
        <pc:chgData name="Chris Speller" userId="0a97f007-b978-4543-a8a0-9ee0abccdf0a" providerId="ADAL" clId="{FD4D7735-FE6F-48CE-8EB0-426C4AA180B2}" dt="2021-01-26T19:53:09.366" v="20240" actId="20577"/>
        <pc:sldMkLst>
          <pc:docMk/>
          <pc:sldMk cId="2013633873" sldId="5094"/>
        </pc:sldMkLst>
        <pc:spChg chg="mod">
          <ac:chgData name="Chris Speller" userId="0a97f007-b978-4543-a8a0-9ee0abccdf0a" providerId="ADAL" clId="{FD4D7735-FE6F-48CE-8EB0-426C4AA180B2}" dt="2021-01-26T19:53:09.366" v="20240" actId="20577"/>
          <ac:spMkLst>
            <pc:docMk/>
            <pc:sldMk cId="2013633873" sldId="5094"/>
            <ac:spMk id="10" creationId="{00000000-0000-0000-0000-000000000000}"/>
          </ac:spMkLst>
        </pc:spChg>
        <pc:spChg chg="mod">
          <ac:chgData name="Chris Speller" userId="0a97f007-b978-4543-a8a0-9ee0abccdf0a" providerId="ADAL" clId="{FD4D7735-FE6F-48CE-8EB0-426C4AA180B2}" dt="2021-01-26T19:52:14.928" v="20187"/>
          <ac:spMkLst>
            <pc:docMk/>
            <pc:sldMk cId="2013633873" sldId="5094"/>
            <ac:spMk id="11" creationId="{00000000-0000-0000-0000-000000000000}"/>
          </ac:spMkLst>
        </pc:spChg>
        <pc:spChg chg="mod">
          <ac:chgData name="Chris Speller" userId="0a97f007-b978-4543-a8a0-9ee0abccdf0a" providerId="ADAL" clId="{FD4D7735-FE6F-48CE-8EB0-426C4AA180B2}" dt="2021-01-26T19:53:02.810" v="20238" actId="6549"/>
          <ac:spMkLst>
            <pc:docMk/>
            <pc:sldMk cId="2013633873" sldId="5094"/>
            <ac:spMk id="13" creationId="{7ABAE97A-8CAC-449E-AADF-D2C0B12BD954}"/>
          </ac:spMkLst>
        </pc:spChg>
      </pc:sldChg>
      <pc:sldChg chg="addSp delSp modSp add mod modAnim">
        <pc:chgData name="Chris Speller" userId="0a97f007-b978-4543-a8a0-9ee0abccdf0a" providerId="ADAL" clId="{FD4D7735-FE6F-48CE-8EB0-426C4AA180B2}" dt="2021-01-26T19:57:08.310" v="20284" actId="478"/>
        <pc:sldMkLst>
          <pc:docMk/>
          <pc:sldMk cId="3365606597" sldId="5095"/>
        </pc:sldMkLst>
        <pc:spChg chg="mod">
          <ac:chgData name="Chris Speller" userId="0a97f007-b978-4543-a8a0-9ee0abccdf0a" providerId="ADAL" clId="{FD4D7735-FE6F-48CE-8EB0-426C4AA180B2}" dt="2021-01-26T19:57:04.840" v="20283" actId="20577"/>
          <ac:spMkLst>
            <pc:docMk/>
            <pc:sldMk cId="3365606597" sldId="5095"/>
            <ac:spMk id="10" creationId="{00000000-0000-0000-0000-000000000000}"/>
          </ac:spMkLst>
        </pc:spChg>
        <pc:spChg chg="mod">
          <ac:chgData name="Chris Speller" userId="0a97f007-b978-4543-a8a0-9ee0abccdf0a" providerId="ADAL" clId="{FD4D7735-FE6F-48CE-8EB0-426C4AA180B2}" dt="2021-01-26T19:53:49.974" v="20265"/>
          <ac:spMkLst>
            <pc:docMk/>
            <pc:sldMk cId="3365606597" sldId="5095"/>
            <ac:spMk id="11" creationId="{00000000-0000-0000-0000-000000000000}"/>
          </ac:spMkLst>
        </pc:spChg>
        <pc:spChg chg="mod">
          <ac:chgData name="Chris Speller" userId="0a97f007-b978-4543-a8a0-9ee0abccdf0a" providerId="ADAL" clId="{FD4D7735-FE6F-48CE-8EB0-426C4AA180B2}" dt="2021-01-26T19:53:29.216" v="20251" actId="122"/>
          <ac:spMkLst>
            <pc:docMk/>
            <pc:sldMk cId="3365606597" sldId="5095"/>
            <ac:spMk id="13" creationId="{7ABAE97A-8CAC-449E-AADF-D2C0B12BD954}"/>
          </ac:spMkLst>
        </pc:spChg>
        <pc:picChg chg="add del mod">
          <ac:chgData name="Chris Speller" userId="0a97f007-b978-4543-a8a0-9ee0abccdf0a" providerId="ADAL" clId="{FD4D7735-FE6F-48CE-8EB0-426C4AA180B2}" dt="2021-01-26T19:57:08.310" v="20284" actId="478"/>
          <ac:picMkLst>
            <pc:docMk/>
            <pc:sldMk cId="3365606597" sldId="5095"/>
            <ac:picMk id="3" creationId="{F60DAE89-DE1E-42E1-849E-5CD05CE0C40D}"/>
          </ac:picMkLst>
        </pc:picChg>
      </pc:sldChg>
      <pc:sldChg chg="addSp delSp modSp add mod modAnim">
        <pc:chgData name="Chris Speller" userId="0a97f007-b978-4543-a8a0-9ee0abccdf0a" providerId="ADAL" clId="{FD4D7735-FE6F-48CE-8EB0-426C4AA180B2}" dt="2021-01-31T19:02:00.860" v="33088"/>
        <pc:sldMkLst>
          <pc:docMk/>
          <pc:sldMk cId="758802363" sldId="5096"/>
        </pc:sldMkLst>
        <pc:spChg chg="mod">
          <ac:chgData name="Chris Speller" userId="0a97f007-b978-4543-a8a0-9ee0abccdf0a" providerId="ADAL" clId="{FD4D7735-FE6F-48CE-8EB0-426C4AA180B2}" dt="2021-01-26T19:59:43.158" v="20336" actId="20577"/>
          <ac:spMkLst>
            <pc:docMk/>
            <pc:sldMk cId="758802363" sldId="5096"/>
            <ac:spMk id="10" creationId="{00000000-0000-0000-0000-000000000000}"/>
          </ac:spMkLst>
        </pc:spChg>
        <pc:spChg chg="mod">
          <ac:chgData name="Chris Speller" userId="0a97f007-b978-4543-a8a0-9ee0abccdf0a" providerId="ADAL" clId="{FD4D7735-FE6F-48CE-8EB0-426C4AA180B2}" dt="2021-01-26T19:57:33.757" v="20291"/>
          <ac:spMkLst>
            <pc:docMk/>
            <pc:sldMk cId="758802363" sldId="5096"/>
            <ac:spMk id="11" creationId="{00000000-0000-0000-0000-000000000000}"/>
          </ac:spMkLst>
        </pc:spChg>
        <pc:spChg chg="add mod">
          <ac:chgData name="Chris Speller" userId="0a97f007-b978-4543-a8a0-9ee0abccdf0a" providerId="ADAL" clId="{FD4D7735-FE6F-48CE-8EB0-426C4AA180B2}" dt="2021-01-31T19:02:00.860" v="33088"/>
          <ac:spMkLst>
            <pc:docMk/>
            <pc:sldMk cId="758802363" sldId="5096"/>
            <ac:spMk id="12" creationId="{0FDBDB98-F0CB-4AD2-9C58-B0C3F34D2991}"/>
          </ac:spMkLst>
        </pc:spChg>
        <pc:spChg chg="mod">
          <ac:chgData name="Chris Speller" userId="0a97f007-b978-4543-a8a0-9ee0abccdf0a" providerId="ADAL" clId="{FD4D7735-FE6F-48CE-8EB0-426C4AA180B2}" dt="2021-01-26T19:59:27.082" v="20329" actId="20577"/>
          <ac:spMkLst>
            <pc:docMk/>
            <pc:sldMk cId="758802363" sldId="5096"/>
            <ac:spMk id="13" creationId="{7ABAE97A-8CAC-449E-AADF-D2C0B12BD954}"/>
          </ac:spMkLst>
        </pc:spChg>
        <pc:picChg chg="add del mod">
          <ac:chgData name="Chris Speller" userId="0a97f007-b978-4543-a8a0-9ee0abccdf0a" providerId="ADAL" clId="{FD4D7735-FE6F-48CE-8EB0-426C4AA180B2}" dt="2021-01-26T19:59:21.715" v="20313" actId="478"/>
          <ac:picMkLst>
            <pc:docMk/>
            <pc:sldMk cId="758802363" sldId="5096"/>
            <ac:picMk id="3" creationId="{3B9EDBBD-3E37-4790-A24E-BA89B32027F4}"/>
          </ac:picMkLst>
        </pc:picChg>
        <pc:picChg chg="add mod">
          <ac:chgData name="Chris Speller" userId="0a97f007-b978-4543-a8a0-9ee0abccdf0a" providerId="ADAL" clId="{FD4D7735-FE6F-48CE-8EB0-426C4AA180B2}" dt="2021-01-26T19:59:22.825" v="20314" actId="1076"/>
          <ac:picMkLst>
            <pc:docMk/>
            <pc:sldMk cId="758802363" sldId="5096"/>
            <ac:picMk id="7" creationId="{D7375470-84B0-4C1D-90CF-EFD8C878E062}"/>
          </ac:picMkLst>
        </pc:picChg>
        <pc:picChg chg="add del mod">
          <ac:chgData name="Chris Speller" userId="0a97f007-b978-4543-a8a0-9ee0abccdf0a" providerId="ADAL" clId="{FD4D7735-FE6F-48CE-8EB0-426C4AA180B2}" dt="2021-01-26T19:59:46.496" v="20338"/>
          <ac:picMkLst>
            <pc:docMk/>
            <pc:sldMk cId="758802363" sldId="5096"/>
            <ac:picMk id="14" creationId="{81C40F01-4609-4C66-BB85-58A3E9FC53DE}"/>
          </ac:picMkLst>
        </pc:picChg>
        <pc:picChg chg="add mod">
          <ac:chgData name="Chris Speller" userId="0a97f007-b978-4543-a8a0-9ee0abccdf0a" providerId="ADAL" clId="{FD4D7735-FE6F-48CE-8EB0-426C4AA180B2}" dt="2021-01-26T20:00:10.482" v="20344" actId="1076"/>
          <ac:picMkLst>
            <pc:docMk/>
            <pc:sldMk cId="758802363" sldId="5096"/>
            <ac:picMk id="15" creationId="{E7F91671-F606-494D-A7D9-12D82DBBB83E}"/>
          </ac:picMkLst>
        </pc:picChg>
        <pc:picChg chg="add mod">
          <ac:chgData name="Chris Speller" userId="0a97f007-b978-4543-a8a0-9ee0abccdf0a" providerId="ADAL" clId="{FD4D7735-FE6F-48CE-8EB0-426C4AA180B2}" dt="2021-01-26T20:00:12.567" v="20346" actId="571"/>
          <ac:picMkLst>
            <pc:docMk/>
            <pc:sldMk cId="758802363" sldId="5096"/>
            <ac:picMk id="16" creationId="{4068CFBA-7EF8-4DE9-8485-90C47CC7494D}"/>
          </ac:picMkLst>
        </pc:picChg>
      </pc:sldChg>
      <pc:sldChg chg="delSp modSp add mod delAnim modAnim">
        <pc:chgData name="Chris Speller" userId="0a97f007-b978-4543-a8a0-9ee0abccdf0a" providerId="ADAL" clId="{FD4D7735-FE6F-48CE-8EB0-426C4AA180B2}" dt="2021-01-27T15:37:08.619" v="21839"/>
        <pc:sldMkLst>
          <pc:docMk/>
          <pc:sldMk cId="1086444919" sldId="5097"/>
        </pc:sldMkLst>
        <pc:spChg chg="mod">
          <ac:chgData name="Chris Speller" userId="0a97f007-b978-4543-a8a0-9ee0abccdf0a" providerId="ADAL" clId="{FD4D7735-FE6F-48CE-8EB0-426C4AA180B2}" dt="2021-01-27T15:23:02.070" v="20363" actId="20577"/>
          <ac:spMkLst>
            <pc:docMk/>
            <pc:sldMk cId="1086444919" sldId="5097"/>
            <ac:spMk id="10" creationId="{00000000-0000-0000-0000-000000000000}"/>
          </ac:spMkLst>
        </pc:spChg>
        <pc:spChg chg="mod">
          <ac:chgData name="Chris Speller" userId="0a97f007-b978-4543-a8a0-9ee0abccdf0a" providerId="ADAL" clId="{FD4D7735-FE6F-48CE-8EB0-426C4AA180B2}" dt="2021-01-27T15:22:53.080" v="20358"/>
          <ac:spMkLst>
            <pc:docMk/>
            <pc:sldMk cId="1086444919" sldId="5097"/>
            <ac:spMk id="11" creationId="{00000000-0000-0000-0000-000000000000}"/>
          </ac:spMkLst>
        </pc:spChg>
        <pc:spChg chg="mod">
          <ac:chgData name="Chris Speller" userId="0a97f007-b978-4543-a8a0-9ee0abccdf0a" providerId="ADAL" clId="{FD4D7735-FE6F-48CE-8EB0-426C4AA180B2}" dt="2021-01-27T15:23:48.254" v="20412" actId="120"/>
          <ac:spMkLst>
            <pc:docMk/>
            <pc:sldMk cId="1086444919" sldId="5097"/>
            <ac:spMk id="13" creationId="{7ABAE97A-8CAC-449E-AADF-D2C0B12BD954}"/>
          </ac:spMkLst>
        </pc:spChg>
        <pc:picChg chg="del">
          <ac:chgData name="Chris Speller" userId="0a97f007-b978-4543-a8a0-9ee0abccdf0a" providerId="ADAL" clId="{FD4D7735-FE6F-48CE-8EB0-426C4AA180B2}" dt="2021-01-26T20:01:12.594" v="20354" actId="478"/>
          <ac:picMkLst>
            <pc:docMk/>
            <pc:sldMk cId="1086444919" sldId="5097"/>
            <ac:picMk id="7" creationId="{D7375470-84B0-4C1D-90CF-EFD8C878E062}"/>
          </ac:picMkLst>
        </pc:picChg>
        <pc:picChg chg="del">
          <ac:chgData name="Chris Speller" userId="0a97f007-b978-4543-a8a0-9ee0abccdf0a" providerId="ADAL" clId="{FD4D7735-FE6F-48CE-8EB0-426C4AA180B2}" dt="2021-01-26T20:01:12.263" v="20353" actId="478"/>
          <ac:picMkLst>
            <pc:docMk/>
            <pc:sldMk cId="1086444919" sldId="5097"/>
            <ac:picMk id="15" creationId="{E7F91671-F606-494D-A7D9-12D82DBBB83E}"/>
          </ac:picMkLst>
        </pc:picChg>
      </pc:sldChg>
      <pc:sldChg chg="addSp delSp modSp add mod modAnim">
        <pc:chgData name="Chris Speller" userId="0a97f007-b978-4543-a8a0-9ee0abccdf0a" providerId="ADAL" clId="{FD4D7735-FE6F-48CE-8EB0-426C4AA180B2}" dt="2021-01-27T15:37:01.383" v="21833"/>
        <pc:sldMkLst>
          <pc:docMk/>
          <pc:sldMk cId="2810074209" sldId="5098"/>
        </pc:sldMkLst>
        <pc:spChg chg="mod">
          <ac:chgData name="Chris Speller" userId="0a97f007-b978-4543-a8a0-9ee0abccdf0a" providerId="ADAL" clId="{FD4D7735-FE6F-48CE-8EB0-426C4AA180B2}" dt="2021-01-27T15:24:21.632" v="20431" actId="20577"/>
          <ac:spMkLst>
            <pc:docMk/>
            <pc:sldMk cId="2810074209" sldId="5098"/>
            <ac:spMk id="10" creationId="{00000000-0000-0000-0000-000000000000}"/>
          </ac:spMkLst>
        </pc:spChg>
        <pc:spChg chg="mod">
          <ac:chgData name="Chris Speller" userId="0a97f007-b978-4543-a8a0-9ee0abccdf0a" providerId="ADAL" clId="{FD4D7735-FE6F-48CE-8EB0-426C4AA180B2}" dt="2021-01-27T15:24:24.546" v="20433"/>
          <ac:spMkLst>
            <pc:docMk/>
            <pc:sldMk cId="2810074209" sldId="5098"/>
            <ac:spMk id="11" creationId="{00000000-0000-0000-0000-000000000000}"/>
          </ac:spMkLst>
        </pc:spChg>
        <pc:spChg chg="mod">
          <ac:chgData name="Chris Speller" userId="0a97f007-b978-4543-a8a0-9ee0abccdf0a" providerId="ADAL" clId="{FD4D7735-FE6F-48CE-8EB0-426C4AA180B2}" dt="2021-01-27T15:25:08.154" v="20446" actId="20577"/>
          <ac:spMkLst>
            <pc:docMk/>
            <pc:sldMk cId="2810074209" sldId="5098"/>
            <ac:spMk id="13" creationId="{7ABAE97A-8CAC-449E-AADF-D2C0B12BD954}"/>
          </ac:spMkLst>
        </pc:spChg>
        <pc:picChg chg="add del mod">
          <ac:chgData name="Chris Speller" userId="0a97f007-b978-4543-a8a0-9ee0abccdf0a" providerId="ADAL" clId="{FD4D7735-FE6F-48CE-8EB0-426C4AA180B2}" dt="2021-01-27T15:33:44.458" v="21136" actId="478"/>
          <ac:picMkLst>
            <pc:docMk/>
            <pc:sldMk cId="2810074209" sldId="5098"/>
            <ac:picMk id="3" creationId="{BB9439C9-099F-4623-ADC2-6A807541F7EE}"/>
          </ac:picMkLst>
        </pc:picChg>
      </pc:sldChg>
      <pc:sldChg chg="addSp delSp modSp add mod modAnim">
        <pc:chgData name="Chris Speller" userId="0a97f007-b978-4543-a8a0-9ee0abccdf0a" providerId="ADAL" clId="{FD4D7735-FE6F-48CE-8EB0-426C4AA180B2}" dt="2021-01-27T15:37:05.178" v="21836"/>
        <pc:sldMkLst>
          <pc:docMk/>
          <pc:sldMk cId="1673482134" sldId="5099"/>
        </pc:sldMkLst>
        <pc:spChg chg="mod">
          <ac:chgData name="Chris Speller" userId="0a97f007-b978-4543-a8a0-9ee0abccdf0a" providerId="ADAL" clId="{FD4D7735-FE6F-48CE-8EB0-426C4AA180B2}" dt="2021-01-27T15:32:50.998" v="21130" actId="20577"/>
          <ac:spMkLst>
            <pc:docMk/>
            <pc:sldMk cId="1673482134" sldId="5099"/>
            <ac:spMk id="10" creationId="{00000000-0000-0000-0000-000000000000}"/>
          </ac:spMkLst>
        </pc:spChg>
        <pc:spChg chg="mod">
          <ac:chgData name="Chris Speller" userId="0a97f007-b978-4543-a8a0-9ee0abccdf0a" providerId="ADAL" clId="{FD4D7735-FE6F-48CE-8EB0-426C4AA180B2}" dt="2021-01-27T15:26:26.600" v="20882"/>
          <ac:spMkLst>
            <pc:docMk/>
            <pc:sldMk cId="1673482134" sldId="5099"/>
            <ac:spMk id="11" creationId="{00000000-0000-0000-0000-000000000000}"/>
          </ac:spMkLst>
        </pc:spChg>
        <pc:spChg chg="mod">
          <ac:chgData name="Chris Speller" userId="0a97f007-b978-4543-a8a0-9ee0abccdf0a" providerId="ADAL" clId="{FD4D7735-FE6F-48CE-8EB0-426C4AA180B2}" dt="2021-01-27T15:31:20.285" v="21106" actId="20577"/>
          <ac:spMkLst>
            <pc:docMk/>
            <pc:sldMk cId="1673482134" sldId="5099"/>
            <ac:spMk id="13" creationId="{7ABAE97A-8CAC-449E-AADF-D2C0B12BD954}"/>
          </ac:spMkLst>
        </pc:spChg>
        <pc:picChg chg="add del mod">
          <ac:chgData name="Chris Speller" userId="0a97f007-b978-4543-a8a0-9ee0abccdf0a" providerId="ADAL" clId="{FD4D7735-FE6F-48CE-8EB0-426C4AA180B2}" dt="2021-01-27T15:26:32.805" v="20895" actId="478"/>
          <ac:picMkLst>
            <pc:docMk/>
            <pc:sldMk cId="1673482134" sldId="5099"/>
            <ac:picMk id="3" creationId="{7D1CCFAE-D79A-4F66-8C94-E751FC3088A1}"/>
          </ac:picMkLst>
        </pc:picChg>
        <pc:picChg chg="add del mod">
          <ac:chgData name="Chris Speller" userId="0a97f007-b978-4543-a8a0-9ee0abccdf0a" providerId="ADAL" clId="{FD4D7735-FE6F-48CE-8EB0-426C4AA180B2}" dt="2021-01-27T15:27:16.633" v="20963" actId="478"/>
          <ac:picMkLst>
            <pc:docMk/>
            <pc:sldMk cId="1673482134" sldId="5099"/>
            <ac:picMk id="7" creationId="{BBD71B8F-7818-4E5C-BC66-CECE0304D205}"/>
          </ac:picMkLst>
        </pc:picChg>
        <pc:picChg chg="add del mod">
          <ac:chgData name="Chris Speller" userId="0a97f007-b978-4543-a8a0-9ee0abccdf0a" providerId="ADAL" clId="{FD4D7735-FE6F-48CE-8EB0-426C4AA180B2}" dt="2021-01-27T15:31:22.656" v="21107" actId="478"/>
          <ac:picMkLst>
            <pc:docMk/>
            <pc:sldMk cId="1673482134" sldId="5099"/>
            <ac:picMk id="14" creationId="{130B23F2-C20C-49A5-AB36-7EC86C10847A}"/>
          </ac:picMkLst>
        </pc:picChg>
        <pc:picChg chg="add del mod">
          <ac:chgData name="Chris Speller" userId="0a97f007-b978-4543-a8a0-9ee0abccdf0a" providerId="ADAL" clId="{FD4D7735-FE6F-48CE-8EB0-426C4AA180B2}" dt="2021-01-27T15:32:56.328" v="21131" actId="478"/>
          <ac:picMkLst>
            <pc:docMk/>
            <pc:sldMk cId="1673482134" sldId="5099"/>
            <ac:picMk id="16" creationId="{76565763-3DA2-4232-95E2-21525AD491F7}"/>
          </ac:picMkLst>
        </pc:picChg>
        <pc:picChg chg="add del mod">
          <ac:chgData name="Chris Speller" userId="0a97f007-b978-4543-a8a0-9ee0abccdf0a" providerId="ADAL" clId="{FD4D7735-FE6F-48CE-8EB0-426C4AA180B2}" dt="2021-01-27T15:32:56.689" v="21132" actId="478"/>
          <ac:picMkLst>
            <pc:docMk/>
            <pc:sldMk cId="1673482134" sldId="5099"/>
            <ac:picMk id="18" creationId="{0F70345E-0DD0-4C19-9627-EA5E33E942B5}"/>
          </ac:picMkLst>
        </pc:picChg>
      </pc:sldChg>
      <pc:sldChg chg="delSp modSp add mod modAnim">
        <pc:chgData name="Chris Speller" userId="0a97f007-b978-4543-a8a0-9ee0abccdf0a" providerId="ADAL" clId="{FD4D7735-FE6F-48CE-8EB0-426C4AA180B2}" dt="2021-01-27T15:36:57.372" v="21829"/>
        <pc:sldMkLst>
          <pc:docMk/>
          <pc:sldMk cId="2262305501" sldId="5100"/>
        </pc:sldMkLst>
        <pc:spChg chg="mod">
          <ac:chgData name="Chris Speller" userId="0a97f007-b978-4543-a8a0-9ee0abccdf0a" providerId="ADAL" clId="{FD4D7735-FE6F-48CE-8EB0-426C4AA180B2}" dt="2021-01-27T15:36:50.960" v="21826" actId="20577"/>
          <ac:spMkLst>
            <pc:docMk/>
            <pc:sldMk cId="2262305501" sldId="5100"/>
            <ac:spMk id="10" creationId="{00000000-0000-0000-0000-000000000000}"/>
          </ac:spMkLst>
        </pc:spChg>
        <pc:spChg chg="mod">
          <ac:chgData name="Chris Speller" userId="0a97f007-b978-4543-a8a0-9ee0abccdf0a" providerId="ADAL" clId="{FD4D7735-FE6F-48CE-8EB0-426C4AA180B2}" dt="2021-01-27T15:36:21.644" v="21814"/>
          <ac:spMkLst>
            <pc:docMk/>
            <pc:sldMk cId="2262305501" sldId="5100"/>
            <ac:spMk id="11" creationId="{00000000-0000-0000-0000-000000000000}"/>
          </ac:spMkLst>
        </pc:spChg>
        <pc:spChg chg="mod">
          <ac:chgData name="Chris Speller" userId="0a97f007-b978-4543-a8a0-9ee0abccdf0a" providerId="ADAL" clId="{FD4D7735-FE6F-48CE-8EB0-426C4AA180B2}" dt="2021-01-27T15:36:23.732" v="21815" actId="1076"/>
          <ac:spMkLst>
            <pc:docMk/>
            <pc:sldMk cId="2262305501" sldId="5100"/>
            <ac:spMk id="13" creationId="{7ABAE97A-8CAC-449E-AADF-D2C0B12BD954}"/>
          </ac:spMkLst>
        </pc:spChg>
        <pc:picChg chg="del mod">
          <ac:chgData name="Chris Speller" userId="0a97f007-b978-4543-a8a0-9ee0abccdf0a" providerId="ADAL" clId="{FD4D7735-FE6F-48CE-8EB0-426C4AA180B2}" dt="2021-01-27T15:36:10.937" v="21810" actId="478"/>
          <ac:picMkLst>
            <pc:docMk/>
            <pc:sldMk cId="2262305501" sldId="5100"/>
            <ac:picMk id="3" creationId="{BB9439C9-099F-4623-ADC2-6A807541F7EE}"/>
          </ac:picMkLst>
        </pc:picChg>
      </pc:sldChg>
      <pc:sldChg chg="modSp add mod modAnim">
        <pc:chgData name="Chris Speller" userId="0a97f007-b978-4543-a8a0-9ee0abccdf0a" providerId="ADAL" clId="{FD4D7735-FE6F-48CE-8EB0-426C4AA180B2}" dt="2021-01-31T19:02:11.732" v="33090" actId="1076"/>
        <pc:sldMkLst>
          <pc:docMk/>
          <pc:sldMk cId="2221243752" sldId="5101"/>
        </pc:sldMkLst>
        <pc:spChg chg="mod">
          <ac:chgData name="Chris Speller" userId="0a97f007-b978-4543-a8a0-9ee0abccdf0a" providerId="ADAL" clId="{FD4D7735-FE6F-48CE-8EB0-426C4AA180B2}" dt="2021-01-27T15:54:51.099" v="21927" actId="20577"/>
          <ac:spMkLst>
            <pc:docMk/>
            <pc:sldMk cId="2221243752" sldId="5101"/>
            <ac:spMk id="10" creationId="{00000000-0000-0000-0000-000000000000}"/>
          </ac:spMkLst>
        </pc:spChg>
        <pc:spChg chg="mod">
          <ac:chgData name="Chris Speller" userId="0a97f007-b978-4543-a8a0-9ee0abccdf0a" providerId="ADAL" clId="{FD4D7735-FE6F-48CE-8EB0-426C4AA180B2}" dt="2021-01-27T15:53:53.379" v="21912" actId="20577"/>
          <ac:spMkLst>
            <pc:docMk/>
            <pc:sldMk cId="2221243752" sldId="5101"/>
            <ac:spMk id="11" creationId="{00000000-0000-0000-0000-000000000000}"/>
          </ac:spMkLst>
        </pc:spChg>
        <pc:spChg chg="mod">
          <ac:chgData name="Chris Speller" userId="0a97f007-b978-4543-a8a0-9ee0abccdf0a" providerId="ADAL" clId="{FD4D7735-FE6F-48CE-8EB0-426C4AA180B2}" dt="2021-01-31T19:02:11.732" v="33090" actId="1076"/>
          <ac:spMkLst>
            <pc:docMk/>
            <pc:sldMk cId="2221243752" sldId="5101"/>
            <ac:spMk id="13" creationId="{7ABAE97A-8CAC-449E-AADF-D2C0B12BD954}"/>
          </ac:spMkLst>
        </pc:spChg>
      </pc:sldChg>
      <pc:sldChg chg="addSp delSp modSp add mod modAnim">
        <pc:chgData name="Chris Speller" userId="0a97f007-b978-4543-a8a0-9ee0abccdf0a" providerId="ADAL" clId="{FD4D7735-FE6F-48CE-8EB0-426C4AA180B2}" dt="2021-01-31T19:02:14.046" v="33091" actId="1076"/>
        <pc:sldMkLst>
          <pc:docMk/>
          <pc:sldMk cId="3859557839" sldId="5102"/>
        </pc:sldMkLst>
        <pc:spChg chg="mod">
          <ac:chgData name="Chris Speller" userId="0a97f007-b978-4543-a8a0-9ee0abccdf0a" providerId="ADAL" clId="{FD4D7735-FE6F-48CE-8EB0-426C4AA180B2}" dt="2021-01-27T15:58:16.073" v="22383" actId="20577"/>
          <ac:spMkLst>
            <pc:docMk/>
            <pc:sldMk cId="3859557839" sldId="5102"/>
            <ac:spMk id="10" creationId="{00000000-0000-0000-0000-000000000000}"/>
          </ac:spMkLst>
        </pc:spChg>
        <pc:spChg chg="mod">
          <ac:chgData name="Chris Speller" userId="0a97f007-b978-4543-a8a0-9ee0abccdf0a" providerId="ADAL" clId="{FD4D7735-FE6F-48CE-8EB0-426C4AA180B2}" dt="2021-01-27T15:57:27.761" v="22317"/>
          <ac:spMkLst>
            <pc:docMk/>
            <pc:sldMk cId="3859557839" sldId="5102"/>
            <ac:spMk id="11" creationId="{00000000-0000-0000-0000-000000000000}"/>
          </ac:spMkLst>
        </pc:spChg>
        <pc:spChg chg="mod">
          <ac:chgData name="Chris Speller" userId="0a97f007-b978-4543-a8a0-9ee0abccdf0a" providerId="ADAL" clId="{FD4D7735-FE6F-48CE-8EB0-426C4AA180B2}" dt="2021-01-31T19:02:14.046" v="33091" actId="1076"/>
          <ac:spMkLst>
            <pc:docMk/>
            <pc:sldMk cId="3859557839" sldId="5102"/>
            <ac:spMk id="13" creationId="{7ABAE97A-8CAC-449E-AADF-D2C0B12BD954}"/>
          </ac:spMkLst>
        </pc:spChg>
        <pc:picChg chg="add del mod">
          <ac:chgData name="Chris Speller" userId="0a97f007-b978-4543-a8a0-9ee0abccdf0a" providerId="ADAL" clId="{FD4D7735-FE6F-48CE-8EB0-426C4AA180B2}" dt="2021-01-27T15:58:00.464" v="22367" actId="478"/>
          <ac:picMkLst>
            <pc:docMk/>
            <pc:sldMk cId="3859557839" sldId="5102"/>
            <ac:picMk id="3" creationId="{F4B310B5-B3FE-493B-9A89-73364E84DFF1}"/>
          </ac:picMkLst>
        </pc:picChg>
      </pc:sldChg>
      <pc:sldChg chg="addSp delSp modSp add mod modAnim">
        <pc:chgData name="Chris Speller" userId="0a97f007-b978-4543-a8a0-9ee0abccdf0a" providerId="ADAL" clId="{FD4D7735-FE6F-48CE-8EB0-426C4AA180B2}" dt="2021-01-27T16:02:38.470" v="22464"/>
        <pc:sldMkLst>
          <pc:docMk/>
          <pc:sldMk cId="2609461208" sldId="5103"/>
        </pc:sldMkLst>
        <pc:spChg chg="mod">
          <ac:chgData name="Chris Speller" userId="0a97f007-b978-4543-a8a0-9ee0abccdf0a" providerId="ADAL" clId="{FD4D7735-FE6F-48CE-8EB0-426C4AA180B2}" dt="2021-01-27T16:02:33.718" v="22463"/>
          <ac:spMkLst>
            <pc:docMk/>
            <pc:sldMk cId="2609461208" sldId="5103"/>
            <ac:spMk id="10" creationId="{00000000-0000-0000-0000-000000000000}"/>
          </ac:spMkLst>
        </pc:spChg>
        <pc:spChg chg="mod">
          <ac:chgData name="Chris Speller" userId="0a97f007-b978-4543-a8a0-9ee0abccdf0a" providerId="ADAL" clId="{FD4D7735-FE6F-48CE-8EB0-426C4AA180B2}" dt="2021-01-27T16:02:38.470" v="22464"/>
          <ac:spMkLst>
            <pc:docMk/>
            <pc:sldMk cId="2609461208" sldId="5103"/>
            <ac:spMk id="11" creationId="{00000000-0000-0000-0000-000000000000}"/>
          </ac:spMkLst>
        </pc:spChg>
        <pc:spChg chg="mod">
          <ac:chgData name="Chris Speller" userId="0a97f007-b978-4543-a8a0-9ee0abccdf0a" providerId="ADAL" clId="{FD4D7735-FE6F-48CE-8EB0-426C4AA180B2}" dt="2021-01-27T15:58:43.715" v="22402" actId="1076"/>
          <ac:spMkLst>
            <pc:docMk/>
            <pc:sldMk cId="2609461208" sldId="5103"/>
            <ac:spMk id="13" creationId="{7ABAE97A-8CAC-449E-AADF-D2C0B12BD954}"/>
          </ac:spMkLst>
        </pc:spChg>
        <pc:picChg chg="add del mod">
          <ac:chgData name="Chris Speller" userId="0a97f007-b978-4543-a8a0-9ee0abccdf0a" providerId="ADAL" clId="{FD4D7735-FE6F-48CE-8EB0-426C4AA180B2}" dt="2021-01-27T15:59:59.929" v="22414" actId="478"/>
          <ac:picMkLst>
            <pc:docMk/>
            <pc:sldMk cId="2609461208" sldId="5103"/>
            <ac:picMk id="3" creationId="{083B9641-2220-4EC6-A433-598B3031E406}"/>
          </ac:picMkLst>
        </pc:picChg>
      </pc:sldChg>
      <pc:sldChg chg="modSp add mod">
        <pc:chgData name="Chris Speller" userId="0a97f007-b978-4543-a8a0-9ee0abccdf0a" providerId="ADAL" clId="{FD4D7735-FE6F-48CE-8EB0-426C4AA180B2}" dt="2021-01-27T16:02:44.328" v="22466"/>
        <pc:sldMkLst>
          <pc:docMk/>
          <pc:sldMk cId="2262952093" sldId="5104"/>
        </pc:sldMkLst>
        <pc:spChg chg="mod">
          <ac:chgData name="Chris Speller" userId="0a97f007-b978-4543-a8a0-9ee0abccdf0a" providerId="ADAL" clId="{FD4D7735-FE6F-48CE-8EB0-426C4AA180B2}" dt="2021-01-27T16:02:41.945" v="22465"/>
          <ac:spMkLst>
            <pc:docMk/>
            <pc:sldMk cId="2262952093" sldId="5104"/>
            <ac:spMk id="10" creationId="{00000000-0000-0000-0000-000000000000}"/>
          </ac:spMkLst>
        </pc:spChg>
        <pc:spChg chg="mod">
          <ac:chgData name="Chris Speller" userId="0a97f007-b978-4543-a8a0-9ee0abccdf0a" providerId="ADAL" clId="{FD4D7735-FE6F-48CE-8EB0-426C4AA180B2}" dt="2021-01-27T16:02:44.328" v="22466"/>
          <ac:spMkLst>
            <pc:docMk/>
            <pc:sldMk cId="2262952093" sldId="5104"/>
            <ac:spMk id="11" creationId="{00000000-0000-0000-0000-000000000000}"/>
          </ac:spMkLst>
        </pc:spChg>
        <pc:spChg chg="mod">
          <ac:chgData name="Chris Speller" userId="0a97f007-b978-4543-a8a0-9ee0abccdf0a" providerId="ADAL" clId="{FD4D7735-FE6F-48CE-8EB0-426C4AA180B2}" dt="2021-01-27T16:02:03.163" v="22454" actId="20577"/>
          <ac:spMkLst>
            <pc:docMk/>
            <pc:sldMk cId="2262952093" sldId="5104"/>
            <ac:spMk id="13" creationId="{7ABAE97A-8CAC-449E-AADF-D2C0B12BD954}"/>
          </ac:spMkLst>
        </pc:spChg>
      </pc:sldChg>
      <pc:sldChg chg="modSp add del modAnim">
        <pc:chgData name="Chris Speller" userId="0a97f007-b978-4543-a8a0-9ee0abccdf0a" providerId="ADAL" clId="{FD4D7735-FE6F-48CE-8EB0-426C4AA180B2}" dt="2021-01-27T16:06:24.291" v="22479"/>
        <pc:sldMkLst>
          <pc:docMk/>
          <pc:sldMk cId="223589160" sldId="5105"/>
        </pc:sldMkLst>
        <pc:spChg chg="mod">
          <ac:chgData name="Chris Speller" userId="0a97f007-b978-4543-a8a0-9ee0abccdf0a" providerId="ADAL" clId="{FD4D7735-FE6F-48CE-8EB0-426C4AA180B2}" dt="2021-01-27T16:06:23.920" v="22478" actId="20577"/>
          <ac:spMkLst>
            <pc:docMk/>
            <pc:sldMk cId="223589160" sldId="5105"/>
            <ac:spMk id="10" creationId="{00000000-0000-0000-0000-000000000000}"/>
          </ac:spMkLst>
        </pc:spChg>
        <pc:spChg chg="mod">
          <ac:chgData name="Chris Speller" userId="0a97f007-b978-4543-a8a0-9ee0abccdf0a" providerId="ADAL" clId="{FD4D7735-FE6F-48CE-8EB0-426C4AA180B2}" dt="2021-01-27T16:06:23.775" v="22477" actId="20577"/>
          <ac:spMkLst>
            <pc:docMk/>
            <pc:sldMk cId="223589160" sldId="5105"/>
            <ac:spMk id="11" creationId="{00000000-0000-0000-0000-000000000000}"/>
          </ac:spMkLst>
        </pc:spChg>
        <pc:spChg chg="mod">
          <ac:chgData name="Chris Speller" userId="0a97f007-b978-4543-a8a0-9ee0abccdf0a" providerId="ADAL" clId="{FD4D7735-FE6F-48CE-8EB0-426C4AA180B2}" dt="2021-01-27T16:06:01.274" v="22476" actId="20577"/>
          <ac:spMkLst>
            <pc:docMk/>
            <pc:sldMk cId="223589160" sldId="5105"/>
            <ac:spMk id="13" creationId="{7ABAE97A-8CAC-449E-AADF-D2C0B12BD954}"/>
          </ac:spMkLst>
        </pc:spChg>
      </pc:sldChg>
      <pc:sldChg chg="addSp delSp modSp add del mod ord modAnim">
        <pc:chgData name="Chris Speller" userId="0a97f007-b978-4543-a8a0-9ee0abccdf0a" providerId="ADAL" clId="{FD4D7735-FE6F-48CE-8EB0-426C4AA180B2}" dt="2021-01-27T16:26:22.503" v="23342" actId="20577"/>
        <pc:sldMkLst>
          <pc:docMk/>
          <pc:sldMk cId="352609890" sldId="5105"/>
        </pc:sldMkLst>
        <pc:spChg chg="mod">
          <ac:chgData name="Chris Speller" userId="0a97f007-b978-4543-a8a0-9ee0abccdf0a" providerId="ADAL" clId="{FD4D7735-FE6F-48CE-8EB0-426C4AA180B2}" dt="2021-01-27T16:26:22.503" v="23342" actId="20577"/>
          <ac:spMkLst>
            <pc:docMk/>
            <pc:sldMk cId="352609890" sldId="5105"/>
            <ac:spMk id="10" creationId="{00000000-0000-0000-0000-000000000000}"/>
          </ac:spMkLst>
        </pc:spChg>
        <pc:spChg chg="mod">
          <ac:chgData name="Chris Speller" userId="0a97f007-b978-4543-a8a0-9ee0abccdf0a" providerId="ADAL" clId="{FD4D7735-FE6F-48CE-8EB0-426C4AA180B2}" dt="2021-01-27T16:21:25.525" v="23308" actId="20577"/>
          <ac:spMkLst>
            <pc:docMk/>
            <pc:sldMk cId="352609890" sldId="5105"/>
            <ac:spMk id="11" creationId="{00000000-0000-0000-0000-000000000000}"/>
          </ac:spMkLst>
        </pc:spChg>
        <pc:spChg chg="mod">
          <ac:chgData name="Chris Speller" userId="0a97f007-b978-4543-a8a0-9ee0abccdf0a" providerId="ADAL" clId="{FD4D7735-FE6F-48CE-8EB0-426C4AA180B2}" dt="2021-01-27T16:25:08.558" v="23336" actId="20577"/>
          <ac:spMkLst>
            <pc:docMk/>
            <pc:sldMk cId="352609890" sldId="5105"/>
            <ac:spMk id="13" creationId="{7ABAE97A-8CAC-449E-AADF-D2C0B12BD954}"/>
          </ac:spMkLst>
        </pc:spChg>
        <pc:picChg chg="add del mod">
          <ac:chgData name="Chris Speller" userId="0a97f007-b978-4543-a8a0-9ee0abccdf0a" providerId="ADAL" clId="{FD4D7735-FE6F-48CE-8EB0-426C4AA180B2}" dt="2021-01-27T16:08:00.129" v="23207" actId="478"/>
          <ac:picMkLst>
            <pc:docMk/>
            <pc:sldMk cId="352609890" sldId="5105"/>
            <ac:picMk id="3" creationId="{D63E163F-8B99-446F-94B5-2E13FA5058BE}"/>
          </ac:picMkLst>
        </pc:picChg>
        <pc:picChg chg="add del mod">
          <ac:chgData name="Chris Speller" userId="0a97f007-b978-4543-a8a0-9ee0abccdf0a" providerId="ADAL" clId="{FD4D7735-FE6F-48CE-8EB0-426C4AA180B2}" dt="2021-01-27T16:25:16.832" v="23337" actId="478"/>
          <ac:picMkLst>
            <pc:docMk/>
            <pc:sldMk cId="352609890" sldId="5105"/>
            <ac:picMk id="7" creationId="{50CDC512-63DD-4836-9BD9-8ABD1DD3BA9C}"/>
          </ac:picMkLst>
        </pc:picChg>
        <pc:picChg chg="add del mod">
          <ac:chgData name="Chris Speller" userId="0a97f007-b978-4543-a8a0-9ee0abccdf0a" providerId="ADAL" clId="{FD4D7735-FE6F-48CE-8EB0-426C4AA180B2}" dt="2021-01-27T16:25:17.315" v="23338" actId="478"/>
          <ac:picMkLst>
            <pc:docMk/>
            <pc:sldMk cId="352609890" sldId="5105"/>
            <ac:picMk id="14" creationId="{1DF597AE-8ADC-41C5-910B-88A2F99EA2D5}"/>
          </ac:picMkLst>
        </pc:picChg>
        <pc:picChg chg="add del mod">
          <ac:chgData name="Chris Speller" userId="0a97f007-b978-4543-a8a0-9ee0abccdf0a" providerId="ADAL" clId="{FD4D7735-FE6F-48CE-8EB0-426C4AA180B2}" dt="2021-01-27T16:25:18" v="23339" actId="478"/>
          <ac:picMkLst>
            <pc:docMk/>
            <pc:sldMk cId="352609890" sldId="5105"/>
            <ac:picMk id="16" creationId="{2FF0DBD6-FCD5-4439-8437-9F414CE28986}"/>
          </ac:picMkLst>
        </pc:picChg>
      </pc:sldChg>
      <pc:sldChg chg="modSp add mod ord modAnim">
        <pc:chgData name="Chris Speller" userId="0a97f007-b978-4543-a8a0-9ee0abccdf0a" providerId="ADAL" clId="{FD4D7735-FE6F-48CE-8EB0-426C4AA180B2}" dt="2021-01-27T16:49:16.706" v="23477"/>
        <pc:sldMkLst>
          <pc:docMk/>
          <pc:sldMk cId="3473931107" sldId="5106"/>
        </pc:sldMkLst>
        <pc:spChg chg="mod">
          <ac:chgData name="Chris Speller" userId="0a97f007-b978-4543-a8a0-9ee0abccdf0a" providerId="ADAL" clId="{FD4D7735-FE6F-48CE-8EB0-426C4AA180B2}" dt="2021-01-27T16:47:49.787" v="23425" actId="6549"/>
          <ac:spMkLst>
            <pc:docMk/>
            <pc:sldMk cId="3473931107" sldId="5106"/>
            <ac:spMk id="10" creationId="{00000000-0000-0000-0000-000000000000}"/>
          </ac:spMkLst>
        </pc:spChg>
        <pc:spChg chg="mod">
          <ac:chgData name="Chris Speller" userId="0a97f007-b978-4543-a8a0-9ee0abccdf0a" providerId="ADAL" clId="{FD4D7735-FE6F-48CE-8EB0-426C4AA180B2}" dt="2021-01-27T16:47:46.428" v="23422"/>
          <ac:spMkLst>
            <pc:docMk/>
            <pc:sldMk cId="3473931107" sldId="5106"/>
            <ac:spMk id="11" creationId="{00000000-0000-0000-0000-000000000000}"/>
          </ac:spMkLst>
        </pc:spChg>
        <pc:spChg chg="mod">
          <ac:chgData name="Chris Speller" userId="0a97f007-b978-4543-a8a0-9ee0abccdf0a" providerId="ADAL" clId="{FD4D7735-FE6F-48CE-8EB0-426C4AA180B2}" dt="2021-01-27T16:47:28.385" v="23406" actId="20577"/>
          <ac:spMkLst>
            <pc:docMk/>
            <pc:sldMk cId="3473931107" sldId="5106"/>
            <ac:spMk id="13" creationId="{7ABAE97A-8CAC-449E-AADF-D2C0B12BD954}"/>
          </ac:spMkLst>
        </pc:spChg>
      </pc:sldChg>
      <pc:sldChg chg="modSp add mod ord modAnim">
        <pc:chgData name="Chris Speller" userId="0a97f007-b978-4543-a8a0-9ee0abccdf0a" providerId="ADAL" clId="{FD4D7735-FE6F-48CE-8EB0-426C4AA180B2}" dt="2021-01-27T16:49:16.706" v="23477"/>
        <pc:sldMkLst>
          <pc:docMk/>
          <pc:sldMk cId="2901154865" sldId="5107"/>
        </pc:sldMkLst>
        <pc:spChg chg="mod">
          <ac:chgData name="Chris Speller" userId="0a97f007-b978-4543-a8a0-9ee0abccdf0a" providerId="ADAL" clId="{FD4D7735-FE6F-48CE-8EB0-426C4AA180B2}" dt="2021-01-27T16:48:22.470" v="23444" actId="20577"/>
          <ac:spMkLst>
            <pc:docMk/>
            <pc:sldMk cId="2901154865" sldId="5107"/>
            <ac:spMk id="10" creationId="{00000000-0000-0000-0000-000000000000}"/>
          </ac:spMkLst>
        </pc:spChg>
        <pc:spChg chg="mod">
          <ac:chgData name="Chris Speller" userId="0a97f007-b978-4543-a8a0-9ee0abccdf0a" providerId="ADAL" clId="{FD4D7735-FE6F-48CE-8EB0-426C4AA180B2}" dt="2021-01-27T16:48:25.817" v="23445"/>
          <ac:spMkLst>
            <pc:docMk/>
            <pc:sldMk cId="2901154865" sldId="5107"/>
            <ac:spMk id="11" creationId="{00000000-0000-0000-0000-000000000000}"/>
          </ac:spMkLst>
        </pc:spChg>
        <pc:spChg chg="mod">
          <ac:chgData name="Chris Speller" userId="0a97f007-b978-4543-a8a0-9ee0abccdf0a" providerId="ADAL" clId="{FD4D7735-FE6F-48CE-8EB0-426C4AA180B2}" dt="2021-01-27T16:48:58.559" v="23475" actId="20577"/>
          <ac:spMkLst>
            <pc:docMk/>
            <pc:sldMk cId="2901154865" sldId="5107"/>
            <ac:spMk id="13" creationId="{7ABAE97A-8CAC-449E-AADF-D2C0B12BD954}"/>
          </ac:spMkLst>
        </pc:spChg>
      </pc:sldChg>
      <pc:sldChg chg="addSp delSp modSp add mod modAnim">
        <pc:chgData name="Chris Speller" userId="0a97f007-b978-4543-a8a0-9ee0abccdf0a" providerId="ADAL" clId="{FD4D7735-FE6F-48CE-8EB0-426C4AA180B2}" dt="2021-01-31T19:02:21.285" v="33092" actId="1076"/>
        <pc:sldMkLst>
          <pc:docMk/>
          <pc:sldMk cId="2388335866" sldId="5108"/>
        </pc:sldMkLst>
        <pc:spChg chg="mod">
          <ac:chgData name="Chris Speller" userId="0a97f007-b978-4543-a8a0-9ee0abccdf0a" providerId="ADAL" clId="{FD4D7735-FE6F-48CE-8EB0-426C4AA180B2}" dt="2021-01-27T16:52:05.735" v="23864" actId="20577"/>
          <ac:spMkLst>
            <pc:docMk/>
            <pc:sldMk cId="2388335866" sldId="5108"/>
            <ac:spMk id="10" creationId="{00000000-0000-0000-0000-000000000000}"/>
          </ac:spMkLst>
        </pc:spChg>
        <pc:spChg chg="mod">
          <ac:chgData name="Chris Speller" userId="0a97f007-b978-4543-a8a0-9ee0abccdf0a" providerId="ADAL" clId="{FD4D7735-FE6F-48CE-8EB0-426C4AA180B2}" dt="2021-01-27T16:50:47.501" v="23819"/>
          <ac:spMkLst>
            <pc:docMk/>
            <pc:sldMk cId="2388335866" sldId="5108"/>
            <ac:spMk id="11" creationId="{00000000-0000-0000-0000-000000000000}"/>
          </ac:spMkLst>
        </pc:spChg>
        <pc:spChg chg="mod">
          <ac:chgData name="Chris Speller" userId="0a97f007-b978-4543-a8a0-9ee0abccdf0a" providerId="ADAL" clId="{FD4D7735-FE6F-48CE-8EB0-426C4AA180B2}" dt="2021-01-31T19:02:21.285" v="33092" actId="1076"/>
          <ac:spMkLst>
            <pc:docMk/>
            <pc:sldMk cId="2388335866" sldId="5108"/>
            <ac:spMk id="13" creationId="{7ABAE97A-8CAC-449E-AADF-D2C0B12BD954}"/>
          </ac:spMkLst>
        </pc:spChg>
        <pc:picChg chg="add del mod">
          <ac:chgData name="Chris Speller" userId="0a97f007-b978-4543-a8a0-9ee0abccdf0a" providerId="ADAL" clId="{FD4D7735-FE6F-48CE-8EB0-426C4AA180B2}" dt="2021-01-27T16:50:58.521" v="23826" actId="478"/>
          <ac:picMkLst>
            <pc:docMk/>
            <pc:sldMk cId="2388335866" sldId="5108"/>
            <ac:picMk id="3" creationId="{23F74DCA-4DC1-453C-A582-EE9E08D08E38}"/>
          </ac:picMkLst>
        </pc:picChg>
        <pc:picChg chg="add del mod">
          <ac:chgData name="Chris Speller" userId="0a97f007-b978-4543-a8a0-9ee0abccdf0a" providerId="ADAL" clId="{FD4D7735-FE6F-48CE-8EB0-426C4AA180B2}" dt="2021-01-27T16:52:34.568" v="23892" actId="478"/>
          <ac:picMkLst>
            <pc:docMk/>
            <pc:sldMk cId="2388335866" sldId="5108"/>
            <ac:picMk id="7" creationId="{D1B98FB3-604E-4414-B52A-62F3A7993F28}"/>
          </ac:picMkLst>
        </pc:picChg>
      </pc:sldChg>
      <pc:sldChg chg="addSp delSp modSp add mod modAnim">
        <pc:chgData name="Chris Speller" userId="0a97f007-b978-4543-a8a0-9ee0abccdf0a" providerId="ADAL" clId="{FD4D7735-FE6F-48CE-8EB0-426C4AA180B2}" dt="2021-01-27T16:54:44.784" v="24253" actId="478"/>
        <pc:sldMkLst>
          <pc:docMk/>
          <pc:sldMk cId="3155643229" sldId="5109"/>
        </pc:sldMkLst>
        <pc:spChg chg="mod">
          <ac:chgData name="Chris Speller" userId="0a97f007-b978-4543-a8a0-9ee0abccdf0a" providerId="ADAL" clId="{FD4D7735-FE6F-48CE-8EB0-426C4AA180B2}" dt="2021-01-27T16:53:56.651" v="24171" actId="20577"/>
          <ac:spMkLst>
            <pc:docMk/>
            <pc:sldMk cId="3155643229" sldId="5109"/>
            <ac:spMk id="10" creationId="{00000000-0000-0000-0000-000000000000}"/>
          </ac:spMkLst>
        </pc:spChg>
        <pc:spChg chg="mod">
          <ac:chgData name="Chris Speller" userId="0a97f007-b978-4543-a8a0-9ee0abccdf0a" providerId="ADAL" clId="{FD4D7735-FE6F-48CE-8EB0-426C4AA180B2}" dt="2021-01-27T16:53:58.507" v="24172" actId="20577"/>
          <ac:spMkLst>
            <pc:docMk/>
            <pc:sldMk cId="3155643229" sldId="5109"/>
            <ac:spMk id="11" creationId="{00000000-0000-0000-0000-000000000000}"/>
          </ac:spMkLst>
        </pc:spChg>
        <pc:spChg chg="mod">
          <ac:chgData name="Chris Speller" userId="0a97f007-b978-4543-a8a0-9ee0abccdf0a" providerId="ADAL" clId="{FD4D7735-FE6F-48CE-8EB0-426C4AA180B2}" dt="2021-01-27T16:54:24.419" v="24249" actId="122"/>
          <ac:spMkLst>
            <pc:docMk/>
            <pc:sldMk cId="3155643229" sldId="5109"/>
            <ac:spMk id="13" creationId="{7ABAE97A-8CAC-449E-AADF-D2C0B12BD954}"/>
          </ac:spMkLst>
        </pc:spChg>
        <pc:picChg chg="add del mod">
          <ac:chgData name="Chris Speller" userId="0a97f007-b978-4543-a8a0-9ee0abccdf0a" providerId="ADAL" clId="{FD4D7735-FE6F-48CE-8EB0-426C4AA180B2}" dt="2021-01-27T16:54:28.096" v="24250" actId="478"/>
          <ac:picMkLst>
            <pc:docMk/>
            <pc:sldMk cId="3155643229" sldId="5109"/>
            <ac:picMk id="3" creationId="{FE9527A4-CF2F-4731-898E-EBC6C419A1DF}"/>
          </ac:picMkLst>
        </pc:picChg>
        <pc:picChg chg="add del">
          <ac:chgData name="Chris Speller" userId="0a97f007-b978-4543-a8a0-9ee0abccdf0a" providerId="ADAL" clId="{FD4D7735-FE6F-48CE-8EB0-426C4AA180B2}" dt="2021-01-27T16:54:44.784" v="24253" actId="478"/>
          <ac:picMkLst>
            <pc:docMk/>
            <pc:sldMk cId="3155643229" sldId="5109"/>
            <ac:picMk id="7" creationId="{1E11A5CB-1665-42A2-9C92-4C184A9C5B74}"/>
          </ac:picMkLst>
        </pc:picChg>
      </pc:sldChg>
      <pc:sldChg chg="addSp delSp modSp add mod modAnim">
        <pc:chgData name="Chris Speller" userId="0a97f007-b978-4543-a8a0-9ee0abccdf0a" providerId="ADAL" clId="{FD4D7735-FE6F-48CE-8EB0-426C4AA180B2}" dt="2021-01-27T17:00:15.631" v="24500" actId="478"/>
        <pc:sldMkLst>
          <pc:docMk/>
          <pc:sldMk cId="2202538144" sldId="5110"/>
        </pc:sldMkLst>
        <pc:spChg chg="mod">
          <ac:chgData name="Chris Speller" userId="0a97f007-b978-4543-a8a0-9ee0abccdf0a" providerId="ADAL" clId="{FD4D7735-FE6F-48CE-8EB0-426C4AA180B2}" dt="2021-01-27T16:58:37.968" v="24448" actId="20577"/>
          <ac:spMkLst>
            <pc:docMk/>
            <pc:sldMk cId="2202538144" sldId="5110"/>
            <ac:spMk id="10" creationId="{00000000-0000-0000-0000-000000000000}"/>
          </ac:spMkLst>
        </pc:spChg>
        <pc:spChg chg="mod">
          <ac:chgData name="Chris Speller" userId="0a97f007-b978-4543-a8a0-9ee0abccdf0a" providerId="ADAL" clId="{FD4D7735-FE6F-48CE-8EB0-426C4AA180B2}" dt="2021-01-27T16:59:29.223" v="24463" actId="20577"/>
          <ac:spMkLst>
            <pc:docMk/>
            <pc:sldMk cId="2202538144" sldId="5110"/>
            <ac:spMk id="11" creationId="{00000000-0000-0000-0000-000000000000}"/>
          </ac:spMkLst>
        </pc:spChg>
        <pc:spChg chg="mod">
          <ac:chgData name="Chris Speller" userId="0a97f007-b978-4543-a8a0-9ee0abccdf0a" providerId="ADAL" clId="{FD4D7735-FE6F-48CE-8EB0-426C4AA180B2}" dt="2021-01-27T17:00:12.276" v="24499" actId="20577"/>
          <ac:spMkLst>
            <pc:docMk/>
            <pc:sldMk cId="2202538144" sldId="5110"/>
            <ac:spMk id="13" creationId="{7ABAE97A-8CAC-449E-AADF-D2C0B12BD954}"/>
          </ac:spMkLst>
        </pc:spChg>
        <pc:picChg chg="add del mod">
          <ac:chgData name="Chris Speller" userId="0a97f007-b978-4543-a8a0-9ee0abccdf0a" providerId="ADAL" clId="{FD4D7735-FE6F-48CE-8EB0-426C4AA180B2}" dt="2021-01-27T17:00:15.631" v="24500" actId="478"/>
          <ac:picMkLst>
            <pc:docMk/>
            <pc:sldMk cId="2202538144" sldId="5110"/>
            <ac:picMk id="3" creationId="{A382C6C9-B120-49CD-864B-C8B008EED32F}"/>
          </ac:picMkLst>
        </pc:picChg>
        <pc:picChg chg="del">
          <ac:chgData name="Chris Speller" userId="0a97f007-b978-4543-a8a0-9ee0abccdf0a" providerId="ADAL" clId="{FD4D7735-FE6F-48CE-8EB0-426C4AA180B2}" dt="2021-01-27T16:56:02.712" v="24405" actId="478"/>
          <ac:picMkLst>
            <pc:docMk/>
            <pc:sldMk cId="2202538144" sldId="5110"/>
            <ac:picMk id="7" creationId="{1E11A5CB-1665-42A2-9C92-4C184A9C5B74}"/>
          </ac:picMkLst>
        </pc:picChg>
      </pc:sldChg>
      <pc:sldChg chg="modSp add mod modAnim">
        <pc:chgData name="Chris Speller" userId="0a97f007-b978-4543-a8a0-9ee0abccdf0a" providerId="ADAL" clId="{FD4D7735-FE6F-48CE-8EB0-426C4AA180B2}" dt="2021-01-27T17:02:12.489" v="24546" actId="6549"/>
        <pc:sldMkLst>
          <pc:docMk/>
          <pc:sldMk cId="4290101405" sldId="5111"/>
        </pc:sldMkLst>
        <pc:spChg chg="mod">
          <ac:chgData name="Chris Speller" userId="0a97f007-b978-4543-a8a0-9ee0abccdf0a" providerId="ADAL" clId="{FD4D7735-FE6F-48CE-8EB0-426C4AA180B2}" dt="2021-01-27T17:02:12.489" v="24546" actId="6549"/>
          <ac:spMkLst>
            <pc:docMk/>
            <pc:sldMk cId="4290101405" sldId="5111"/>
            <ac:spMk id="10" creationId="{00000000-0000-0000-0000-000000000000}"/>
          </ac:spMkLst>
        </pc:spChg>
        <pc:spChg chg="mod">
          <ac:chgData name="Chris Speller" userId="0a97f007-b978-4543-a8a0-9ee0abccdf0a" providerId="ADAL" clId="{FD4D7735-FE6F-48CE-8EB0-426C4AA180B2}" dt="2021-01-27T17:02:04.841" v="24543"/>
          <ac:spMkLst>
            <pc:docMk/>
            <pc:sldMk cId="4290101405" sldId="5111"/>
            <ac:spMk id="11" creationId="{00000000-0000-0000-0000-000000000000}"/>
          </ac:spMkLst>
        </pc:spChg>
        <pc:spChg chg="mod">
          <ac:chgData name="Chris Speller" userId="0a97f007-b978-4543-a8a0-9ee0abccdf0a" providerId="ADAL" clId="{FD4D7735-FE6F-48CE-8EB0-426C4AA180B2}" dt="2021-01-27T17:01:08.313" v="24529" actId="122"/>
          <ac:spMkLst>
            <pc:docMk/>
            <pc:sldMk cId="4290101405" sldId="5111"/>
            <ac:spMk id="13" creationId="{7ABAE97A-8CAC-449E-AADF-D2C0B12BD954}"/>
          </ac:spMkLst>
        </pc:spChg>
      </pc:sldChg>
      <pc:sldChg chg="addSp delSp modSp add mod modAnim">
        <pc:chgData name="Chris Speller" userId="0a97f007-b978-4543-a8a0-9ee0abccdf0a" providerId="ADAL" clId="{FD4D7735-FE6F-48CE-8EB0-426C4AA180B2}" dt="2021-01-27T17:07:40.080" v="25346" actId="478"/>
        <pc:sldMkLst>
          <pc:docMk/>
          <pc:sldMk cId="2201462496" sldId="5112"/>
        </pc:sldMkLst>
        <pc:spChg chg="mod">
          <ac:chgData name="Chris Speller" userId="0a97f007-b978-4543-a8a0-9ee0abccdf0a" providerId="ADAL" clId="{FD4D7735-FE6F-48CE-8EB0-426C4AA180B2}" dt="2021-01-27T17:07:09.629" v="25344" actId="6549"/>
          <ac:spMkLst>
            <pc:docMk/>
            <pc:sldMk cId="2201462496" sldId="5112"/>
            <ac:spMk id="10" creationId="{00000000-0000-0000-0000-000000000000}"/>
          </ac:spMkLst>
        </pc:spChg>
        <pc:spChg chg="mod">
          <ac:chgData name="Chris Speller" userId="0a97f007-b978-4543-a8a0-9ee0abccdf0a" providerId="ADAL" clId="{FD4D7735-FE6F-48CE-8EB0-426C4AA180B2}" dt="2021-01-27T17:07:03.812" v="25339" actId="20577"/>
          <ac:spMkLst>
            <pc:docMk/>
            <pc:sldMk cId="2201462496" sldId="5112"/>
            <ac:spMk id="11" creationId="{00000000-0000-0000-0000-000000000000}"/>
          </ac:spMkLst>
        </pc:spChg>
        <pc:spChg chg="mod">
          <ac:chgData name="Chris Speller" userId="0a97f007-b978-4543-a8a0-9ee0abccdf0a" providerId="ADAL" clId="{FD4D7735-FE6F-48CE-8EB0-426C4AA180B2}" dt="2021-01-27T17:06:45.871" v="25331" actId="20577"/>
          <ac:spMkLst>
            <pc:docMk/>
            <pc:sldMk cId="2201462496" sldId="5112"/>
            <ac:spMk id="13" creationId="{7ABAE97A-8CAC-449E-AADF-D2C0B12BD954}"/>
          </ac:spMkLst>
        </pc:spChg>
        <pc:picChg chg="add del mod modCrop">
          <ac:chgData name="Chris Speller" userId="0a97f007-b978-4543-a8a0-9ee0abccdf0a" providerId="ADAL" clId="{FD4D7735-FE6F-48CE-8EB0-426C4AA180B2}" dt="2021-01-27T17:07:40.080" v="25346" actId="478"/>
          <ac:picMkLst>
            <pc:docMk/>
            <pc:sldMk cId="2201462496" sldId="5112"/>
            <ac:picMk id="3" creationId="{2E2857BB-CCA1-43E4-A927-B8D454179D93}"/>
          </ac:picMkLst>
        </pc:picChg>
      </pc:sldChg>
      <pc:sldChg chg="addSp delSp modSp add mod ord">
        <pc:chgData name="Chris Speller" userId="0a97f007-b978-4543-a8a0-9ee0abccdf0a" providerId="ADAL" clId="{FD4D7735-FE6F-48CE-8EB0-426C4AA180B2}" dt="2021-01-27T17:18:22.214" v="26033"/>
        <pc:sldMkLst>
          <pc:docMk/>
          <pc:sldMk cId="2546456423" sldId="5113"/>
        </pc:sldMkLst>
        <pc:spChg chg="mod">
          <ac:chgData name="Chris Speller" userId="0a97f007-b978-4543-a8a0-9ee0abccdf0a" providerId="ADAL" clId="{FD4D7735-FE6F-48CE-8EB0-426C4AA180B2}" dt="2021-01-27T17:17:39.513" v="26030" actId="6549"/>
          <ac:spMkLst>
            <pc:docMk/>
            <pc:sldMk cId="2546456423" sldId="5113"/>
            <ac:spMk id="10" creationId="{00000000-0000-0000-0000-000000000000}"/>
          </ac:spMkLst>
        </pc:spChg>
        <pc:spChg chg="mod">
          <ac:chgData name="Chris Speller" userId="0a97f007-b978-4543-a8a0-9ee0abccdf0a" providerId="ADAL" clId="{FD4D7735-FE6F-48CE-8EB0-426C4AA180B2}" dt="2021-01-27T17:10:56.765" v="25996"/>
          <ac:spMkLst>
            <pc:docMk/>
            <pc:sldMk cId="2546456423" sldId="5113"/>
            <ac:spMk id="11" creationId="{00000000-0000-0000-0000-000000000000}"/>
          </ac:spMkLst>
        </pc:spChg>
        <pc:spChg chg="mod">
          <ac:chgData name="Chris Speller" userId="0a97f007-b978-4543-a8a0-9ee0abccdf0a" providerId="ADAL" clId="{FD4D7735-FE6F-48CE-8EB0-426C4AA180B2}" dt="2021-01-27T17:11:09.123" v="26013" actId="20577"/>
          <ac:spMkLst>
            <pc:docMk/>
            <pc:sldMk cId="2546456423" sldId="5113"/>
            <ac:spMk id="13" creationId="{7ABAE97A-8CAC-449E-AADF-D2C0B12BD954}"/>
          </ac:spMkLst>
        </pc:spChg>
        <pc:picChg chg="add del mod">
          <ac:chgData name="Chris Speller" userId="0a97f007-b978-4543-a8a0-9ee0abccdf0a" providerId="ADAL" clId="{FD4D7735-FE6F-48CE-8EB0-426C4AA180B2}" dt="2021-01-27T17:17:55.736" v="26031" actId="478"/>
          <ac:picMkLst>
            <pc:docMk/>
            <pc:sldMk cId="2546456423" sldId="5113"/>
            <ac:picMk id="3" creationId="{048822D0-517D-412A-BFBC-A24FCFC02C52}"/>
          </ac:picMkLst>
        </pc:picChg>
      </pc:sldChg>
      <pc:sldChg chg="addSp delSp modSp add mod modAnim">
        <pc:chgData name="Chris Speller" userId="0a97f007-b978-4543-a8a0-9ee0abccdf0a" providerId="ADAL" clId="{FD4D7735-FE6F-48CE-8EB0-426C4AA180B2}" dt="2021-01-27T18:29:52.863" v="26492" actId="478"/>
        <pc:sldMkLst>
          <pc:docMk/>
          <pc:sldMk cId="804845537" sldId="5114"/>
        </pc:sldMkLst>
        <pc:spChg chg="mod">
          <ac:chgData name="Chris Speller" userId="0a97f007-b978-4543-a8a0-9ee0abccdf0a" providerId="ADAL" clId="{FD4D7735-FE6F-48CE-8EB0-426C4AA180B2}" dt="2021-01-27T17:50:50.548" v="26488" actId="20577"/>
          <ac:spMkLst>
            <pc:docMk/>
            <pc:sldMk cId="804845537" sldId="5114"/>
            <ac:spMk id="10" creationId="{00000000-0000-0000-0000-000000000000}"/>
          </ac:spMkLst>
        </pc:spChg>
        <pc:spChg chg="mod">
          <ac:chgData name="Chris Speller" userId="0a97f007-b978-4543-a8a0-9ee0abccdf0a" providerId="ADAL" clId="{FD4D7735-FE6F-48CE-8EB0-426C4AA180B2}" dt="2021-01-27T17:50:30.665" v="26481"/>
          <ac:spMkLst>
            <pc:docMk/>
            <pc:sldMk cId="804845537" sldId="5114"/>
            <ac:spMk id="11" creationId="{00000000-0000-0000-0000-000000000000}"/>
          </ac:spMkLst>
        </pc:spChg>
        <pc:spChg chg="mod">
          <ac:chgData name="Chris Speller" userId="0a97f007-b978-4543-a8a0-9ee0abccdf0a" providerId="ADAL" clId="{FD4D7735-FE6F-48CE-8EB0-426C4AA180B2}" dt="2021-01-27T17:49:39.746" v="26469" actId="20577"/>
          <ac:spMkLst>
            <pc:docMk/>
            <pc:sldMk cId="804845537" sldId="5114"/>
            <ac:spMk id="13" creationId="{7ABAE97A-8CAC-449E-AADF-D2C0B12BD954}"/>
          </ac:spMkLst>
        </pc:spChg>
        <pc:picChg chg="add del">
          <ac:chgData name="Chris Speller" userId="0a97f007-b978-4543-a8a0-9ee0abccdf0a" providerId="ADAL" clId="{FD4D7735-FE6F-48CE-8EB0-426C4AA180B2}" dt="2021-01-27T17:39:54.568" v="26040" actId="478"/>
          <ac:picMkLst>
            <pc:docMk/>
            <pc:sldMk cId="804845537" sldId="5114"/>
            <ac:picMk id="3" creationId="{D3A600A6-1F00-4E15-A34B-439CA4CCEF6D}"/>
          </ac:picMkLst>
        </pc:picChg>
        <pc:picChg chg="add del mod">
          <ac:chgData name="Chris Speller" userId="0a97f007-b978-4543-a8a0-9ee0abccdf0a" providerId="ADAL" clId="{FD4D7735-FE6F-48CE-8EB0-426C4AA180B2}" dt="2021-01-27T18:29:52.863" v="26492" actId="478"/>
          <ac:picMkLst>
            <pc:docMk/>
            <pc:sldMk cId="804845537" sldId="5114"/>
            <ac:picMk id="7" creationId="{3EFEBAFC-9761-436F-A8CB-8977F3F380E3}"/>
          </ac:picMkLst>
        </pc:picChg>
      </pc:sldChg>
      <pc:sldChg chg="delSp modSp add mod modAnim">
        <pc:chgData name="Chris Speller" userId="0a97f007-b978-4543-a8a0-9ee0abccdf0a" providerId="ADAL" clId="{FD4D7735-FE6F-48CE-8EB0-426C4AA180B2}" dt="2021-01-27T17:48:42.052" v="26433" actId="20577"/>
        <pc:sldMkLst>
          <pc:docMk/>
          <pc:sldMk cId="1390735204" sldId="5115"/>
        </pc:sldMkLst>
        <pc:spChg chg="mod">
          <ac:chgData name="Chris Speller" userId="0a97f007-b978-4543-a8a0-9ee0abccdf0a" providerId="ADAL" clId="{FD4D7735-FE6F-48CE-8EB0-426C4AA180B2}" dt="2021-01-27T17:48:42.052" v="26433" actId="20577"/>
          <ac:spMkLst>
            <pc:docMk/>
            <pc:sldMk cId="1390735204" sldId="5115"/>
            <ac:spMk id="10" creationId="{00000000-0000-0000-0000-000000000000}"/>
          </ac:spMkLst>
        </pc:spChg>
        <pc:spChg chg="mod">
          <ac:chgData name="Chris Speller" userId="0a97f007-b978-4543-a8a0-9ee0abccdf0a" providerId="ADAL" clId="{FD4D7735-FE6F-48CE-8EB0-426C4AA180B2}" dt="2021-01-27T17:47:23.413" v="26400" actId="20577"/>
          <ac:spMkLst>
            <pc:docMk/>
            <pc:sldMk cId="1390735204" sldId="5115"/>
            <ac:spMk id="11" creationId="{00000000-0000-0000-0000-000000000000}"/>
          </ac:spMkLst>
        </pc:spChg>
        <pc:spChg chg="mod">
          <ac:chgData name="Chris Speller" userId="0a97f007-b978-4543-a8a0-9ee0abccdf0a" providerId="ADAL" clId="{FD4D7735-FE6F-48CE-8EB0-426C4AA180B2}" dt="2021-01-27T17:42:40.971" v="26368" actId="20577"/>
          <ac:spMkLst>
            <pc:docMk/>
            <pc:sldMk cId="1390735204" sldId="5115"/>
            <ac:spMk id="13" creationId="{7ABAE97A-8CAC-449E-AADF-D2C0B12BD954}"/>
          </ac:spMkLst>
        </pc:spChg>
        <pc:picChg chg="del mod">
          <ac:chgData name="Chris Speller" userId="0a97f007-b978-4543-a8a0-9ee0abccdf0a" providerId="ADAL" clId="{FD4D7735-FE6F-48CE-8EB0-426C4AA180B2}" dt="2021-01-27T17:41:05.919" v="26363" actId="478"/>
          <ac:picMkLst>
            <pc:docMk/>
            <pc:sldMk cId="1390735204" sldId="5115"/>
            <ac:picMk id="3" creationId="{D3A600A6-1F00-4E15-A34B-439CA4CCEF6D}"/>
          </ac:picMkLst>
        </pc:picChg>
      </pc:sldChg>
      <pc:sldChg chg="addSp modSp add mod modAnim">
        <pc:chgData name="Chris Speller" userId="0a97f007-b978-4543-a8a0-9ee0abccdf0a" providerId="ADAL" clId="{FD4D7735-FE6F-48CE-8EB0-426C4AA180B2}" dt="2021-01-31T19:02:30.317" v="33093"/>
        <pc:sldMkLst>
          <pc:docMk/>
          <pc:sldMk cId="3176566927" sldId="5116"/>
        </pc:sldMkLst>
        <pc:spChg chg="mod">
          <ac:chgData name="Chris Speller" userId="0a97f007-b978-4543-a8a0-9ee0abccdf0a" providerId="ADAL" clId="{FD4D7735-FE6F-48CE-8EB0-426C4AA180B2}" dt="2021-01-27T18:30:07.297" v="26496" actId="20577"/>
          <ac:spMkLst>
            <pc:docMk/>
            <pc:sldMk cId="3176566927" sldId="5116"/>
            <ac:spMk id="10" creationId="{00000000-0000-0000-0000-000000000000}"/>
          </ac:spMkLst>
        </pc:spChg>
        <pc:spChg chg="mod">
          <ac:chgData name="Chris Speller" userId="0a97f007-b978-4543-a8a0-9ee0abccdf0a" providerId="ADAL" clId="{FD4D7735-FE6F-48CE-8EB0-426C4AA180B2}" dt="2021-01-27T18:30:09.027" v="26497"/>
          <ac:spMkLst>
            <pc:docMk/>
            <pc:sldMk cId="3176566927" sldId="5116"/>
            <ac:spMk id="11" creationId="{00000000-0000-0000-0000-000000000000}"/>
          </ac:spMkLst>
        </pc:spChg>
        <pc:spChg chg="add mod">
          <ac:chgData name="Chris Speller" userId="0a97f007-b978-4543-a8a0-9ee0abccdf0a" providerId="ADAL" clId="{FD4D7735-FE6F-48CE-8EB0-426C4AA180B2}" dt="2021-01-31T19:02:30.317" v="33093"/>
          <ac:spMkLst>
            <pc:docMk/>
            <pc:sldMk cId="3176566927" sldId="5116"/>
            <ac:spMk id="12" creationId="{2B269FA4-629F-47B2-BC11-986E46A2DDE6}"/>
          </ac:spMkLst>
        </pc:spChg>
        <pc:spChg chg="mod">
          <ac:chgData name="Chris Speller" userId="0a97f007-b978-4543-a8a0-9ee0abccdf0a" providerId="ADAL" clId="{FD4D7735-FE6F-48CE-8EB0-426C4AA180B2}" dt="2021-01-27T18:30:37.155" v="26525" actId="122"/>
          <ac:spMkLst>
            <pc:docMk/>
            <pc:sldMk cId="3176566927" sldId="5116"/>
            <ac:spMk id="13" creationId="{7ABAE97A-8CAC-449E-AADF-D2C0B12BD954}"/>
          </ac:spMkLst>
        </pc:spChg>
        <pc:picChg chg="add mod">
          <ac:chgData name="Chris Speller" userId="0a97f007-b978-4543-a8a0-9ee0abccdf0a" providerId="ADAL" clId="{FD4D7735-FE6F-48CE-8EB0-426C4AA180B2}" dt="2021-01-27T18:32:01.883" v="26529" actId="14100"/>
          <ac:picMkLst>
            <pc:docMk/>
            <pc:sldMk cId="3176566927" sldId="5116"/>
            <ac:picMk id="3" creationId="{34C2C115-1E22-4EC2-BEB2-5AC098D74FD6}"/>
          </ac:picMkLst>
        </pc:picChg>
        <pc:picChg chg="mod">
          <ac:chgData name="Chris Speller" userId="0a97f007-b978-4543-a8a0-9ee0abccdf0a" providerId="ADAL" clId="{FD4D7735-FE6F-48CE-8EB0-426C4AA180B2}" dt="2021-01-27T18:30:13.609" v="26500" actId="1076"/>
          <ac:picMkLst>
            <pc:docMk/>
            <pc:sldMk cId="3176566927" sldId="5116"/>
            <ac:picMk id="7" creationId="{3EFEBAFC-9761-436F-A8CB-8977F3F380E3}"/>
          </ac:picMkLst>
        </pc:picChg>
      </pc:sldChg>
      <pc:sldChg chg="addSp modSp add mod modAnim">
        <pc:chgData name="Chris Speller" userId="0a97f007-b978-4543-a8a0-9ee0abccdf0a" providerId="ADAL" clId="{FD4D7735-FE6F-48CE-8EB0-426C4AA180B2}" dt="2021-01-31T19:02:31.609" v="33094"/>
        <pc:sldMkLst>
          <pc:docMk/>
          <pc:sldMk cId="3959230070" sldId="5117"/>
        </pc:sldMkLst>
        <pc:spChg chg="mod">
          <ac:chgData name="Chris Speller" userId="0a97f007-b978-4543-a8a0-9ee0abccdf0a" providerId="ADAL" clId="{FD4D7735-FE6F-48CE-8EB0-426C4AA180B2}" dt="2021-01-27T18:34:25.907" v="26599"/>
          <ac:spMkLst>
            <pc:docMk/>
            <pc:sldMk cId="3959230070" sldId="5117"/>
            <ac:spMk id="10" creationId="{00000000-0000-0000-0000-000000000000}"/>
          </ac:spMkLst>
        </pc:spChg>
        <pc:spChg chg="mod">
          <ac:chgData name="Chris Speller" userId="0a97f007-b978-4543-a8a0-9ee0abccdf0a" providerId="ADAL" clId="{FD4D7735-FE6F-48CE-8EB0-426C4AA180B2}" dt="2021-01-27T18:33:38.633" v="26539"/>
          <ac:spMkLst>
            <pc:docMk/>
            <pc:sldMk cId="3959230070" sldId="5117"/>
            <ac:spMk id="11" creationId="{00000000-0000-0000-0000-000000000000}"/>
          </ac:spMkLst>
        </pc:spChg>
        <pc:spChg chg="add mod">
          <ac:chgData name="Chris Speller" userId="0a97f007-b978-4543-a8a0-9ee0abccdf0a" providerId="ADAL" clId="{FD4D7735-FE6F-48CE-8EB0-426C4AA180B2}" dt="2021-01-31T19:02:31.609" v="33094"/>
          <ac:spMkLst>
            <pc:docMk/>
            <pc:sldMk cId="3959230070" sldId="5117"/>
            <ac:spMk id="12" creationId="{6B30BB91-E17A-4C7B-80E2-00B604C3F5BC}"/>
          </ac:spMkLst>
        </pc:spChg>
        <pc:spChg chg="mod">
          <ac:chgData name="Chris Speller" userId="0a97f007-b978-4543-a8a0-9ee0abccdf0a" providerId="ADAL" clId="{FD4D7735-FE6F-48CE-8EB0-426C4AA180B2}" dt="2021-01-27T18:34:18.979" v="26595" actId="122"/>
          <ac:spMkLst>
            <pc:docMk/>
            <pc:sldMk cId="3959230070" sldId="5117"/>
            <ac:spMk id="13" creationId="{7ABAE97A-8CAC-449E-AADF-D2C0B12BD954}"/>
          </ac:spMkLst>
        </pc:spChg>
        <pc:picChg chg="add mod">
          <ac:chgData name="Chris Speller" userId="0a97f007-b978-4543-a8a0-9ee0abccdf0a" providerId="ADAL" clId="{FD4D7735-FE6F-48CE-8EB0-426C4AA180B2}" dt="2021-01-27T18:33:46.012" v="26541" actId="1076"/>
          <ac:picMkLst>
            <pc:docMk/>
            <pc:sldMk cId="3959230070" sldId="5117"/>
            <ac:picMk id="3" creationId="{0C598F10-BF2B-411C-9CA0-189ACB413883}"/>
          </ac:picMkLst>
        </pc:picChg>
        <pc:picChg chg="add mod">
          <ac:chgData name="Chris Speller" userId="0a97f007-b978-4543-a8a0-9ee0abccdf0a" providerId="ADAL" clId="{FD4D7735-FE6F-48CE-8EB0-426C4AA180B2}" dt="2021-01-27T18:37:20.318" v="26603" actId="14100"/>
          <ac:picMkLst>
            <pc:docMk/>
            <pc:sldMk cId="3959230070" sldId="5117"/>
            <ac:picMk id="7" creationId="{A35E7A67-CD9F-4037-9C96-EB78CA7CA4D7}"/>
          </ac:picMkLst>
        </pc:picChg>
      </pc:sldChg>
      <pc:sldChg chg="addSp modSp add mod modAnim">
        <pc:chgData name="Chris Speller" userId="0a97f007-b978-4543-a8a0-9ee0abccdf0a" providerId="ADAL" clId="{FD4D7735-FE6F-48CE-8EB0-426C4AA180B2}" dt="2021-01-31T19:02:32.746" v="33095"/>
        <pc:sldMkLst>
          <pc:docMk/>
          <pc:sldMk cId="1585868015" sldId="5118"/>
        </pc:sldMkLst>
        <pc:spChg chg="mod">
          <ac:chgData name="Chris Speller" userId="0a97f007-b978-4543-a8a0-9ee0abccdf0a" providerId="ADAL" clId="{FD4D7735-FE6F-48CE-8EB0-426C4AA180B2}" dt="2021-01-27T18:40:13.191" v="26648"/>
          <ac:spMkLst>
            <pc:docMk/>
            <pc:sldMk cId="1585868015" sldId="5118"/>
            <ac:spMk id="10" creationId="{00000000-0000-0000-0000-000000000000}"/>
          </ac:spMkLst>
        </pc:spChg>
        <pc:spChg chg="mod">
          <ac:chgData name="Chris Speller" userId="0a97f007-b978-4543-a8a0-9ee0abccdf0a" providerId="ADAL" clId="{FD4D7735-FE6F-48CE-8EB0-426C4AA180B2}" dt="2021-01-27T18:38:08.166" v="26608"/>
          <ac:spMkLst>
            <pc:docMk/>
            <pc:sldMk cId="1585868015" sldId="5118"/>
            <ac:spMk id="11" creationId="{00000000-0000-0000-0000-000000000000}"/>
          </ac:spMkLst>
        </pc:spChg>
        <pc:spChg chg="add mod">
          <ac:chgData name="Chris Speller" userId="0a97f007-b978-4543-a8a0-9ee0abccdf0a" providerId="ADAL" clId="{FD4D7735-FE6F-48CE-8EB0-426C4AA180B2}" dt="2021-01-31T19:02:32.746" v="33095"/>
          <ac:spMkLst>
            <pc:docMk/>
            <pc:sldMk cId="1585868015" sldId="5118"/>
            <ac:spMk id="12" creationId="{28A40751-0D5C-40E3-B029-31D25361DA59}"/>
          </ac:spMkLst>
        </pc:spChg>
        <pc:spChg chg="mod">
          <ac:chgData name="Chris Speller" userId="0a97f007-b978-4543-a8a0-9ee0abccdf0a" providerId="ADAL" clId="{FD4D7735-FE6F-48CE-8EB0-426C4AA180B2}" dt="2021-01-27T18:38:48.131" v="26647" actId="122"/>
          <ac:spMkLst>
            <pc:docMk/>
            <pc:sldMk cId="1585868015" sldId="5118"/>
            <ac:spMk id="13" creationId="{7ABAE97A-8CAC-449E-AADF-D2C0B12BD954}"/>
          </ac:spMkLst>
        </pc:spChg>
        <pc:picChg chg="add mod">
          <ac:chgData name="Chris Speller" userId="0a97f007-b978-4543-a8a0-9ee0abccdf0a" providerId="ADAL" clId="{FD4D7735-FE6F-48CE-8EB0-426C4AA180B2}" dt="2021-01-27T18:38:11.974" v="26611" actId="1076"/>
          <ac:picMkLst>
            <pc:docMk/>
            <pc:sldMk cId="1585868015" sldId="5118"/>
            <ac:picMk id="3" creationId="{B86E72C3-2FDD-4F2D-887C-ED64B26A04D9}"/>
          </ac:picMkLst>
        </pc:picChg>
        <pc:picChg chg="add mod">
          <ac:chgData name="Chris Speller" userId="0a97f007-b978-4543-a8a0-9ee0abccdf0a" providerId="ADAL" clId="{FD4D7735-FE6F-48CE-8EB0-426C4AA180B2}" dt="2021-01-27T18:40:46.658" v="26652" actId="1076"/>
          <ac:picMkLst>
            <pc:docMk/>
            <pc:sldMk cId="1585868015" sldId="5118"/>
            <ac:picMk id="7" creationId="{F12AAEFC-D0BD-4366-BF2C-531E0FC546F5}"/>
          </ac:picMkLst>
        </pc:picChg>
      </pc:sldChg>
      <pc:sldChg chg="addSp modSp add mod modAnim">
        <pc:chgData name="Chris Speller" userId="0a97f007-b978-4543-a8a0-9ee0abccdf0a" providerId="ADAL" clId="{FD4D7735-FE6F-48CE-8EB0-426C4AA180B2}" dt="2021-01-31T19:02:34.241" v="33096"/>
        <pc:sldMkLst>
          <pc:docMk/>
          <pc:sldMk cId="1987409393" sldId="5119"/>
        </pc:sldMkLst>
        <pc:spChg chg="mod">
          <ac:chgData name="Chris Speller" userId="0a97f007-b978-4543-a8a0-9ee0abccdf0a" providerId="ADAL" clId="{FD4D7735-FE6F-48CE-8EB0-426C4AA180B2}" dt="2021-01-27T18:42:39.848" v="26722" actId="20577"/>
          <ac:spMkLst>
            <pc:docMk/>
            <pc:sldMk cId="1987409393" sldId="5119"/>
            <ac:spMk id="10" creationId="{00000000-0000-0000-0000-000000000000}"/>
          </ac:spMkLst>
        </pc:spChg>
        <pc:spChg chg="mod">
          <ac:chgData name="Chris Speller" userId="0a97f007-b978-4543-a8a0-9ee0abccdf0a" providerId="ADAL" clId="{FD4D7735-FE6F-48CE-8EB0-426C4AA180B2}" dt="2021-01-27T18:41:34.912" v="26662" actId="20577"/>
          <ac:spMkLst>
            <pc:docMk/>
            <pc:sldMk cId="1987409393" sldId="5119"/>
            <ac:spMk id="11" creationId="{00000000-0000-0000-0000-000000000000}"/>
          </ac:spMkLst>
        </pc:spChg>
        <pc:spChg chg="add mod">
          <ac:chgData name="Chris Speller" userId="0a97f007-b978-4543-a8a0-9ee0abccdf0a" providerId="ADAL" clId="{FD4D7735-FE6F-48CE-8EB0-426C4AA180B2}" dt="2021-01-31T19:02:34.241" v="33096"/>
          <ac:spMkLst>
            <pc:docMk/>
            <pc:sldMk cId="1987409393" sldId="5119"/>
            <ac:spMk id="12" creationId="{3C22DD20-41D7-4291-A0B2-AB147C30144E}"/>
          </ac:spMkLst>
        </pc:spChg>
        <pc:spChg chg="mod">
          <ac:chgData name="Chris Speller" userId="0a97f007-b978-4543-a8a0-9ee0abccdf0a" providerId="ADAL" clId="{FD4D7735-FE6F-48CE-8EB0-426C4AA180B2}" dt="2021-01-27T18:42:21.567" v="26714" actId="1076"/>
          <ac:spMkLst>
            <pc:docMk/>
            <pc:sldMk cId="1987409393" sldId="5119"/>
            <ac:spMk id="13" creationId="{7ABAE97A-8CAC-449E-AADF-D2C0B12BD954}"/>
          </ac:spMkLst>
        </pc:spChg>
        <pc:picChg chg="add mod">
          <ac:chgData name="Chris Speller" userId="0a97f007-b978-4543-a8a0-9ee0abccdf0a" providerId="ADAL" clId="{FD4D7735-FE6F-48CE-8EB0-426C4AA180B2}" dt="2021-01-27T18:42:23.230" v="26715" actId="1076"/>
          <ac:picMkLst>
            <pc:docMk/>
            <pc:sldMk cId="1987409393" sldId="5119"/>
            <ac:picMk id="3" creationId="{69693B4B-543A-470B-84D1-0C377544C143}"/>
          </ac:picMkLst>
        </pc:picChg>
        <pc:picChg chg="add mod">
          <ac:chgData name="Chris Speller" userId="0a97f007-b978-4543-a8a0-9ee0abccdf0a" providerId="ADAL" clId="{FD4D7735-FE6F-48CE-8EB0-426C4AA180B2}" dt="2021-01-27T18:44:06.670" v="26726" actId="1076"/>
          <ac:picMkLst>
            <pc:docMk/>
            <pc:sldMk cId="1987409393" sldId="5119"/>
            <ac:picMk id="7" creationId="{1B74AB64-2953-4405-8761-D63B29CDF858}"/>
          </ac:picMkLst>
        </pc:picChg>
      </pc:sldChg>
      <pc:sldChg chg="delSp modSp add mod delAnim modAnim">
        <pc:chgData name="Chris Speller" userId="0a97f007-b978-4543-a8a0-9ee0abccdf0a" providerId="ADAL" clId="{FD4D7735-FE6F-48CE-8EB0-426C4AA180B2}" dt="2021-01-27T18:47:32.772" v="26814"/>
        <pc:sldMkLst>
          <pc:docMk/>
          <pc:sldMk cId="1075261330" sldId="5120"/>
        </pc:sldMkLst>
        <pc:spChg chg="mod">
          <ac:chgData name="Chris Speller" userId="0a97f007-b978-4543-a8a0-9ee0abccdf0a" providerId="ADAL" clId="{FD4D7735-FE6F-48CE-8EB0-426C4AA180B2}" dt="2021-01-27T18:46:55.036" v="26811" actId="20577"/>
          <ac:spMkLst>
            <pc:docMk/>
            <pc:sldMk cId="1075261330" sldId="5120"/>
            <ac:spMk id="10" creationId="{00000000-0000-0000-0000-000000000000}"/>
          </ac:spMkLst>
        </pc:spChg>
        <pc:spChg chg="mod">
          <ac:chgData name="Chris Speller" userId="0a97f007-b978-4543-a8a0-9ee0abccdf0a" providerId="ADAL" clId="{FD4D7735-FE6F-48CE-8EB0-426C4AA180B2}" dt="2021-01-27T18:45:16.304" v="26763" actId="20577"/>
          <ac:spMkLst>
            <pc:docMk/>
            <pc:sldMk cId="1075261330" sldId="5120"/>
            <ac:spMk id="11" creationId="{00000000-0000-0000-0000-000000000000}"/>
          </ac:spMkLst>
        </pc:spChg>
        <pc:spChg chg="mod">
          <ac:chgData name="Chris Speller" userId="0a97f007-b978-4543-a8a0-9ee0abccdf0a" providerId="ADAL" clId="{FD4D7735-FE6F-48CE-8EB0-426C4AA180B2}" dt="2021-01-27T18:45:58.912" v="26804" actId="20577"/>
          <ac:spMkLst>
            <pc:docMk/>
            <pc:sldMk cId="1075261330" sldId="5120"/>
            <ac:spMk id="13" creationId="{7ABAE97A-8CAC-449E-AADF-D2C0B12BD954}"/>
          </ac:spMkLst>
        </pc:spChg>
        <pc:picChg chg="del">
          <ac:chgData name="Chris Speller" userId="0a97f007-b978-4543-a8a0-9ee0abccdf0a" providerId="ADAL" clId="{FD4D7735-FE6F-48CE-8EB0-426C4AA180B2}" dt="2021-01-27T18:44:36.848" v="26731" actId="478"/>
          <ac:picMkLst>
            <pc:docMk/>
            <pc:sldMk cId="1075261330" sldId="5120"/>
            <ac:picMk id="3" creationId="{69693B4B-543A-470B-84D1-0C377544C143}"/>
          </ac:picMkLst>
        </pc:picChg>
        <pc:picChg chg="del">
          <ac:chgData name="Chris Speller" userId="0a97f007-b978-4543-a8a0-9ee0abccdf0a" providerId="ADAL" clId="{FD4D7735-FE6F-48CE-8EB0-426C4AA180B2}" dt="2021-01-27T18:44:36.341" v="26730" actId="478"/>
          <ac:picMkLst>
            <pc:docMk/>
            <pc:sldMk cId="1075261330" sldId="5120"/>
            <ac:picMk id="7" creationId="{1B74AB64-2953-4405-8761-D63B29CDF858}"/>
          </ac:picMkLst>
        </pc:picChg>
      </pc:sldChg>
      <pc:sldChg chg="addSp delSp modSp add mod">
        <pc:chgData name="Chris Speller" userId="0a97f007-b978-4543-a8a0-9ee0abccdf0a" providerId="ADAL" clId="{FD4D7735-FE6F-48CE-8EB0-426C4AA180B2}" dt="2021-01-27T18:50:00.229" v="27367" actId="20577"/>
        <pc:sldMkLst>
          <pc:docMk/>
          <pc:sldMk cId="3231776832" sldId="5121"/>
        </pc:sldMkLst>
        <pc:spChg chg="mod">
          <ac:chgData name="Chris Speller" userId="0a97f007-b978-4543-a8a0-9ee0abccdf0a" providerId="ADAL" clId="{FD4D7735-FE6F-48CE-8EB0-426C4AA180B2}" dt="2021-01-27T18:50:00.229" v="27367" actId="20577"/>
          <ac:spMkLst>
            <pc:docMk/>
            <pc:sldMk cId="3231776832" sldId="5121"/>
            <ac:spMk id="10" creationId="{00000000-0000-0000-0000-000000000000}"/>
          </ac:spMkLst>
        </pc:spChg>
        <pc:spChg chg="mod">
          <ac:chgData name="Chris Speller" userId="0a97f007-b978-4543-a8a0-9ee0abccdf0a" providerId="ADAL" clId="{FD4D7735-FE6F-48CE-8EB0-426C4AA180B2}" dt="2021-01-27T18:49:16.918" v="27322" actId="20577"/>
          <ac:spMkLst>
            <pc:docMk/>
            <pc:sldMk cId="3231776832" sldId="5121"/>
            <ac:spMk id="11" creationId="{00000000-0000-0000-0000-000000000000}"/>
          </ac:spMkLst>
        </pc:spChg>
        <pc:spChg chg="mod">
          <ac:chgData name="Chris Speller" userId="0a97f007-b978-4543-a8a0-9ee0abccdf0a" providerId="ADAL" clId="{FD4D7735-FE6F-48CE-8EB0-426C4AA180B2}" dt="2021-01-27T18:49:45.240" v="27362" actId="20577"/>
          <ac:spMkLst>
            <pc:docMk/>
            <pc:sldMk cId="3231776832" sldId="5121"/>
            <ac:spMk id="13" creationId="{7ABAE97A-8CAC-449E-AADF-D2C0B12BD954}"/>
          </ac:spMkLst>
        </pc:spChg>
        <pc:picChg chg="add del mod">
          <ac:chgData name="Chris Speller" userId="0a97f007-b978-4543-a8a0-9ee0abccdf0a" providerId="ADAL" clId="{FD4D7735-FE6F-48CE-8EB0-426C4AA180B2}" dt="2021-01-27T18:49:46.902" v="27363" actId="478"/>
          <ac:picMkLst>
            <pc:docMk/>
            <pc:sldMk cId="3231776832" sldId="5121"/>
            <ac:picMk id="3" creationId="{B33D341E-6A01-4138-9630-F9C53826081A}"/>
          </ac:picMkLst>
        </pc:picChg>
      </pc:sldChg>
      <pc:sldChg chg="addSp delSp modSp add mod">
        <pc:chgData name="Chris Speller" userId="0a97f007-b978-4543-a8a0-9ee0abccdf0a" providerId="ADAL" clId="{FD4D7735-FE6F-48CE-8EB0-426C4AA180B2}" dt="2021-01-27T18:56:17.375" v="27884" actId="22"/>
        <pc:sldMkLst>
          <pc:docMk/>
          <pc:sldMk cId="3028537646" sldId="5122"/>
        </pc:sldMkLst>
        <pc:spChg chg="mod">
          <ac:chgData name="Chris Speller" userId="0a97f007-b978-4543-a8a0-9ee0abccdf0a" providerId="ADAL" clId="{FD4D7735-FE6F-48CE-8EB0-426C4AA180B2}" dt="2021-01-27T18:51:48.088" v="27414" actId="20577"/>
          <ac:spMkLst>
            <pc:docMk/>
            <pc:sldMk cId="3028537646" sldId="5122"/>
            <ac:spMk id="10" creationId="{00000000-0000-0000-0000-000000000000}"/>
          </ac:spMkLst>
        </pc:spChg>
        <pc:spChg chg="mod">
          <ac:chgData name="Chris Speller" userId="0a97f007-b978-4543-a8a0-9ee0abccdf0a" providerId="ADAL" clId="{FD4D7735-FE6F-48CE-8EB0-426C4AA180B2}" dt="2021-01-27T18:51:12.048" v="27373"/>
          <ac:spMkLst>
            <pc:docMk/>
            <pc:sldMk cId="3028537646" sldId="5122"/>
            <ac:spMk id="11" creationId="{00000000-0000-0000-0000-000000000000}"/>
          </ac:spMkLst>
        </pc:spChg>
        <pc:spChg chg="mod">
          <ac:chgData name="Chris Speller" userId="0a97f007-b978-4543-a8a0-9ee0abccdf0a" providerId="ADAL" clId="{FD4D7735-FE6F-48CE-8EB0-426C4AA180B2}" dt="2021-01-27T18:51:42.334" v="27409" actId="1076"/>
          <ac:spMkLst>
            <pc:docMk/>
            <pc:sldMk cId="3028537646" sldId="5122"/>
            <ac:spMk id="13" creationId="{7ABAE97A-8CAC-449E-AADF-D2C0B12BD954}"/>
          </ac:spMkLst>
        </pc:spChg>
        <pc:picChg chg="add del mod">
          <ac:chgData name="Chris Speller" userId="0a97f007-b978-4543-a8a0-9ee0abccdf0a" providerId="ADAL" clId="{FD4D7735-FE6F-48CE-8EB0-426C4AA180B2}" dt="2021-01-27T18:56:17.375" v="27884" actId="22"/>
          <ac:picMkLst>
            <pc:docMk/>
            <pc:sldMk cId="3028537646" sldId="5122"/>
            <ac:picMk id="3" creationId="{7A95316E-E3EA-4F79-8B09-72344E66FA05}"/>
          </ac:picMkLst>
        </pc:picChg>
      </pc:sldChg>
      <pc:sldChg chg="addSp delSp modSp add mod ord">
        <pc:chgData name="Chris Speller" userId="0a97f007-b978-4543-a8a0-9ee0abccdf0a" providerId="ADAL" clId="{FD4D7735-FE6F-48CE-8EB0-426C4AA180B2}" dt="2021-01-27T18:54:28.425" v="27879" actId="20577"/>
        <pc:sldMkLst>
          <pc:docMk/>
          <pc:sldMk cId="1165622223" sldId="5123"/>
        </pc:sldMkLst>
        <pc:spChg chg="mod">
          <ac:chgData name="Chris Speller" userId="0a97f007-b978-4543-a8a0-9ee0abccdf0a" providerId="ADAL" clId="{FD4D7735-FE6F-48CE-8EB0-426C4AA180B2}" dt="2021-01-27T18:54:28.425" v="27879" actId="20577"/>
          <ac:spMkLst>
            <pc:docMk/>
            <pc:sldMk cId="1165622223" sldId="5123"/>
            <ac:spMk id="10" creationId="{00000000-0000-0000-0000-000000000000}"/>
          </ac:spMkLst>
        </pc:spChg>
        <pc:spChg chg="mod">
          <ac:chgData name="Chris Speller" userId="0a97f007-b978-4543-a8a0-9ee0abccdf0a" providerId="ADAL" clId="{FD4D7735-FE6F-48CE-8EB0-426C4AA180B2}" dt="2021-01-27T18:53:46.785" v="27838"/>
          <ac:spMkLst>
            <pc:docMk/>
            <pc:sldMk cId="1165622223" sldId="5123"/>
            <ac:spMk id="11" creationId="{00000000-0000-0000-0000-000000000000}"/>
          </ac:spMkLst>
        </pc:spChg>
        <pc:spChg chg="mod">
          <ac:chgData name="Chris Speller" userId="0a97f007-b978-4543-a8a0-9ee0abccdf0a" providerId="ADAL" clId="{FD4D7735-FE6F-48CE-8EB0-426C4AA180B2}" dt="2021-01-27T18:54:13.425" v="27874" actId="20577"/>
          <ac:spMkLst>
            <pc:docMk/>
            <pc:sldMk cId="1165622223" sldId="5123"/>
            <ac:spMk id="13" creationId="{7ABAE97A-8CAC-449E-AADF-D2C0B12BD954}"/>
          </ac:spMkLst>
        </pc:spChg>
        <pc:picChg chg="add del mod">
          <ac:chgData name="Chris Speller" userId="0a97f007-b978-4543-a8a0-9ee0abccdf0a" providerId="ADAL" clId="{FD4D7735-FE6F-48CE-8EB0-426C4AA180B2}" dt="2021-01-27T18:53:50.888" v="27846" actId="478"/>
          <ac:picMkLst>
            <pc:docMk/>
            <pc:sldMk cId="1165622223" sldId="5123"/>
            <ac:picMk id="3" creationId="{4CD185B6-F051-4358-8B5C-0778834BBBFE}"/>
          </ac:picMkLst>
        </pc:picChg>
        <pc:picChg chg="add del mod">
          <ac:chgData name="Chris Speller" userId="0a97f007-b978-4543-a8a0-9ee0abccdf0a" providerId="ADAL" clId="{FD4D7735-FE6F-48CE-8EB0-426C4AA180B2}" dt="2021-01-27T18:54:20.624" v="27875" actId="478"/>
          <ac:picMkLst>
            <pc:docMk/>
            <pc:sldMk cId="1165622223" sldId="5123"/>
            <ac:picMk id="7" creationId="{BC7A5725-AD4B-4337-81A9-FDDE161ADE38}"/>
          </ac:picMkLst>
        </pc:picChg>
      </pc:sldChg>
      <pc:sldChg chg="addSp delSp modSp add mod modAnim">
        <pc:chgData name="Chris Speller" userId="0a97f007-b978-4543-a8a0-9ee0abccdf0a" providerId="ADAL" clId="{FD4D7735-FE6F-48CE-8EB0-426C4AA180B2}" dt="2021-01-31T19:02:39.352" v="33097"/>
        <pc:sldMkLst>
          <pc:docMk/>
          <pc:sldMk cId="3730264493" sldId="5124"/>
        </pc:sldMkLst>
        <pc:spChg chg="mod">
          <ac:chgData name="Chris Speller" userId="0a97f007-b978-4543-a8a0-9ee0abccdf0a" providerId="ADAL" clId="{FD4D7735-FE6F-48CE-8EB0-426C4AA180B2}" dt="2021-01-27T19:01:36.352" v="28575" actId="20577"/>
          <ac:spMkLst>
            <pc:docMk/>
            <pc:sldMk cId="3730264493" sldId="5124"/>
            <ac:spMk id="10" creationId="{00000000-0000-0000-0000-000000000000}"/>
          </ac:spMkLst>
        </pc:spChg>
        <pc:spChg chg="mod">
          <ac:chgData name="Chris Speller" userId="0a97f007-b978-4543-a8a0-9ee0abccdf0a" providerId="ADAL" clId="{FD4D7735-FE6F-48CE-8EB0-426C4AA180B2}" dt="2021-01-27T19:00:32.286" v="28557" actId="20577"/>
          <ac:spMkLst>
            <pc:docMk/>
            <pc:sldMk cId="3730264493" sldId="5124"/>
            <ac:spMk id="11" creationId="{00000000-0000-0000-0000-000000000000}"/>
          </ac:spMkLst>
        </pc:spChg>
        <pc:spChg chg="add mod">
          <ac:chgData name="Chris Speller" userId="0a97f007-b978-4543-a8a0-9ee0abccdf0a" providerId="ADAL" clId="{FD4D7735-FE6F-48CE-8EB0-426C4AA180B2}" dt="2021-01-31T19:02:39.352" v="33097"/>
          <ac:spMkLst>
            <pc:docMk/>
            <pc:sldMk cId="3730264493" sldId="5124"/>
            <ac:spMk id="12" creationId="{7AFC8718-BB78-4323-B562-16C21CA4A238}"/>
          </ac:spMkLst>
        </pc:spChg>
        <pc:spChg chg="mod">
          <ac:chgData name="Chris Speller" userId="0a97f007-b978-4543-a8a0-9ee0abccdf0a" providerId="ADAL" clId="{FD4D7735-FE6F-48CE-8EB0-426C4AA180B2}" dt="2021-01-27T19:00:44.079" v="28562" actId="1076"/>
          <ac:spMkLst>
            <pc:docMk/>
            <pc:sldMk cId="3730264493" sldId="5124"/>
            <ac:spMk id="13" creationId="{7ABAE97A-8CAC-449E-AADF-D2C0B12BD954}"/>
          </ac:spMkLst>
        </pc:spChg>
        <pc:picChg chg="add mod">
          <ac:chgData name="Chris Speller" userId="0a97f007-b978-4543-a8a0-9ee0abccdf0a" providerId="ADAL" clId="{FD4D7735-FE6F-48CE-8EB0-426C4AA180B2}" dt="2021-01-27T19:01:41.621" v="28578" actId="1076"/>
          <ac:picMkLst>
            <pc:docMk/>
            <pc:sldMk cId="3730264493" sldId="5124"/>
            <ac:picMk id="3" creationId="{43CF746E-8800-465B-90C8-C4BAC9AE1BB1}"/>
          </ac:picMkLst>
        </pc:picChg>
        <pc:picChg chg="add mod">
          <ac:chgData name="Chris Speller" userId="0a97f007-b978-4543-a8a0-9ee0abccdf0a" providerId="ADAL" clId="{FD4D7735-FE6F-48CE-8EB0-426C4AA180B2}" dt="2021-01-27T19:00:46.535" v="28564" actId="1076"/>
          <ac:picMkLst>
            <pc:docMk/>
            <pc:sldMk cId="3730264493" sldId="5124"/>
            <ac:picMk id="7" creationId="{765999C3-C1FC-4D50-A097-68E5E9B3B4B0}"/>
          </ac:picMkLst>
        </pc:picChg>
        <pc:picChg chg="add del mod">
          <ac:chgData name="Chris Speller" userId="0a97f007-b978-4543-a8a0-9ee0abccdf0a" providerId="ADAL" clId="{FD4D7735-FE6F-48CE-8EB0-426C4AA180B2}" dt="2021-01-27T19:00:36.023" v="28558" actId="478"/>
          <ac:picMkLst>
            <pc:docMk/>
            <pc:sldMk cId="3730264493" sldId="5124"/>
            <ac:picMk id="14" creationId="{2FB23538-0B99-4BDB-8AD1-3CF0163BD619}"/>
          </ac:picMkLst>
        </pc:picChg>
      </pc:sldChg>
      <pc:sldChg chg="modSp add mod">
        <pc:chgData name="Chris Speller" userId="0a97f007-b978-4543-a8a0-9ee0abccdf0a" providerId="ADAL" clId="{FD4D7735-FE6F-48CE-8EB0-426C4AA180B2}" dt="2021-01-27T19:26:10.917" v="28630" actId="20577"/>
        <pc:sldMkLst>
          <pc:docMk/>
          <pc:sldMk cId="809814355" sldId="5125"/>
        </pc:sldMkLst>
        <pc:spChg chg="mod">
          <ac:chgData name="Chris Speller" userId="0a97f007-b978-4543-a8a0-9ee0abccdf0a" providerId="ADAL" clId="{FD4D7735-FE6F-48CE-8EB0-426C4AA180B2}" dt="2021-01-27T19:26:10.917" v="28630" actId="20577"/>
          <ac:spMkLst>
            <pc:docMk/>
            <pc:sldMk cId="809814355" sldId="5125"/>
            <ac:spMk id="10" creationId="{00000000-0000-0000-0000-000000000000}"/>
          </ac:spMkLst>
        </pc:spChg>
        <pc:spChg chg="mod">
          <ac:chgData name="Chris Speller" userId="0a97f007-b978-4543-a8a0-9ee0abccdf0a" providerId="ADAL" clId="{FD4D7735-FE6F-48CE-8EB0-426C4AA180B2}" dt="2021-01-27T19:26:02.971" v="28625" actId="20577"/>
          <ac:spMkLst>
            <pc:docMk/>
            <pc:sldMk cId="809814355" sldId="5125"/>
            <ac:spMk id="11" creationId="{00000000-0000-0000-0000-000000000000}"/>
          </ac:spMkLst>
        </pc:spChg>
        <pc:spChg chg="mod">
          <ac:chgData name="Chris Speller" userId="0a97f007-b978-4543-a8a0-9ee0abccdf0a" providerId="ADAL" clId="{FD4D7735-FE6F-48CE-8EB0-426C4AA180B2}" dt="2021-01-27T19:25:27.302" v="28618" actId="20577"/>
          <ac:spMkLst>
            <pc:docMk/>
            <pc:sldMk cId="809814355" sldId="5125"/>
            <ac:spMk id="13" creationId="{7ABAE97A-8CAC-449E-AADF-D2C0B12BD954}"/>
          </ac:spMkLst>
        </pc:spChg>
      </pc:sldChg>
      <pc:sldChg chg="modSp add mod">
        <pc:chgData name="Chris Speller" userId="0a97f007-b978-4543-a8a0-9ee0abccdf0a" providerId="ADAL" clId="{FD4D7735-FE6F-48CE-8EB0-426C4AA180B2}" dt="2021-01-31T19:02:50.040" v="33099" actId="1076"/>
        <pc:sldMkLst>
          <pc:docMk/>
          <pc:sldMk cId="3893384852" sldId="5126"/>
        </pc:sldMkLst>
        <pc:spChg chg="mod">
          <ac:chgData name="Chris Speller" userId="0a97f007-b978-4543-a8a0-9ee0abccdf0a" providerId="ADAL" clId="{FD4D7735-FE6F-48CE-8EB0-426C4AA180B2}" dt="2021-01-31T19:02:50.040" v="33099" actId="1076"/>
          <ac:spMkLst>
            <pc:docMk/>
            <pc:sldMk cId="3893384852" sldId="5126"/>
            <ac:spMk id="13" creationId="{7ABAE97A-8CAC-449E-AADF-D2C0B12BD954}"/>
          </ac:spMkLst>
        </pc:spChg>
      </pc:sldChg>
      <pc:sldChg chg="modSp add del mod modAnim">
        <pc:chgData name="Chris Speller" userId="0a97f007-b978-4543-a8a0-9ee0abccdf0a" providerId="ADAL" clId="{FD4D7735-FE6F-48CE-8EB0-426C4AA180B2}" dt="2021-01-27T19:40:05.359" v="29640" actId="47"/>
        <pc:sldMkLst>
          <pc:docMk/>
          <pc:sldMk cId="4112723732" sldId="5126"/>
        </pc:sldMkLst>
        <pc:spChg chg="mod">
          <ac:chgData name="Chris Speller" userId="0a97f007-b978-4543-a8a0-9ee0abccdf0a" providerId="ADAL" clId="{FD4D7735-FE6F-48CE-8EB0-426C4AA180B2}" dt="2021-01-27T19:34:16.981" v="28763" actId="20577"/>
          <ac:spMkLst>
            <pc:docMk/>
            <pc:sldMk cId="4112723732" sldId="5126"/>
            <ac:spMk id="10" creationId="{00000000-0000-0000-0000-000000000000}"/>
          </ac:spMkLst>
        </pc:spChg>
        <pc:spChg chg="mod">
          <ac:chgData name="Chris Speller" userId="0a97f007-b978-4543-a8a0-9ee0abccdf0a" providerId="ADAL" clId="{FD4D7735-FE6F-48CE-8EB0-426C4AA180B2}" dt="2021-01-27T19:33:21.336" v="28688"/>
          <ac:spMkLst>
            <pc:docMk/>
            <pc:sldMk cId="4112723732" sldId="5126"/>
            <ac:spMk id="11" creationId="{00000000-0000-0000-0000-000000000000}"/>
          </ac:spMkLst>
        </pc:spChg>
        <pc:spChg chg="mod">
          <ac:chgData name="Chris Speller" userId="0a97f007-b978-4543-a8a0-9ee0abccdf0a" providerId="ADAL" clId="{FD4D7735-FE6F-48CE-8EB0-426C4AA180B2}" dt="2021-01-27T19:34:05.093" v="28756" actId="20577"/>
          <ac:spMkLst>
            <pc:docMk/>
            <pc:sldMk cId="4112723732" sldId="5126"/>
            <ac:spMk id="13" creationId="{7ABAE97A-8CAC-449E-AADF-D2C0B12BD954}"/>
          </ac:spMkLst>
        </pc:spChg>
      </pc:sldChg>
      <pc:sldChg chg="modSp add del">
        <pc:chgData name="Chris Speller" userId="0a97f007-b978-4543-a8a0-9ee0abccdf0a" providerId="ADAL" clId="{FD4D7735-FE6F-48CE-8EB0-426C4AA180B2}" dt="2021-01-27T19:40:08.523" v="29642" actId="47"/>
        <pc:sldMkLst>
          <pc:docMk/>
          <pc:sldMk cId="3118048237" sldId="5127"/>
        </pc:sldMkLst>
        <pc:spChg chg="mod">
          <ac:chgData name="Chris Speller" userId="0a97f007-b978-4543-a8a0-9ee0abccdf0a" providerId="ADAL" clId="{FD4D7735-FE6F-48CE-8EB0-426C4AA180B2}" dt="2021-01-27T19:28:33.983" v="28660" actId="20577"/>
          <ac:spMkLst>
            <pc:docMk/>
            <pc:sldMk cId="3118048237" sldId="5127"/>
            <ac:spMk id="10" creationId="{00000000-0000-0000-0000-000000000000}"/>
          </ac:spMkLst>
        </pc:spChg>
        <pc:spChg chg="mod">
          <ac:chgData name="Chris Speller" userId="0a97f007-b978-4543-a8a0-9ee0abccdf0a" providerId="ADAL" clId="{FD4D7735-FE6F-48CE-8EB0-426C4AA180B2}" dt="2021-01-27T19:28:35.143" v="28661" actId="20577"/>
          <ac:spMkLst>
            <pc:docMk/>
            <pc:sldMk cId="3118048237" sldId="5127"/>
            <ac:spMk id="11" creationId="{00000000-0000-0000-0000-000000000000}"/>
          </ac:spMkLst>
        </pc:spChg>
        <pc:spChg chg="mod">
          <ac:chgData name="Chris Speller" userId="0a97f007-b978-4543-a8a0-9ee0abccdf0a" providerId="ADAL" clId="{FD4D7735-FE6F-48CE-8EB0-426C4AA180B2}" dt="2021-01-27T19:28:36.328" v="28662" actId="20577"/>
          <ac:spMkLst>
            <pc:docMk/>
            <pc:sldMk cId="3118048237" sldId="5127"/>
            <ac:spMk id="13" creationId="{7ABAE97A-8CAC-449E-AADF-D2C0B12BD954}"/>
          </ac:spMkLst>
        </pc:spChg>
      </pc:sldChg>
      <pc:sldChg chg="add">
        <pc:chgData name="Chris Speller" userId="0a97f007-b978-4543-a8a0-9ee0abccdf0a" providerId="ADAL" clId="{FD4D7735-FE6F-48CE-8EB0-426C4AA180B2}" dt="2021-01-27T19:40:06.897" v="29641"/>
        <pc:sldMkLst>
          <pc:docMk/>
          <pc:sldMk cId="1034319666" sldId="5128"/>
        </pc:sldMkLst>
      </pc:sldChg>
      <pc:sldChg chg="addSp delSp modSp add del mod">
        <pc:chgData name="Chris Speller" userId="0a97f007-b978-4543-a8a0-9ee0abccdf0a" providerId="ADAL" clId="{FD4D7735-FE6F-48CE-8EB0-426C4AA180B2}" dt="2021-01-27T19:40:05.359" v="29640" actId="47"/>
        <pc:sldMkLst>
          <pc:docMk/>
          <pc:sldMk cId="2301738197" sldId="5128"/>
        </pc:sldMkLst>
        <pc:spChg chg="mod">
          <ac:chgData name="Chris Speller" userId="0a97f007-b978-4543-a8a0-9ee0abccdf0a" providerId="ADAL" clId="{FD4D7735-FE6F-48CE-8EB0-426C4AA180B2}" dt="2021-01-27T19:36:02.877" v="29097" actId="20577"/>
          <ac:spMkLst>
            <pc:docMk/>
            <pc:sldMk cId="2301738197" sldId="5128"/>
            <ac:spMk id="10" creationId="{00000000-0000-0000-0000-000000000000}"/>
          </ac:spMkLst>
        </pc:spChg>
        <pc:spChg chg="mod">
          <ac:chgData name="Chris Speller" userId="0a97f007-b978-4543-a8a0-9ee0abccdf0a" providerId="ADAL" clId="{FD4D7735-FE6F-48CE-8EB0-426C4AA180B2}" dt="2021-01-27T19:35:27.803" v="29047"/>
          <ac:spMkLst>
            <pc:docMk/>
            <pc:sldMk cId="2301738197" sldId="5128"/>
            <ac:spMk id="11" creationId="{00000000-0000-0000-0000-000000000000}"/>
          </ac:spMkLst>
        </pc:spChg>
        <pc:spChg chg="mod">
          <ac:chgData name="Chris Speller" userId="0a97f007-b978-4543-a8a0-9ee0abccdf0a" providerId="ADAL" clId="{FD4D7735-FE6F-48CE-8EB0-426C4AA180B2}" dt="2021-01-27T19:35:47.617" v="29085" actId="20577"/>
          <ac:spMkLst>
            <pc:docMk/>
            <pc:sldMk cId="2301738197" sldId="5128"/>
            <ac:spMk id="13" creationId="{7ABAE97A-8CAC-449E-AADF-D2C0B12BD954}"/>
          </ac:spMkLst>
        </pc:spChg>
        <pc:picChg chg="add del">
          <ac:chgData name="Chris Speller" userId="0a97f007-b978-4543-a8a0-9ee0abccdf0a" providerId="ADAL" clId="{FD4D7735-FE6F-48CE-8EB0-426C4AA180B2}" dt="2021-01-27T19:34:41.560" v="28767" actId="478"/>
          <ac:picMkLst>
            <pc:docMk/>
            <pc:sldMk cId="2301738197" sldId="5128"/>
            <ac:picMk id="3" creationId="{FC17CC0D-D95B-4889-A8C9-C19EBCAF7A04}"/>
          </ac:picMkLst>
        </pc:picChg>
        <pc:picChg chg="add del mod">
          <ac:chgData name="Chris Speller" userId="0a97f007-b978-4543-a8a0-9ee0abccdf0a" providerId="ADAL" clId="{FD4D7735-FE6F-48CE-8EB0-426C4AA180B2}" dt="2021-01-27T19:35:49.767" v="29086" actId="478"/>
          <ac:picMkLst>
            <pc:docMk/>
            <pc:sldMk cId="2301738197" sldId="5128"/>
            <ac:picMk id="7" creationId="{D7E2627F-072C-4B1F-88F3-68CB271A01DE}"/>
          </ac:picMkLst>
        </pc:picChg>
      </pc:sldChg>
      <pc:sldChg chg="add">
        <pc:chgData name="Chris Speller" userId="0a97f007-b978-4543-a8a0-9ee0abccdf0a" providerId="ADAL" clId="{FD4D7735-FE6F-48CE-8EB0-426C4AA180B2}" dt="2021-01-27T19:40:06.897" v="29641"/>
        <pc:sldMkLst>
          <pc:docMk/>
          <pc:sldMk cId="907909762" sldId="5129"/>
        </pc:sldMkLst>
      </pc:sldChg>
      <pc:sldChg chg="delSp modSp add del mod modAnim">
        <pc:chgData name="Chris Speller" userId="0a97f007-b978-4543-a8a0-9ee0abccdf0a" providerId="ADAL" clId="{FD4D7735-FE6F-48CE-8EB0-426C4AA180B2}" dt="2021-01-27T19:40:05.359" v="29640" actId="47"/>
        <pc:sldMkLst>
          <pc:docMk/>
          <pc:sldMk cId="3368818192" sldId="5129"/>
        </pc:sldMkLst>
        <pc:spChg chg="mod">
          <ac:chgData name="Chris Speller" userId="0a97f007-b978-4543-a8a0-9ee0abccdf0a" providerId="ADAL" clId="{FD4D7735-FE6F-48CE-8EB0-426C4AA180B2}" dt="2021-01-27T19:39:04.408" v="29638" actId="20577"/>
          <ac:spMkLst>
            <pc:docMk/>
            <pc:sldMk cId="3368818192" sldId="5129"/>
            <ac:spMk id="10" creationId="{00000000-0000-0000-0000-000000000000}"/>
          </ac:spMkLst>
        </pc:spChg>
        <pc:spChg chg="mod">
          <ac:chgData name="Chris Speller" userId="0a97f007-b978-4543-a8a0-9ee0abccdf0a" providerId="ADAL" clId="{FD4D7735-FE6F-48CE-8EB0-426C4AA180B2}" dt="2021-01-27T19:38:45.143" v="29632" actId="20577"/>
          <ac:spMkLst>
            <pc:docMk/>
            <pc:sldMk cId="3368818192" sldId="5129"/>
            <ac:spMk id="11" creationId="{00000000-0000-0000-0000-000000000000}"/>
          </ac:spMkLst>
        </pc:spChg>
        <pc:spChg chg="mod">
          <ac:chgData name="Chris Speller" userId="0a97f007-b978-4543-a8a0-9ee0abccdf0a" providerId="ADAL" clId="{FD4D7735-FE6F-48CE-8EB0-426C4AA180B2}" dt="2021-01-27T19:39:13.961" v="29639" actId="1076"/>
          <ac:spMkLst>
            <pc:docMk/>
            <pc:sldMk cId="3368818192" sldId="5129"/>
            <ac:spMk id="13" creationId="{7ABAE97A-8CAC-449E-AADF-D2C0B12BD954}"/>
          </ac:spMkLst>
        </pc:spChg>
        <pc:picChg chg="del mod">
          <ac:chgData name="Chris Speller" userId="0a97f007-b978-4543-a8a0-9ee0abccdf0a" providerId="ADAL" clId="{FD4D7735-FE6F-48CE-8EB0-426C4AA180B2}" dt="2021-01-27T19:38:26.215" v="29622" actId="478"/>
          <ac:picMkLst>
            <pc:docMk/>
            <pc:sldMk cId="3368818192" sldId="5129"/>
            <ac:picMk id="3" creationId="{FC17CC0D-D95B-4889-A8C9-C19EBCAF7A04}"/>
          </ac:picMkLst>
        </pc:picChg>
      </pc:sldChg>
      <pc:sldChg chg="modSp add mod">
        <pc:chgData name="Chris Speller" userId="0a97f007-b978-4543-a8a0-9ee0abccdf0a" providerId="ADAL" clId="{FD4D7735-FE6F-48CE-8EB0-426C4AA180B2}" dt="2021-01-27T19:41:37.015" v="29689" actId="20577"/>
        <pc:sldMkLst>
          <pc:docMk/>
          <pc:sldMk cId="2996895910" sldId="5130"/>
        </pc:sldMkLst>
        <pc:spChg chg="mod">
          <ac:chgData name="Chris Speller" userId="0a97f007-b978-4543-a8a0-9ee0abccdf0a" providerId="ADAL" clId="{FD4D7735-FE6F-48CE-8EB0-426C4AA180B2}" dt="2021-01-27T19:41:37.015" v="29689" actId="20577"/>
          <ac:spMkLst>
            <pc:docMk/>
            <pc:sldMk cId="2996895910" sldId="5130"/>
            <ac:spMk id="10" creationId="{00000000-0000-0000-0000-000000000000}"/>
          </ac:spMkLst>
        </pc:spChg>
        <pc:spChg chg="mod">
          <ac:chgData name="Chris Speller" userId="0a97f007-b978-4543-a8a0-9ee0abccdf0a" providerId="ADAL" clId="{FD4D7735-FE6F-48CE-8EB0-426C4AA180B2}" dt="2021-01-27T19:41:30.813" v="29684" actId="20577"/>
          <ac:spMkLst>
            <pc:docMk/>
            <pc:sldMk cId="2996895910" sldId="5130"/>
            <ac:spMk id="11" creationId="{00000000-0000-0000-0000-000000000000}"/>
          </ac:spMkLst>
        </pc:spChg>
        <pc:spChg chg="mod">
          <ac:chgData name="Chris Speller" userId="0a97f007-b978-4543-a8a0-9ee0abccdf0a" providerId="ADAL" clId="{FD4D7735-FE6F-48CE-8EB0-426C4AA180B2}" dt="2021-01-27T19:41:09.520" v="29669" actId="20577"/>
          <ac:spMkLst>
            <pc:docMk/>
            <pc:sldMk cId="2996895910" sldId="5130"/>
            <ac:spMk id="13" creationId="{7ABAE97A-8CAC-449E-AADF-D2C0B12BD954}"/>
          </ac:spMkLst>
        </pc:spChg>
      </pc:sldChg>
      <pc:sldChg chg="modSp add mod">
        <pc:chgData name="Chris Speller" userId="0a97f007-b978-4543-a8a0-9ee0abccdf0a" providerId="ADAL" clId="{FD4D7735-FE6F-48CE-8EB0-426C4AA180B2}" dt="2021-01-27T19:44:16.279" v="29773" actId="6549"/>
        <pc:sldMkLst>
          <pc:docMk/>
          <pc:sldMk cId="3654033612" sldId="5131"/>
        </pc:sldMkLst>
        <pc:spChg chg="mod">
          <ac:chgData name="Chris Speller" userId="0a97f007-b978-4543-a8a0-9ee0abccdf0a" providerId="ADAL" clId="{FD4D7735-FE6F-48CE-8EB0-426C4AA180B2}" dt="2021-01-27T19:44:16.279" v="29773" actId="6549"/>
          <ac:spMkLst>
            <pc:docMk/>
            <pc:sldMk cId="3654033612" sldId="5131"/>
            <ac:spMk id="10" creationId="{00000000-0000-0000-0000-000000000000}"/>
          </ac:spMkLst>
        </pc:spChg>
        <pc:spChg chg="mod">
          <ac:chgData name="Chris Speller" userId="0a97f007-b978-4543-a8a0-9ee0abccdf0a" providerId="ADAL" clId="{FD4D7735-FE6F-48CE-8EB0-426C4AA180B2}" dt="2021-01-27T19:43:11.848" v="29749" actId="20577"/>
          <ac:spMkLst>
            <pc:docMk/>
            <pc:sldMk cId="3654033612" sldId="5131"/>
            <ac:spMk id="11" creationId="{00000000-0000-0000-0000-000000000000}"/>
          </ac:spMkLst>
        </pc:spChg>
        <pc:spChg chg="mod">
          <ac:chgData name="Chris Speller" userId="0a97f007-b978-4543-a8a0-9ee0abccdf0a" providerId="ADAL" clId="{FD4D7735-FE6F-48CE-8EB0-426C4AA180B2}" dt="2021-01-27T19:43:16.151" v="29751" actId="1076"/>
          <ac:spMkLst>
            <pc:docMk/>
            <pc:sldMk cId="3654033612" sldId="5131"/>
            <ac:spMk id="13" creationId="{7ABAE97A-8CAC-449E-AADF-D2C0B12BD954}"/>
          </ac:spMkLst>
        </pc:spChg>
      </pc:sldChg>
      <pc:sldChg chg="modSp add mod modAnim">
        <pc:chgData name="Chris Speller" userId="0a97f007-b978-4543-a8a0-9ee0abccdf0a" providerId="ADAL" clId="{FD4D7735-FE6F-48CE-8EB0-426C4AA180B2}" dt="2021-01-27T19:46:46.806" v="29858"/>
        <pc:sldMkLst>
          <pc:docMk/>
          <pc:sldMk cId="3546410304" sldId="5132"/>
        </pc:sldMkLst>
        <pc:spChg chg="mod">
          <ac:chgData name="Chris Speller" userId="0a97f007-b978-4543-a8a0-9ee0abccdf0a" providerId="ADAL" clId="{FD4D7735-FE6F-48CE-8EB0-426C4AA180B2}" dt="2021-01-27T19:46:46.806" v="29858"/>
          <ac:spMkLst>
            <pc:docMk/>
            <pc:sldMk cId="3546410304" sldId="5132"/>
            <ac:spMk id="10" creationId="{00000000-0000-0000-0000-000000000000}"/>
          </ac:spMkLst>
        </pc:spChg>
        <pc:spChg chg="mod">
          <ac:chgData name="Chris Speller" userId="0a97f007-b978-4543-a8a0-9ee0abccdf0a" providerId="ADAL" clId="{FD4D7735-FE6F-48CE-8EB0-426C4AA180B2}" dt="2021-01-27T19:45:21.575" v="29801" actId="20577"/>
          <ac:spMkLst>
            <pc:docMk/>
            <pc:sldMk cId="3546410304" sldId="5132"/>
            <ac:spMk id="11" creationId="{00000000-0000-0000-0000-000000000000}"/>
          </ac:spMkLst>
        </pc:spChg>
        <pc:spChg chg="mod">
          <ac:chgData name="Chris Speller" userId="0a97f007-b978-4543-a8a0-9ee0abccdf0a" providerId="ADAL" clId="{FD4D7735-FE6F-48CE-8EB0-426C4AA180B2}" dt="2021-01-27T19:46:25.230" v="29851" actId="20577"/>
          <ac:spMkLst>
            <pc:docMk/>
            <pc:sldMk cId="3546410304" sldId="5132"/>
            <ac:spMk id="13" creationId="{7ABAE97A-8CAC-449E-AADF-D2C0B12BD954}"/>
          </ac:spMkLst>
        </pc:spChg>
      </pc:sldChg>
      <pc:sldChg chg="addSp delSp modSp add mod modAnim">
        <pc:chgData name="Chris Speller" userId="0a97f007-b978-4543-a8a0-9ee0abccdf0a" providerId="ADAL" clId="{FD4D7735-FE6F-48CE-8EB0-426C4AA180B2}" dt="2021-01-27T19:50:36.209" v="30625" actId="20577"/>
        <pc:sldMkLst>
          <pc:docMk/>
          <pc:sldMk cId="3193497451" sldId="5133"/>
        </pc:sldMkLst>
        <pc:spChg chg="mod">
          <ac:chgData name="Chris Speller" userId="0a97f007-b978-4543-a8a0-9ee0abccdf0a" providerId="ADAL" clId="{FD4D7735-FE6F-48CE-8EB0-426C4AA180B2}" dt="2021-01-27T19:50:36.209" v="30625" actId="20577"/>
          <ac:spMkLst>
            <pc:docMk/>
            <pc:sldMk cId="3193497451" sldId="5133"/>
            <ac:spMk id="10" creationId="{00000000-0000-0000-0000-000000000000}"/>
          </ac:spMkLst>
        </pc:spChg>
        <pc:spChg chg="mod">
          <ac:chgData name="Chris Speller" userId="0a97f007-b978-4543-a8a0-9ee0abccdf0a" providerId="ADAL" clId="{FD4D7735-FE6F-48CE-8EB0-426C4AA180B2}" dt="2021-01-27T19:49:35.037" v="30592"/>
          <ac:spMkLst>
            <pc:docMk/>
            <pc:sldMk cId="3193497451" sldId="5133"/>
            <ac:spMk id="11" creationId="{00000000-0000-0000-0000-000000000000}"/>
          </ac:spMkLst>
        </pc:spChg>
        <pc:spChg chg="mod">
          <ac:chgData name="Chris Speller" userId="0a97f007-b978-4543-a8a0-9ee0abccdf0a" providerId="ADAL" clId="{FD4D7735-FE6F-48CE-8EB0-426C4AA180B2}" dt="2021-01-27T19:49:49.320" v="30613" actId="122"/>
          <ac:spMkLst>
            <pc:docMk/>
            <pc:sldMk cId="3193497451" sldId="5133"/>
            <ac:spMk id="13" creationId="{7ABAE97A-8CAC-449E-AADF-D2C0B12BD954}"/>
          </ac:spMkLst>
        </pc:spChg>
        <pc:picChg chg="add del mod">
          <ac:chgData name="Chris Speller" userId="0a97f007-b978-4543-a8a0-9ee0abccdf0a" providerId="ADAL" clId="{FD4D7735-FE6F-48CE-8EB0-426C4AA180B2}" dt="2021-01-27T19:49:52.974" v="30614" actId="478"/>
          <ac:picMkLst>
            <pc:docMk/>
            <pc:sldMk cId="3193497451" sldId="5133"/>
            <ac:picMk id="3" creationId="{D0390237-62B9-4AC1-83E8-15CA63977AA2}"/>
          </ac:picMkLst>
        </pc:picChg>
      </pc:sldChg>
      <pc:sldChg chg="modSp add mod modAnim">
        <pc:chgData name="Chris Speller" userId="0a97f007-b978-4543-a8a0-9ee0abccdf0a" providerId="ADAL" clId="{FD4D7735-FE6F-48CE-8EB0-426C4AA180B2}" dt="2021-01-31T19:03:00.452" v="33100" actId="1076"/>
        <pc:sldMkLst>
          <pc:docMk/>
          <pc:sldMk cId="3208669982" sldId="5134"/>
        </pc:sldMkLst>
        <pc:spChg chg="mod">
          <ac:chgData name="Chris Speller" userId="0a97f007-b978-4543-a8a0-9ee0abccdf0a" providerId="ADAL" clId="{FD4D7735-FE6F-48CE-8EB0-426C4AA180B2}" dt="2021-01-28T07:32:16.893" v="30718" actId="6549"/>
          <ac:spMkLst>
            <pc:docMk/>
            <pc:sldMk cId="3208669982" sldId="5134"/>
            <ac:spMk id="10" creationId="{00000000-0000-0000-0000-000000000000}"/>
          </ac:spMkLst>
        </pc:spChg>
        <pc:spChg chg="mod">
          <ac:chgData name="Chris Speller" userId="0a97f007-b978-4543-a8a0-9ee0abccdf0a" providerId="ADAL" clId="{FD4D7735-FE6F-48CE-8EB0-426C4AA180B2}" dt="2021-01-28T07:29:58.795" v="30633"/>
          <ac:spMkLst>
            <pc:docMk/>
            <pc:sldMk cId="3208669982" sldId="5134"/>
            <ac:spMk id="11" creationId="{00000000-0000-0000-0000-000000000000}"/>
          </ac:spMkLst>
        </pc:spChg>
        <pc:spChg chg="mod">
          <ac:chgData name="Chris Speller" userId="0a97f007-b978-4543-a8a0-9ee0abccdf0a" providerId="ADAL" clId="{FD4D7735-FE6F-48CE-8EB0-426C4AA180B2}" dt="2021-01-31T19:03:00.452" v="33100" actId="1076"/>
          <ac:spMkLst>
            <pc:docMk/>
            <pc:sldMk cId="3208669982" sldId="5134"/>
            <ac:spMk id="13" creationId="{7ABAE97A-8CAC-449E-AADF-D2C0B12BD954}"/>
          </ac:spMkLst>
        </pc:spChg>
      </pc:sldChg>
      <pc:sldChg chg="modSp add mod">
        <pc:chgData name="Chris Speller" userId="0a97f007-b978-4543-a8a0-9ee0abccdf0a" providerId="ADAL" clId="{FD4D7735-FE6F-48CE-8EB0-426C4AA180B2}" dt="2021-01-28T07:34:44.581" v="30778" actId="20577"/>
        <pc:sldMkLst>
          <pc:docMk/>
          <pc:sldMk cId="3203911940" sldId="5135"/>
        </pc:sldMkLst>
        <pc:spChg chg="mod">
          <ac:chgData name="Chris Speller" userId="0a97f007-b978-4543-a8a0-9ee0abccdf0a" providerId="ADAL" clId="{FD4D7735-FE6F-48CE-8EB0-426C4AA180B2}" dt="2021-01-28T07:34:44.581" v="30778" actId="20577"/>
          <ac:spMkLst>
            <pc:docMk/>
            <pc:sldMk cId="3203911940" sldId="5135"/>
            <ac:spMk id="10" creationId="{00000000-0000-0000-0000-000000000000}"/>
          </ac:spMkLst>
        </pc:spChg>
        <pc:spChg chg="mod">
          <ac:chgData name="Chris Speller" userId="0a97f007-b978-4543-a8a0-9ee0abccdf0a" providerId="ADAL" clId="{FD4D7735-FE6F-48CE-8EB0-426C4AA180B2}" dt="2021-01-28T07:34:36.350" v="30772"/>
          <ac:spMkLst>
            <pc:docMk/>
            <pc:sldMk cId="3203911940" sldId="5135"/>
            <ac:spMk id="11" creationId="{00000000-0000-0000-0000-000000000000}"/>
          </ac:spMkLst>
        </pc:spChg>
        <pc:spChg chg="mod">
          <ac:chgData name="Chris Speller" userId="0a97f007-b978-4543-a8a0-9ee0abccdf0a" providerId="ADAL" clId="{FD4D7735-FE6F-48CE-8EB0-426C4AA180B2}" dt="2021-01-28T07:33:41.118" v="30753" actId="16959"/>
          <ac:spMkLst>
            <pc:docMk/>
            <pc:sldMk cId="3203911940" sldId="5135"/>
            <ac:spMk id="13" creationId="{7ABAE97A-8CAC-449E-AADF-D2C0B12BD954}"/>
          </ac:spMkLst>
        </pc:spChg>
      </pc:sldChg>
      <pc:sldChg chg="addSp delSp modSp add mod">
        <pc:chgData name="Chris Speller" userId="0a97f007-b978-4543-a8a0-9ee0abccdf0a" providerId="ADAL" clId="{FD4D7735-FE6F-48CE-8EB0-426C4AA180B2}" dt="2021-01-28T08:13:31.803" v="31018" actId="478"/>
        <pc:sldMkLst>
          <pc:docMk/>
          <pc:sldMk cId="160035102" sldId="5136"/>
        </pc:sldMkLst>
        <pc:spChg chg="mod">
          <ac:chgData name="Chris Speller" userId="0a97f007-b978-4543-a8a0-9ee0abccdf0a" providerId="ADAL" clId="{FD4D7735-FE6F-48CE-8EB0-426C4AA180B2}" dt="2021-01-28T08:13:23.623" v="31015" actId="20577"/>
          <ac:spMkLst>
            <pc:docMk/>
            <pc:sldMk cId="160035102" sldId="5136"/>
            <ac:spMk id="10" creationId="{00000000-0000-0000-0000-000000000000}"/>
          </ac:spMkLst>
        </pc:spChg>
        <pc:spChg chg="mod">
          <ac:chgData name="Chris Speller" userId="0a97f007-b978-4543-a8a0-9ee0abccdf0a" providerId="ADAL" clId="{FD4D7735-FE6F-48CE-8EB0-426C4AA180B2}" dt="2021-01-28T08:13:28.112" v="31017" actId="6549"/>
          <ac:spMkLst>
            <pc:docMk/>
            <pc:sldMk cId="160035102" sldId="5136"/>
            <ac:spMk id="11" creationId="{00000000-0000-0000-0000-000000000000}"/>
          </ac:spMkLst>
        </pc:spChg>
        <pc:spChg chg="mod">
          <ac:chgData name="Chris Speller" userId="0a97f007-b978-4543-a8a0-9ee0abccdf0a" providerId="ADAL" clId="{FD4D7735-FE6F-48CE-8EB0-426C4AA180B2}" dt="2021-01-28T07:37:34.366" v="30918" actId="20577"/>
          <ac:spMkLst>
            <pc:docMk/>
            <pc:sldMk cId="160035102" sldId="5136"/>
            <ac:spMk id="13" creationId="{7ABAE97A-8CAC-449E-AADF-D2C0B12BD954}"/>
          </ac:spMkLst>
        </pc:spChg>
        <pc:picChg chg="add del mod">
          <ac:chgData name="Chris Speller" userId="0a97f007-b978-4543-a8a0-9ee0abccdf0a" providerId="ADAL" clId="{FD4D7735-FE6F-48CE-8EB0-426C4AA180B2}" dt="2021-01-28T08:13:31.803" v="31018" actId="478"/>
          <ac:picMkLst>
            <pc:docMk/>
            <pc:sldMk cId="160035102" sldId="5136"/>
            <ac:picMk id="3" creationId="{B9A87A80-7C87-47B3-9BF9-9FA8D7A77AF3}"/>
          </ac:picMkLst>
        </pc:picChg>
      </pc:sldChg>
      <pc:sldChg chg="addSp delSp modSp add mod modAnim">
        <pc:chgData name="Chris Speller" userId="0a97f007-b978-4543-a8a0-9ee0abccdf0a" providerId="ADAL" clId="{FD4D7735-FE6F-48CE-8EB0-426C4AA180B2}" dt="2021-01-31T19:03:07.289" v="33101" actId="1076"/>
        <pc:sldMkLst>
          <pc:docMk/>
          <pc:sldMk cId="1755258753" sldId="5137"/>
        </pc:sldMkLst>
        <pc:spChg chg="mod">
          <ac:chgData name="Chris Speller" userId="0a97f007-b978-4543-a8a0-9ee0abccdf0a" providerId="ADAL" clId="{FD4D7735-FE6F-48CE-8EB0-426C4AA180B2}" dt="2021-01-28T08:25:43.361" v="31462" actId="20577"/>
          <ac:spMkLst>
            <pc:docMk/>
            <pc:sldMk cId="1755258753" sldId="5137"/>
            <ac:spMk id="10" creationId="{00000000-0000-0000-0000-000000000000}"/>
          </ac:spMkLst>
        </pc:spChg>
        <pc:spChg chg="mod">
          <ac:chgData name="Chris Speller" userId="0a97f007-b978-4543-a8a0-9ee0abccdf0a" providerId="ADAL" clId="{FD4D7735-FE6F-48CE-8EB0-426C4AA180B2}" dt="2021-01-28T08:21:23.463" v="31411" actId="20577"/>
          <ac:spMkLst>
            <pc:docMk/>
            <pc:sldMk cId="1755258753" sldId="5137"/>
            <ac:spMk id="11" creationId="{00000000-0000-0000-0000-000000000000}"/>
          </ac:spMkLst>
        </pc:spChg>
        <pc:spChg chg="mod">
          <ac:chgData name="Chris Speller" userId="0a97f007-b978-4543-a8a0-9ee0abccdf0a" providerId="ADAL" clId="{FD4D7735-FE6F-48CE-8EB0-426C4AA180B2}" dt="2021-01-31T19:03:07.289" v="33101" actId="1076"/>
          <ac:spMkLst>
            <pc:docMk/>
            <pc:sldMk cId="1755258753" sldId="5137"/>
            <ac:spMk id="13" creationId="{7ABAE97A-8CAC-449E-AADF-D2C0B12BD954}"/>
          </ac:spMkLst>
        </pc:spChg>
        <pc:picChg chg="add del mod">
          <ac:chgData name="Chris Speller" userId="0a97f007-b978-4543-a8a0-9ee0abccdf0a" providerId="ADAL" clId="{FD4D7735-FE6F-48CE-8EB0-426C4AA180B2}" dt="2021-01-28T08:25:52.635" v="31463" actId="478"/>
          <ac:picMkLst>
            <pc:docMk/>
            <pc:sldMk cId="1755258753" sldId="5137"/>
            <ac:picMk id="3" creationId="{8A35C5B3-D8E2-48EF-B831-DD2958A4FAC9}"/>
          </ac:picMkLst>
        </pc:picChg>
      </pc:sldChg>
      <pc:sldChg chg="addSp delSp modSp add mod modAnim">
        <pc:chgData name="Chris Speller" userId="0a97f007-b978-4543-a8a0-9ee0abccdf0a" providerId="ADAL" clId="{FD4D7735-FE6F-48CE-8EB0-426C4AA180B2}" dt="2021-01-31T19:03:11.186" v="33102" actId="1076"/>
        <pc:sldMkLst>
          <pc:docMk/>
          <pc:sldMk cId="3883934127" sldId="5138"/>
        </pc:sldMkLst>
        <pc:spChg chg="mod">
          <ac:chgData name="Chris Speller" userId="0a97f007-b978-4543-a8a0-9ee0abccdf0a" providerId="ADAL" clId="{FD4D7735-FE6F-48CE-8EB0-426C4AA180B2}" dt="2021-01-28T08:38:11.211" v="31582" actId="20577"/>
          <ac:spMkLst>
            <pc:docMk/>
            <pc:sldMk cId="3883934127" sldId="5138"/>
            <ac:spMk id="10" creationId="{00000000-0000-0000-0000-000000000000}"/>
          </ac:spMkLst>
        </pc:spChg>
        <pc:spChg chg="mod">
          <ac:chgData name="Chris Speller" userId="0a97f007-b978-4543-a8a0-9ee0abccdf0a" providerId="ADAL" clId="{FD4D7735-FE6F-48CE-8EB0-426C4AA180B2}" dt="2021-01-28T08:35:56.211" v="31472"/>
          <ac:spMkLst>
            <pc:docMk/>
            <pc:sldMk cId="3883934127" sldId="5138"/>
            <ac:spMk id="11" creationId="{00000000-0000-0000-0000-000000000000}"/>
          </ac:spMkLst>
        </pc:spChg>
        <pc:spChg chg="mod">
          <ac:chgData name="Chris Speller" userId="0a97f007-b978-4543-a8a0-9ee0abccdf0a" providerId="ADAL" clId="{FD4D7735-FE6F-48CE-8EB0-426C4AA180B2}" dt="2021-01-31T19:03:11.186" v="33102" actId="1076"/>
          <ac:spMkLst>
            <pc:docMk/>
            <pc:sldMk cId="3883934127" sldId="5138"/>
            <ac:spMk id="13" creationId="{7ABAE97A-8CAC-449E-AADF-D2C0B12BD954}"/>
          </ac:spMkLst>
        </pc:spChg>
        <pc:picChg chg="add del mod">
          <ac:chgData name="Chris Speller" userId="0a97f007-b978-4543-a8a0-9ee0abccdf0a" providerId="ADAL" clId="{FD4D7735-FE6F-48CE-8EB0-426C4AA180B2}" dt="2021-01-28T08:37:23.659" v="31569" actId="478"/>
          <ac:picMkLst>
            <pc:docMk/>
            <pc:sldMk cId="3883934127" sldId="5138"/>
            <ac:picMk id="3" creationId="{71CA02D0-A1A5-48D3-BA1E-09AD16CD7C0C}"/>
          </ac:picMkLst>
        </pc:picChg>
        <pc:picChg chg="add del">
          <ac:chgData name="Chris Speller" userId="0a97f007-b978-4543-a8a0-9ee0abccdf0a" providerId="ADAL" clId="{FD4D7735-FE6F-48CE-8EB0-426C4AA180B2}" dt="2021-01-28T08:38:41.355" v="31585" actId="478"/>
          <ac:picMkLst>
            <pc:docMk/>
            <pc:sldMk cId="3883934127" sldId="5138"/>
            <ac:picMk id="7" creationId="{2160DEEC-E571-4B91-8F0B-AB61B1D95EA8}"/>
          </ac:picMkLst>
        </pc:picChg>
      </pc:sldChg>
      <pc:sldChg chg="delSp modSp add mod">
        <pc:chgData name="Chris Speller" userId="0a97f007-b978-4543-a8a0-9ee0abccdf0a" providerId="ADAL" clId="{FD4D7735-FE6F-48CE-8EB0-426C4AA180B2}" dt="2021-01-31T19:03:16.316" v="33103" actId="1076"/>
        <pc:sldMkLst>
          <pc:docMk/>
          <pc:sldMk cId="3188792509" sldId="5139"/>
        </pc:sldMkLst>
        <pc:spChg chg="mod">
          <ac:chgData name="Chris Speller" userId="0a97f007-b978-4543-a8a0-9ee0abccdf0a" providerId="ADAL" clId="{FD4D7735-FE6F-48CE-8EB0-426C4AA180B2}" dt="2021-01-28T08:41:15.657" v="32038" actId="20577"/>
          <ac:spMkLst>
            <pc:docMk/>
            <pc:sldMk cId="3188792509" sldId="5139"/>
            <ac:spMk id="10" creationId="{00000000-0000-0000-0000-000000000000}"/>
          </ac:spMkLst>
        </pc:spChg>
        <pc:spChg chg="mod">
          <ac:chgData name="Chris Speller" userId="0a97f007-b978-4543-a8a0-9ee0abccdf0a" providerId="ADAL" clId="{FD4D7735-FE6F-48CE-8EB0-426C4AA180B2}" dt="2021-01-28T08:40:28.049" v="31991"/>
          <ac:spMkLst>
            <pc:docMk/>
            <pc:sldMk cId="3188792509" sldId="5139"/>
            <ac:spMk id="11" creationId="{00000000-0000-0000-0000-000000000000}"/>
          </ac:spMkLst>
        </pc:spChg>
        <pc:spChg chg="mod">
          <ac:chgData name="Chris Speller" userId="0a97f007-b978-4543-a8a0-9ee0abccdf0a" providerId="ADAL" clId="{FD4D7735-FE6F-48CE-8EB0-426C4AA180B2}" dt="2021-01-31T19:03:16.316" v="33103" actId="1076"/>
          <ac:spMkLst>
            <pc:docMk/>
            <pc:sldMk cId="3188792509" sldId="5139"/>
            <ac:spMk id="13" creationId="{7ABAE97A-8CAC-449E-AADF-D2C0B12BD954}"/>
          </ac:spMkLst>
        </pc:spChg>
        <pc:picChg chg="del mod">
          <ac:chgData name="Chris Speller" userId="0a97f007-b978-4543-a8a0-9ee0abccdf0a" providerId="ADAL" clId="{FD4D7735-FE6F-48CE-8EB0-426C4AA180B2}" dt="2021-01-28T08:41:24.083" v="32039" actId="478"/>
          <ac:picMkLst>
            <pc:docMk/>
            <pc:sldMk cId="3188792509" sldId="5139"/>
            <ac:picMk id="7" creationId="{2160DEEC-E571-4B91-8F0B-AB61B1D95EA8}"/>
          </ac:picMkLst>
        </pc:picChg>
      </pc:sldChg>
      <pc:sldChg chg="modSp add mod modAnim">
        <pc:chgData name="Chris Speller" userId="0a97f007-b978-4543-a8a0-9ee0abccdf0a" providerId="ADAL" clId="{FD4D7735-FE6F-48CE-8EB0-426C4AA180B2}" dt="2021-01-28T08:44:29.445" v="32131" actId="20577"/>
        <pc:sldMkLst>
          <pc:docMk/>
          <pc:sldMk cId="1312400586" sldId="5140"/>
        </pc:sldMkLst>
        <pc:spChg chg="mod">
          <ac:chgData name="Chris Speller" userId="0a97f007-b978-4543-a8a0-9ee0abccdf0a" providerId="ADAL" clId="{FD4D7735-FE6F-48CE-8EB0-426C4AA180B2}" dt="2021-01-28T08:44:29.445" v="32131" actId="20577"/>
          <ac:spMkLst>
            <pc:docMk/>
            <pc:sldMk cId="1312400586" sldId="5140"/>
            <ac:spMk id="10" creationId="{00000000-0000-0000-0000-000000000000}"/>
          </ac:spMkLst>
        </pc:spChg>
        <pc:spChg chg="mod">
          <ac:chgData name="Chris Speller" userId="0a97f007-b978-4543-a8a0-9ee0abccdf0a" providerId="ADAL" clId="{FD4D7735-FE6F-48CE-8EB0-426C4AA180B2}" dt="2021-01-28T08:42:37.302" v="32067"/>
          <ac:spMkLst>
            <pc:docMk/>
            <pc:sldMk cId="1312400586" sldId="5140"/>
            <ac:spMk id="11" creationId="{00000000-0000-0000-0000-000000000000}"/>
          </ac:spMkLst>
        </pc:spChg>
        <pc:spChg chg="mod">
          <ac:chgData name="Chris Speller" userId="0a97f007-b978-4543-a8a0-9ee0abccdf0a" providerId="ADAL" clId="{FD4D7735-FE6F-48CE-8EB0-426C4AA180B2}" dt="2021-01-28T08:43:28.269" v="32125" actId="20577"/>
          <ac:spMkLst>
            <pc:docMk/>
            <pc:sldMk cId="1312400586" sldId="5140"/>
            <ac:spMk id="13" creationId="{7ABAE97A-8CAC-449E-AADF-D2C0B12BD954}"/>
          </ac:spMkLst>
        </pc:spChg>
      </pc:sldChg>
      <pc:sldChg chg="modSp add mod">
        <pc:chgData name="Chris Speller" userId="0a97f007-b978-4543-a8a0-9ee0abccdf0a" providerId="ADAL" clId="{FD4D7735-FE6F-48CE-8EB0-426C4AA180B2}" dt="2021-01-28T08:46:13.749" v="32193" actId="20577"/>
        <pc:sldMkLst>
          <pc:docMk/>
          <pc:sldMk cId="3325037464" sldId="5141"/>
        </pc:sldMkLst>
        <pc:spChg chg="mod">
          <ac:chgData name="Chris Speller" userId="0a97f007-b978-4543-a8a0-9ee0abccdf0a" providerId="ADAL" clId="{FD4D7735-FE6F-48CE-8EB0-426C4AA180B2}" dt="2021-01-28T08:46:13.749" v="32193" actId="20577"/>
          <ac:spMkLst>
            <pc:docMk/>
            <pc:sldMk cId="3325037464" sldId="5141"/>
            <ac:spMk id="10" creationId="{00000000-0000-0000-0000-000000000000}"/>
          </ac:spMkLst>
        </pc:spChg>
        <pc:spChg chg="mod">
          <ac:chgData name="Chris Speller" userId="0a97f007-b978-4543-a8a0-9ee0abccdf0a" providerId="ADAL" clId="{FD4D7735-FE6F-48CE-8EB0-426C4AA180B2}" dt="2021-01-28T08:44:37.188" v="32133"/>
          <ac:spMkLst>
            <pc:docMk/>
            <pc:sldMk cId="3325037464" sldId="5141"/>
            <ac:spMk id="11" creationId="{00000000-0000-0000-0000-000000000000}"/>
          </ac:spMkLst>
        </pc:spChg>
        <pc:spChg chg="mod">
          <ac:chgData name="Chris Speller" userId="0a97f007-b978-4543-a8a0-9ee0abccdf0a" providerId="ADAL" clId="{FD4D7735-FE6F-48CE-8EB0-426C4AA180B2}" dt="2021-01-28T08:45:02.885" v="32180" actId="20577"/>
          <ac:spMkLst>
            <pc:docMk/>
            <pc:sldMk cId="3325037464" sldId="5141"/>
            <ac:spMk id="13" creationId="{7ABAE97A-8CAC-449E-AADF-D2C0B12BD954}"/>
          </ac:spMkLst>
        </pc:spChg>
      </pc:sldChg>
      <pc:sldChg chg="addSp delSp modSp add mod">
        <pc:chgData name="Chris Speller" userId="0a97f007-b978-4543-a8a0-9ee0abccdf0a" providerId="ADAL" clId="{FD4D7735-FE6F-48CE-8EB0-426C4AA180B2}" dt="2021-01-28T08:49:59.697" v="32321" actId="6549"/>
        <pc:sldMkLst>
          <pc:docMk/>
          <pc:sldMk cId="1364000876" sldId="5142"/>
        </pc:sldMkLst>
        <pc:spChg chg="mod">
          <ac:chgData name="Chris Speller" userId="0a97f007-b978-4543-a8a0-9ee0abccdf0a" providerId="ADAL" clId="{FD4D7735-FE6F-48CE-8EB0-426C4AA180B2}" dt="2021-01-28T08:49:59.697" v="32321" actId="6549"/>
          <ac:spMkLst>
            <pc:docMk/>
            <pc:sldMk cId="1364000876" sldId="5142"/>
            <ac:spMk id="10" creationId="{00000000-0000-0000-0000-000000000000}"/>
          </ac:spMkLst>
        </pc:spChg>
        <pc:spChg chg="mod">
          <ac:chgData name="Chris Speller" userId="0a97f007-b978-4543-a8a0-9ee0abccdf0a" providerId="ADAL" clId="{FD4D7735-FE6F-48CE-8EB0-426C4AA180B2}" dt="2021-01-28T08:46:49.540" v="32198"/>
          <ac:spMkLst>
            <pc:docMk/>
            <pc:sldMk cId="1364000876" sldId="5142"/>
            <ac:spMk id="11" creationId="{00000000-0000-0000-0000-000000000000}"/>
          </ac:spMkLst>
        </pc:spChg>
        <pc:spChg chg="mod">
          <ac:chgData name="Chris Speller" userId="0a97f007-b978-4543-a8a0-9ee0abccdf0a" providerId="ADAL" clId="{FD4D7735-FE6F-48CE-8EB0-426C4AA180B2}" dt="2021-01-28T08:48:48.278" v="32298" actId="20577"/>
          <ac:spMkLst>
            <pc:docMk/>
            <pc:sldMk cId="1364000876" sldId="5142"/>
            <ac:spMk id="13" creationId="{7ABAE97A-8CAC-449E-AADF-D2C0B12BD954}"/>
          </ac:spMkLst>
        </pc:spChg>
        <pc:picChg chg="add del mod">
          <ac:chgData name="Chris Speller" userId="0a97f007-b978-4543-a8a0-9ee0abccdf0a" providerId="ADAL" clId="{FD4D7735-FE6F-48CE-8EB0-426C4AA180B2}" dt="2021-01-28T08:48:51.164" v="32299" actId="478"/>
          <ac:picMkLst>
            <pc:docMk/>
            <pc:sldMk cId="1364000876" sldId="5142"/>
            <ac:picMk id="3" creationId="{76F8E541-84F5-4A32-B20D-486FCB8B414E}"/>
          </ac:picMkLst>
        </pc:picChg>
        <pc:picChg chg="add del">
          <ac:chgData name="Chris Speller" userId="0a97f007-b978-4543-a8a0-9ee0abccdf0a" providerId="ADAL" clId="{FD4D7735-FE6F-48CE-8EB0-426C4AA180B2}" dt="2021-01-28T08:48:25.928" v="32263" actId="22"/>
          <ac:picMkLst>
            <pc:docMk/>
            <pc:sldMk cId="1364000876" sldId="5142"/>
            <ac:picMk id="7" creationId="{3DEAB35F-D3FE-42C7-9E7B-A67EA08DC2D7}"/>
          </ac:picMkLst>
        </pc:picChg>
      </pc:sldChg>
      <pc:sldChg chg="addSp delSp modSp add mod modAnim">
        <pc:chgData name="Chris Speller" userId="0a97f007-b978-4543-a8a0-9ee0abccdf0a" providerId="ADAL" clId="{FD4D7735-FE6F-48CE-8EB0-426C4AA180B2}" dt="2021-01-28T08:52:17.901" v="32377" actId="20577"/>
        <pc:sldMkLst>
          <pc:docMk/>
          <pc:sldMk cId="2599556796" sldId="5143"/>
        </pc:sldMkLst>
        <pc:spChg chg="mod">
          <ac:chgData name="Chris Speller" userId="0a97f007-b978-4543-a8a0-9ee0abccdf0a" providerId="ADAL" clId="{FD4D7735-FE6F-48CE-8EB0-426C4AA180B2}" dt="2021-01-28T08:52:16.247" v="32376" actId="20577"/>
          <ac:spMkLst>
            <pc:docMk/>
            <pc:sldMk cId="2599556796" sldId="5143"/>
            <ac:spMk id="10" creationId="{00000000-0000-0000-0000-000000000000}"/>
          </ac:spMkLst>
        </pc:spChg>
        <pc:spChg chg="mod">
          <ac:chgData name="Chris Speller" userId="0a97f007-b978-4543-a8a0-9ee0abccdf0a" providerId="ADAL" clId="{FD4D7735-FE6F-48CE-8EB0-426C4AA180B2}" dt="2021-01-28T08:52:17.901" v="32377" actId="20577"/>
          <ac:spMkLst>
            <pc:docMk/>
            <pc:sldMk cId="2599556796" sldId="5143"/>
            <ac:spMk id="11" creationId="{00000000-0000-0000-0000-000000000000}"/>
          </ac:spMkLst>
        </pc:spChg>
        <pc:spChg chg="mod">
          <ac:chgData name="Chris Speller" userId="0a97f007-b978-4543-a8a0-9ee0abccdf0a" providerId="ADAL" clId="{FD4D7735-FE6F-48CE-8EB0-426C4AA180B2}" dt="2021-01-28T08:51:47.860" v="32363" actId="20577"/>
          <ac:spMkLst>
            <pc:docMk/>
            <pc:sldMk cId="2599556796" sldId="5143"/>
            <ac:spMk id="13" creationId="{7ABAE97A-8CAC-449E-AADF-D2C0B12BD954}"/>
          </ac:spMkLst>
        </pc:spChg>
        <pc:picChg chg="add del">
          <ac:chgData name="Chris Speller" userId="0a97f007-b978-4543-a8a0-9ee0abccdf0a" providerId="ADAL" clId="{FD4D7735-FE6F-48CE-8EB0-426C4AA180B2}" dt="2021-01-28T08:51:50.163" v="32364" actId="478"/>
          <ac:picMkLst>
            <pc:docMk/>
            <pc:sldMk cId="2599556796" sldId="5143"/>
            <ac:picMk id="3" creationId="{825A4D73-F7A6-4EC2-9BF7-AB71179B30AF}"/>
          </ac:picMkLst>
        </pc:picChg>
      </pc:sldChg>
      <pc:sldChg chg="addSp delSp modSp add mod modAnim">
        <pc:chgData name="Chris Speller" userId="0a97f007-b978-4543-a8a0-9ee0abccdf0a" providerId="ADAL" clId="{FD4D7735-FE6F-48CE-8EB0-426C4AA180B2}" dt="2021-01-28T08:57:59.034" v="32487" actId="478"/>
        <pc:sldMkLst>
          <pc:docMk/>
          <pc:sldMk cId="3630802249" sldId="5144"/>
        </pc:sldMkLst>
        <pc:spChg chg="mod">
          <ac:chgData name="Chris Speller" userId="0a97f007-b978-4543-a8a0-9ee0abccdf0a" providerId="ADAL" clId="{FD4D7735-FE6F-48CE-8EB0-426C4AA180B2}" dt="2021-01-28T08:57:10.243" v="32486" actId="20577"/>
          <ac:spMkLst>
            <pc:docMk/>
            <pc:sldMk cId="3630802249" sldId="5144"/>
            <ac:spMk id="10" creationId="{00000000-0000-0000-0000-000000000000}"/>
          </ac:spMkLst>
        </pc:spChg>
        <pc:spChg chg="mod">
          <ac:chgData name="Chris Speller" userId="0a97f007-b978-4543-a8a0-9ee0abccdf0a" providerId="ADAL" clId="{FD4D7735-FE6F-48CE-8EB0-426C4AA180B2}" dt="2021-01-28T08:54:14.311" v="32435" actId="20577"/>
          <ac:spMkLst>
            <pc:docMk/>
            <pc:sldMk cId="3630802249" sldId="5144"/>
            <ac:spMk id="11" creationId="{00000000-0000-0000-0000-000000000000}"/>
          </ac:spMkLst>
        </pc:spChg>
        <pc:spChg chg="mod">
          <ac:chgData name="Chris Speller" userId="0a97f007-b978-4543-a8a0-9ee0abccdf0a" providerId="ADAL" clId="{FD4D7735-FE6F-48CE-8EB0-426C4AA180B2}" dt="2021-01-28T08:54:17.951" v="32436" actId="1076"/>
          <ac:spMkLst>
            <pc:docMk/>
            <pc:sldMk cId="3630802249" sldId="5144"/>
            <ac:spMk id="13" creationId="{7ABAE97A-8CAC-449E-AADF-D2C0B12BD954}"/>
          </ac:spMkLst>
        </pc:spChg>
        <pc:picChg chg="add del mod">
          <ac:chgData name="Chris Speller" userId="0a97f007-b978-4543-a8a0-9ee0abccdf0a" providerId="ADAL" clId="{FD4D7735-FE6F-48CE-8EB0-426C4AA180B2}" dt="2021-01-28T08:53:34.434" v="32413" actId="478"/>
          <ac:picMkLst>
            <pc:docMk/>
            <pc:sldMk cId="3630802249" sldId="5144"/>
            <ac:picMk id="3" creationId="{006C7EDB-D304-4B0C-8644-F73199480290}"/>
          </ac:picMkLst>
        </pc:picChg>
        <pc:picChg chg="add del mod">
          <ac:chgData name="Chris Speller" userId="0a97f007-b978-4543-a8a0-9ee0abccdf0a" providerId="ADAL" clId="{FD4D7735-FE6F-48CE-8EB0-426C4AA180B2}" dt="2021-01-28T08:57:59.034" v="32487" actId="478"/>
          <ac:picMkLst>
            <pc:docMk/>
            <pc:sldMk cId="3630802249" sldId="5144"/>
            <ac:picMk id="7" creationId="{B9FAB155-DB21-4E3E-88C2-6DB2E9AAA05C}"/>
          </ac:picMkLst>
        </pc:picChg>
      </pc:sldChg>
      <pc:sldChg chg="addSp delSp modSp add mod modAnim">
        <pc:chgData name="Chris Speller" userId="0a97f007-b978-4543-a8a0-9ee0abccdf0a" providerId="ADAL" clId="{FD4D7735-FE6F-48CE-8EB0-426C4AA180B2}" dt="2021-01-28T09:07:29.699" v="33030" actId="478"/>
        <pc:sldMkLst>
          <pc:docMk/>
          <pc:sldMk cId="3272751901" sldId="5145"/>
        </pc:sldMkLst>
        <pc:spChg chg="mod">
          <ac:chgData name="Chris Speller" userId="0a97f007-b978-4543-a8a0-9ee0abccdf0a" providerId="ADAL" clId="{FD4D7735-FE6F-48CE-8EB0-426C4AA180B2}" dt="2021-01-28T09:07:13.166" v="33029" actId="6549"/>
          <ac:spMkLst>
            <pc:docMk/>
            <pc:sldMk cId="3272751901" sldId="5145"/>
            <ac:spMk id="10" creationId="{00000000-0000-0000-0000-000000000000}"/>
          </ac:spMkLst>
        </pc:spChg>
        <pc:spChg chg="mod">
          <ac:chgData name="Chris Speller" userId="0a97f007-b978-4543-a8a0-9ee0abccdf0a" providerId="ADAL" clId="{FD4D7735-FE6F-48CE-8EB0-426C4AA180B2}" dt="2021-01-28T09:00:27.627" v="32976" actId="20577"/>
          <ac:spMkLst>
            <pc:docMk/>
            <pc:sldMk cId="3272751901" sldId="5145"/>
            <ac:spMk id="11" creationId="{00000000-0000-0000-0000-000000000000}"/>
          </ac:spMkLst>
        </pc:spChg>
        <pc:spChg chg="mod">
          <ac:chgData name="Chris Speller" userId="0a97f007-b978-4543-a8a0-9ee0abccdf0a" providerId="ADAL" clId="{FD4D7735-FE6F-48CE-8EB0-426C4AA180B2}" dt="2021-01-28T09:00:34.610" v="32985" actId="20577"/>
          <ac:spMkLst>
            <pc:docMk/>
            <pc:sldMk cId="3272751901" sldId="5145"/>
            <ac:spMk id="13" creationId="{7ABAE97A-8CAC-449E-AADF-D2C0B12BD954}"/>
          </ac:spMkLst>
        </pc:spChg>
        <pc:picChg chg="add del mod">
          <ac:chgData name="Chris Speller" userId="0a97f007-b978-4543-a8a0-9ee0abccdf0a" providerId="ADAL" clId="{FD4D7735-FE6F-48CE-8EB0-426C4AA180B2}" dt="2021-01-28T09:00:36.307" v="32986" actId="478"/>
          <ac:picMkLst>
            <pc:docMk/>
            <pc:sldMk cId="3272751901" sldId="5145"/>
            <ac:picMk id="3" creationId="{F0241D82-52F2-43A3-926B-485DA7C2595D}"/>
          </ac:picMkLst>
        </pc:picChg>
        <pc:picChg chg="add del mod">
          <ac:chgData name="Chris Speller" userId="0a97f007-b978-4543-a8a0-9ee0abccdf0a" providerId="ADAL" clId="{FD4D7735-FE6F-48CE-8EB0-426C4AA180B2}" dt="2021-01-28T09:07:29.699" v="33030" actId="478"/>
          <ac:picMkLst>
            <pc:docMk/>
            <pc:sldMk cId="3272751901" sldId="5145"/>
            <ac:picMk id="7" creationId="{65CD223B-348D-4FEC-A6E2-39DC6023C758}"/>
          </ac:picMkLst>
        </pc:picChg>
      </pc:sldChg>
    </pc:docChg>
  </pc:docChgLst>
  <pc:docChgLst>
    <pc:chgData name="Chris Speller" userId="0a97f007-b978-4543-a8a0-9ee0abccdf0a" providerId="ADAL" clId="{7579BAFB-7C57-4760-ADA6-6503C83EE10F}"/>
    <pc:docChg chg="modSld">
      <pc:chgData name="Chris Speller" userId="0a97f007-b978-4543-a8a0-9ee0abccdf0a" providerId="ADAL" clId="{7579BAFB-7C57-4760-ADA6-6503C83EE10F}" dt="2021-07-12T16:08:11.227" v="15" actId="6549"/>
      <pc:docMkLst>
        <pc:docMk/>
      </pc:docMkLst>
      <pc:sldChg chg="modSp">
        <pc:chgData name="Chris Speller" userId="0a97f007-b978-4543-a8a0-9ee0abccdf0a" providerId="ADAL" clId="{7579BAFB-7C57-4760-ADA6-6503C83EE10F}" dt="2021-07-12T13:34:56.873" v="3" actId="20577"/>
        <pc:sldMkLst>
          <pc:docMk/>
          <pc:sldMk cId="2939774513" sldId="5070"/>
        </pc:sldMkLst>
        <pc:spChg chg="mod">
          <ac:chgData name="Chris Speller" userId="0a97f007-b978-4543-a8a0-9ee0abccdf0a" providerId="ADAL" clId="{7579BAFB-7C57-4760-ADA6-6503C83EE10F}" dt="2021-07-12T13:34:56.873" v="3" actId="20577"/>
          <ac:spMkLst>
            <pc:docMk/>
            <pc:sldMk cId="2939774513" sldId="5070"/>
            <ac:spMk id="13" creationId="{7ABAE97A-8CAC-449E-AADF-D2C0B12BD954}"/>
          </ac:spMkLst>
        </pc:spChg>
      </pc:sldChg>
      <pc:sldChg chg="modSp">
        <pc:chgData name="Chris Speller" userId="0a97f007-b978-4543-a8a0-9ee0abccdf0a" providerId="ADAL" clId="{7579BAFB-7C57-4760-ADA6-6503C83EE10F}" dt="2021-07-12T13:35:29.310" v="4" actId="20577"/>
        <pc:sldMkLst>
          <pc:docMk/>
          <pc:sldMk cId="2361508787" sldId="5073"/>
        </pc:sldMkLst>
        <pc:spChg chg="mod">
          <ac:chgData name="Chris Speller" userId="0a97f007-b978-4543-a8a0-9ee0abccdf0a" providerId="ADAL" clId="{7579BAFB-7C57-4760-ADA6-6503C83EE10F}" dt="2021-07-12T13:35:29.310" v="4" actId="20577"/>
          <ac:spMkLst>
            <pc:docMk/>
            <pc:sldMk cId="2361508787" sldId="5073"/>
            <ac:spMk id="13" creationId="{7ABAE97A-8CAC-449E-AADF-D2C0B12BD954}"/>
          </ac:spMkLst>
        </pc:spChg>
      </pc:sldChg>
      <pc:sldChg chg="modSp">
        <pc:chgData name="Chris Speller" userId="0a97f007-b978-4543-a8a0-9ee0abccdf0a" providerId="ADAL" clId="{7579BAFB-7C57-4760-ADA6-6503C83EE10F}" dt="2021-07-12T16:08:11.227" v="15" actId="6549"/>
        <pc:sldMkLst>
          <pc:docMk/>
          <pc:sldMk cId="3705867241" sldId="5076"/>
        </pc:sldMkLst>
        <pc:spChg chg="mod">
          <ac:chgData name="Chris Speller" userId="0a97f007-b978-4543-a8a0-9ee0abccdf0a" providerId="ADAL" clId="{7579BAFB-7C57-4760-ADA6-6503C83EE10F}" dt="2021-07-12T13:40:57.146" v="14" actId="20577"/>
          <ac:spMkLst>
            <pc:docMk/>
            <pc:sldMk cId="3705867241" sldId="5076"/>
            <ac:spMk id="10" creationId="{00000000-0000-0000-0000-000000000000}"/>
          </ac:spMkLst>
        </pc:spChg>
        <pc:spChg chg="mod">
          <ac:chgData name="Chris Speller" userId="0a97f007-b978-4543-a8a0-9ee0abccdf0a" providerId="ADAL" clId="{7579BAFB-7C57-4760-ADA6-6503C83EE10F}" dt="2021-07-12T16:08:11.227" v="15" actId="6549"/>
          <ac:spMkLst>
            <pc:docMk/>
            <pc:sldMk cId="3705867241" sldId="5076"/>
            <ac:spMk id="1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Candara" panose="020E0502030303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E46472-3B53-4C41-9CE7-4AA81C455DF9}" type="datetimeFigureOut">
              <a:rPr lang="en-GB" smtClean="0">
                <a:latin typeface="Candara" panose="020E0502030303020204" pitchFamily="34" charset="0"/>
              </a:rPr>
              <a:t>04/09/2021</a:t>
            </a:fld>
            <a:endParaRPr lang="en-GB" dirty="0">
              <a:latin typeface="Candara" panose="020E0502030303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Candara" panose="020E0502030303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0BF8F7-F567-42EA-AB37-2B19A8E54B4F}" type="slidenum">
              <a:rPr lang="en-GB" smtClean="0">
                <a:latin typeface="Candara" panose="020E0502030303020204" pitchFamily="34" charset="0"/>
              </a:rPr>
              <a:t>‹#›</a:t>
            </a:fld>
            <a:endParaRPr lang="en-GB" dirty="0">
              <a:latin typeface="Candara" panose="020E0502030303020204" pitchFamily="34" charset="0"/>
            </a:endParaRPr>
          </a:p>
        </p:txBody>
      </p:sp>
    </p:spTree>
    <p:extLst>
      <p:ext uri="{BB962C8B-B14F-4D97-AF65-F5344CB8AC3E}">
        <p14:creationId xmlns:p14="http://schemas.microsoft.com/office/powerpoint/2010/main" val="80121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ndara" panose="020E0502030303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ndara" panose="020E0502030303020204" pitchFamily="34" charset="0"/>
              </a:defRPr>
            </a:lvl1pPr>
          </a:lstStyle>
          <a:p>
            <a:fld id="{D7F719AC-94F7-499F-A602-AA6055162636}" type="datetimeFigureOut">
              <a:rPr lang="en-GB" smtClean="0"/>
              <a:pPr/>
              <a:t>04/09/2021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ndara" panose="020E0502030303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ndara" panose="020E0502030303020204" pitchFamily="34" charset="0"/>
              </a:defRPr>
            </a:lvl1pPr>
          </a:lstStyle>
          <a:p>
            <a:fld id="{24BF47B2-D77C-4DDA-BB43-A967ADFE2DE6}" type="slidenum">
              <a:rPr lang="en-GB" smtClean="0"/>
              <a:pPr/>
              <a:t>‹#›</a:t>
            </a:fld>
            <a:endParaRPr lang="en-GB" dirty="0"/>
          </a:p>
        </p:txBody>
      </p:sp>
    </p:spTree>
    <p:extLst>
      <p:ext uri="{BB962C8B-B14F-4D97-AF65-F5344CB8AC3E}">
        <p14:creationId xmlns:p14="http://schemas.microsoft.com/office/powerpoint/2010/main" val="3290506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ndara" panose="020E0502030303020204" pitchFamily="34" charset="0"/>
        <a:ea typeface="+mn-ea"/>
        <a:cs typeface="+mn-cs"/>
      </a:defRPr>
    </a:lvl1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492FEE7-0506-419A-83A2-6F0EC3D084CA}" type="datetimeFigureOut">
              <a:rPr lang="en-GB" smtClean="0"/>
              <a:t>04/09/2021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2636465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92FEE7-0506-419A-83A2-6F0EC3D084CA}" type="datetimeFigureOut">
              <a:rPr lang="en-GB" smtClean="0"/>
              <a:t>04/09/2021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3616651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92FEE7-0506-419A-83A2-6F0EC3D084CA}" type="datetimeFigureOut">
              <a:rPr lang="en-GB" smtClean="0"/>
              <a:t>04/09/2021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3716390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27222"/>
          </a:xfrm>
          <a:prstGeom prst="rect">
            <a:avLst/>
          </a:prstGeom>
        </p:spPr>
        <p:txBody>
          <a:bodyPr/>
          <a:lstStyle>
            <a:lvl1pPr algn="ctr">
              <a:defRPr sz="2400" b="1">
                <a:latin typeface="Candara" panose="020E0502030303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23564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27222"/>
          </a:xfrm>
          <a:prstGeom prst="rect">
            <a:avLst/>
          </a:prstGeom>
        </p:spPr>
        <p:txBody>
          <a:bodyPr/>
          <a:lstStyle>
            <a:lvl1pPr algn="ctr">
              <a:defRPr sz="2400" b="1">
                <a:latin typeface="Candara" panose="020E0502030303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55117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92FEE7-0506-419A-83A2-6F0EC3D084CA}" type="datetimeFigureOut">
              <a:rPr lang="en-GB" smtClean="0"/>
              <a:t>04/09/2021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154488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92FEE7-0506-419A-83A2-6F0EC3D084CA}" type="datetimeFigureOut">
              <a:rPr lang="en-GB" smtClean="0"/>
              <a:t>04/09/2021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1428494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492FEE7-0506-419A-83A2-6F0EC3D084CA}" type="datetimeFigureOut">
              <a:rPr lang="en-GB" smtClean="0"/>
              <a:t>04/09/2021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4124924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492FEE7-0506-419A-83A2-6F0EC3D084CA}" type="datetimeFigureOut">
              <a:rPr lang="en-GB" smtClean="0"/>
              <a:t>04/09/2021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2089590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92FEE7-0506-419A-83A2-6F0EC3D084CA}" type="datetimeFigureOut">
              <a:rPr lang="en-GB" smtClean="0"/>
              <a:t>04/09/2021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2238284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92FEE7-0506-419A-83A2-6F0EC3D084CA}" type="datetimeFigureOut">
              <a:rPr lang="en-GB" smtClean="0"/>
              <a:t>04/09/2021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421901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92FEE7-0506-419A-83A2-6F0EC3D084CA}" type="datetimeFigureOut">
              <a:rPr lang="en-GB" smtClean="0"/>
              <a:t>04/09/2021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1382233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92FEE7-0506-419A-83A2-6F0EC3D084CA}" type="datetimeFigureOut">
              <a:rPr lang="en-GB" smtClean="0"/>
              <a:t>04/09/2021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2569648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Candara" panose="020E0502030303020204" pitchFamily="34" charset="0"/>
              </a:defRPr>
            </a:lvl1pPr>
          </a:lstStyle>
          <a:p>
            <a:fld id="{D492FEE7-0506-419A-83A2-6F0EC3D084CA}" type="datetimeFigureOut">
              <a:rPr lang="en-GB" smtClean="0"/>
              <a:pPr/>
              <a:t>04/09/2021</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Candara" panose="020E0502030303020204" pitchFamily="34" charset="0"/>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Candara" panose="020E0502030303020204" pitchFamily="34" charset="0"/>
              </a:defRPr>
            </a:lvl1pPr>
          </a:lstStyle>
          <a:p>
            <a:fld id="{055565DD-A157-409D-932F-BD0A25748481}" type="slidenum">
              <a:rPr lang="en-GB" smtClean="0"/>
              <a:pPr/>
              <a:t>‹#›</a:t>
            </a:fld>
            <a:endParaRPr lang="en-GB" dirty="0"/>
          </a:p>
        </p:txBody>
      </p:sp>
    </p:spTree>
    <p:extLst>
      <p:ext uri="{BB962C8B-B14F-4D97-AF65-F5344CB8AC3E}">
        <p14:creationId xmlns:p14="http://schemas.microsoft.com/office/powerpoint/2010/main" val="843149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Candara" panose="020E05020303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92.xml"/><Relationship Id="rId18" Type="http://schemas.openxmlformats.org/officeDocument/2006/relationships/slide" Target="slide138.xml"/><Relationship Id="rId3" Type="http://schemas.openxmlformats.org/officeDocument/2006/relationships/slide" Target="slide7.xml"/><Relationship Id="rId7" Type="http://schemas.openxmlformats.org/officeDocument/2006/relationships/slide" Target="slide31.xml"/><Relationship Id="rId12" Type="http://schemas.openxmlformats.org/officeDocument/2006/relationships/slide" Target="slide89.xml"/><Relationship Id="rId17" Type="http://schemas.openxmlformats.org/officeDocument/2006/relationships/slide" Target="slide124.xml"/><Relationship Id="rId2" Type="http://schemas.openxmlformats.org/officeDocument/2006/relationships/slide" Target="slide2.xml"/><Relationship Id="rId16" Type="http://schemas.openxmlformats.org/officeDocument/2006/relationships/slide" Target="slide113.xml"/><Relationship Id="rId1" Type="http://schemas.openxmlformats.org/officeDocument/2006/relationships/slideLayout" Target="../slideLayouts/slideLayout12.xml"/><Relationship Id="rId6" Type="http://schemas.openxmlformats.org/officeDocument/2006/relationships/slide" Target="slide24.xml"/><Relationship Id="rId11" Type="http://schemas.openxmlformats.org/officeDocument/2006/relationships/slide" Target="slide84.xml"/><Relationship Id="rId5" Type="http://schemas.openxmlformats.org/officeDocument/2006/relationships/slide" Target="slide14.xml"/><Relationship Id="rId15" Type="http://schemas.openxmlformats.org/officeDocument/2006/relationships/image" Target="../media/image201.png"/><Relationship Id="rId4" Type="http://schemas.openxmlformats.org/officeDocument/2006/relationships/slide" Target="slide10.xml"/><Relationship Id="rId9" Type="http://schemas.openxmlformats.org/officeDocument/2006/relationships/slide" Target="slide56.xml"/><Relationship Id="rId14" Type="http://schemas.openxmlformats.org/officeDocument/2006/relationships/slide" Target="slide96.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image" Target="../media/image6690.png"/><Relationship Id="rId1" Type="http://schemas.openxmlformats.org/officeDocument/2006/relationships/slideLayout" Target="../slideLayouts/slideLayout120.xml"/></Relationships>
</file>

<file path=ppt/slides/_rels/slide11.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220.png"/><Relationship Id="rId1" Type="http://schemas.openxmlformats.org/officeDocument/2006/relationships/slideLayout" Target="../slideLayouts/slideLayout12.xml"/><Relationship Id="rId4" Type="http://schemas.openxmlformats.org/officeDocument/2006/relationships/image" Target="../media/image222.png"/></Relationships>
</file>

<file path=ppt/slides/_rels/slide110.xml.rels><?xml version="1.0" encoding="UTF-8" standalone="yes"?>
<Relationships xmlns="http://schemas.openxmlformats.org/package/2006/relationships"><Relationship Id="rId2" Type="http://schemas.openxmlformats.org/officeDocument/2006/relationships/slide" Target="slide410.xml"/><Relationship Id="rId1" Type="http://schemas.openxmlformats.org/officeDocument/2006/relationships/slideLayout" Target="../slideLayouts/slideLayout120.xml"/></Relationships>
</file>

<file path=ppt/slides/_rels/slide113.xml.rels><?xml version="1.0" encoding="UTF-8" standalone="yes"?>
<Relationships xmlns="http://schemas.openxmlformats.org/package/2006/relationships"><Relationship Id="rId2" Type="http://schemas.openxmlformats.org/officeDocument/2006/relationships/slide" Target="slide83.xml"/><Relationship Id="rId1" Type="http://schemas.openxmlformats.org/officeDocument/2006/relationships/slideLayout" Target="../slideLayouts/slideLayout120.xml"/></Relationships>
</file>

<file path=ppt/slides/_rels/slide12.xml.rels><?xml version="1.0" encoding="UTF-8" standalone="yes"?>
<Relationships xmlns="http://schemas.openxmlformats.org/package/2006/relationships"><Relationship Id="rId3" Type="http://schemas.openxmlformats.org/officeDocument/2006/relationships/image" Target="../media/image224.png"/><Relationship Id="rId2" Type="http://schemas.openxmlformats.org/officeDocument/2006/relationships/image" Target="../media/image223.png"/><Relationship Id="rId1" Type="http://schemas.openxmlformats.org/officeDocument/2006/relationships/slideLayout" Target="../slideLayouts/slideLayout12.xml"/><Relationship Id="rId4" Type="http://schemas.openxmlformats.org/officeDocument/2006/relationships/image" Target="../media/image225.png"/></Relationships>
</file>

<file path=ppt/slides/_rels/slide124.xml.rels><?xml version="1.0" encoding="UTF-8" standalone="yes"?>
<Relationships xmlns="http://schemas.openxmlformats.org/package/2006/relationships"><Relationship Id="rId2" Type="http://schemas.openxmlformats.org/officeDocument/2006/relationships/slide" Target="slide83.xml"/><Relationship Id="rId1" Type="http://schemas.openxmlformats.org/officeDocument/2006/relationships/slideLayout" Target="../slideLayouts/slideLayout120.xml"/></Relationships>
</file>

<file path=ppt/slides/_rels/slide13.xml.rels><?xml version="1.0" encoding="UTF-8" standalone="yes"?>
<Relationships xmlns="http://schemas.openxmlformats.org/package/2006/relationships"><Relationship Id="rId3" Type="http://schemas.openxmlformats.org/officeDocument/2006/relationships/image" Target="../media/image227.png"/><Relationship Id="rId2" Type="http://schemas.openxmlformats.org/officeDocument/2006/relationships/image" Target="../media/image226.png"/><Relationship Id="rId1" Type="http://schemas.openxmlformats.org/officeDocument/2006/relationships/slideLayout" Target="../slideLayouts/slideLayout12.xml"/><Relationship Id="rId4" Type="http://schemas.openxmlformats.org/officeDocument/2006/relationships/image" Target="../media/image228.png"/></Relationships>
</file>

<file path=ppt/slides/_rels/slide138.xml.rels><?xml version="1.0" encoding="UTF-8" standalone="yes"?>
<Relationships xmlns="http://schemas.openxmlformats.org/package/2006/relationships"><Relationship Id="rId2" Type="http://schemas.openxmlformats.org/officeDocument/2006/relationships/slide" Target="slide83.xml"/><Relationship Id="rId1" Type="http://schemas.openxmlformats.org/officeDocument/2006/relationships/slideLayout" Target="../slideLayouts/slideLayout120.xml"/></Relationships>
</file>

<file path=ppt/slides/_rels/slide1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3" Type="http://schemas.openxmlformats.org/officeDocument/2006/relationships/slide" Target="slide142.xml"/><Relationship Id="rId7" Type="http://schemas.openxmlformats.org/officeDocument/2006/relationships/slide" Target="slide163.xml"/><Relationship Id="rId2" Type="http://schemas.openxmlformats.org/officeDocument/2006/relationships/slide" Target="slide310.xml"/><Relationship Id="rId1" Type="http://schemas.openxmlformats.org/officeDocument/2006/relationships/slideLayout" Target="../slideLayouts/slideLayout120.xml"/><Relationship Id="rId6" Type="http://schemas.openxmlformats.org/officeDocument/2006/relationships/slide" Target="slide160.xml"/><Relationship Id="rId5" Type="http://schemas.openxmlformats.org/officeDocument/2006/relationships/slide" Target="slide155.xml"/><Relationship Id="rId4" Type="http://schemas.openxmlformats.org/officeDocument/2006/relationships/slide" Target="slide147.xml"/></Relationships>
</file>

<file path=ppt/slides/_rels/slide142.xml.rels><?xml version="1.0" encoding="UTF-8" standalone="yes"?>
<Relationships xmlns="http://schemas.openxmlformats.org/package/2006/relationships"><Relationship Id="rId2" Type="http://schemas.openxmlformats.org/officeDocument/2006/relationships/slide" Target="slide141.xml"/><Relationship Id="rId1" Type="http://schemas.openxmlformats.org/officeDocument/2006/relationships/slideLayout" Target="../slideLayouts/slideLayout120.xml"/></Relationships>
</file>

<file path=ppt/slides/_rels/slide147.xml.rels><?xml version="1.0" encoding="UTF-8" standalone="yes"?>
<Relationships xmlns="http://schemas.openxmlformats.org/package/2006/relationships"><Relationship Id="rId2" Type="http://schemas.openxmlformats.org/officeDocument/2006/relationships/slide" Target="slide141.xml"/><Relationship Id="rId1" Type="http://schemas.openxmlformats.org/officeDocument/2006/relationships/slideLayout" Target="../slideLayouts/slideLayout120.xml"/></Relationships>
</file>

<file path=ppt/slides/_rels/slide15.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29.png"/><Relationship Id="rId1" Type="http://schemas.openxmlformats.org/officeDocument/2006/relationships/slideLayout" Target="../slideLayouts/slideLayout12.xml"/><Relationship Id="rId4" Type="http://schemas.openxmlformats.org/officeDocument/2006/relationships/image" Target="../media/image231.png"/></Relationships>
</file>

<file path=ppt/slides/_rels/slide150.xml.rels><?xml version="1.0" encoding="UTF-8" standalone="yes"?>
<Relationships xmlns="http://schemas.openxmlformats.org/package/2006/relationships"><Relationship Id="rId3" Type="http://schemas.openxmlformats.org/officeDocument/2006/relationships/slide" Target="slide161.xml"/><Relationship Id="rId7" Type="http://schemas.openxmlformats.org/officeDocument/2006/relationships/slide" Target="slide73.xml"/><Relationship Id="rId2" Type="http://schemas.openxmlformats.org/officeDocument/2006/relationships/slide" Target="slide310.xml"/><Relationship Id="rId1" Type="http://schemas.openxmlformats.org/officeDocument/2006/relationships/slideLayout" Target="../slideLayouts/slideLayout120.xml"/><Relationship Id="rId6" Type="http://schemas.openxmlformats.org/officeDocument/2006/relationships/slide" Target="slide66.xml"/><Relationship Id="rId5" Type="http://schemas.openxmlformats.org/officeDocument/2006/relationships/slide" Target="slide570.xml"/><Relationship Id="rId4" Type="http://schemas.openxmlformats.org/officeDocument/2006/relationships/slide" Target="slide540.xml"/></Relationships>
</file>

<file path=ppt/slides/_rels/slide155.xml.rels><?xml version="1.0" encoding="UTF-8" standalone="yes"?>
<Relationships xmlns="http://schemas.openxmlformats.org/package/2006/relationships"><Relationship Id="rId2" Type="http://schemas.openxmlformats.org/officeDocument/2006/relationships/slide" Target="slide141.xml"/><Relationship Id="rId1" Type="http://schemas.openxmlformats.org/officeDocument/2006/relationships/slideLayout" Target="../slideLayouts/slideLayout120.xml"/></Relationships>
</file>

<file path=ppt/slides/_rels/slide16.xml.rels><?xml version="1.0" encoding="UTF-8" standalone="yes"?>
<Relationships xmlns="http://schemas.openxmlformats.org/package/2006/relationships"><Relationship Id="rId3" Type="http://schemas.openxmlformats.org/officeDocument/2006/relationships/image" Target="../media/image233.png"/><Relationship Id="rId2" Type="http://schemas.openxmlformats.org/officeDocument/2006/relationships/image" Target="../media/image232.png"/><Relationship Id="rId1" Type="http://schemas.openxmlformats.org/officeDocument/2006/relationships/slideLayout" Target="../slideLayouts/slideLayout12.xml"/><Relationship Id="rId4" Type="http://schemas.openxmlformats.org/officeDocument/2006/relationships/image" Target="../media/image234.png"/></Relationships>
</file>

<file path=ppt/slides/_rels/slide160.xml.rels><?xml version="1.0" encoding="UTF-8" standalone="yes"?>
<Relationships xmlns="http://schemas.openxmlformats.org/package/2006/relationships"><Relationship Id="rId2" Type="http://schemas.openxmlformats.org/officeDocument/2006/relationships/slide" Target="slide141.xml"/><Relationship Id="rId1" Type="http://schemas.openxmlformats.org/officeDocument/2006/relationships/slideLayout" Target="../slideLayouts/slideLayout120.xml"/></Relationships>
</file>

<file path=ppt/slides/_rels/slide161.xml.rels><?xml version="1.0" encoding="UTF-8" standalone="yes"?>
<Relationships xmlns="http://schemas.openxmlformats.org/package/2006/relationships"><Relationship Id="rId2" Type="http://schemas.openxmlformats.org/officeDocument/2006/relationships/slide" Target="slide150.xml"/><Relationship Id="rId1" Type="http://schemas.openxmlformats.org/officeDocument/2006/relationships/slideLayout" Target="../slideLayouts/slideLayout120.xml"/></Relationships>
</file>

<file path=ppt/slides/_rels/slide163.xml.rels><?xml version="1.0" encoding="UTF-8" standalone="yes"?>
<Relationships xmlns="http://schemas.openxmlformats.org/package/2006/relationships"><Relationship Id="rId2" Type="http://schemas.openxmlformats.org/officeDocument/2006/relationships/slide" Target="slide141.xml"/><Relationship Id="rId1" Type="http://schemas.openxmlformats.org/officeDocument/2006/relationships/slideLayout" Target="../slideLayouts/slideLayout120.xml"/></Relationships>
</file>

<file path=ppt/slides/_rels/slide167.xml.rels><?xml version="1.0" encoding="UTF-8" standalone="yes"?>
<Relationships xmlns="http://schemas.openxmlformats.org/package/2006/relationships"><Relationship Id="rId3" Type="http://schemas.openxmlformats.org/officeDocument/2006/relationships/slide" Target="slide168.xml"/><Relationship Id="rId2" Type="http://schemas.openxmlformats.org/officeDocument/2006/relationships/slide" Target="slide310.xml"/><Relationship Id="rId1" Type="http://schemas.openxmlformats.org/officeDocument/2006/relationships/slideLayout" Target="../slideLayouts/slideLayout120.xml"/><Relationship Id="rId5" Type="http://schemas.openxmlformats.org/officeDocument/2006/relationships/slide" Target="slide181.xml"/><Relationship Id="rId4" Type="http://schemas.openxmlformats.org/officeDocument/2006/relationships/slide" Target="slide177.xml"/></Relationships>
</file>

<file path=ppt/slides/_rels/slide168.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120.xml"/></Relationships>
</file>

<file path=ppt/slides/_rels/slide17.xml.rels><?xml version="1.0" encoding="UTF-8" standalone="yes"?>
<Relationships xmlns="http://schemas.openxmlformats.org/package/2006/relationships"><Relationship Id="rId3" Type="http://schemas.openxmlformats.org/officeDocument/2006/relationships/image" Target="../media/image236.png"/><Relationship Id="rId2" Type="http://schemas.openxmlformats.org/officeDocument/2006/relationships/image" Target="../media/image235.png"/><Relationship Id="rId1" Type="http://schemas.openxmlformats.org/officeDocument/2006/relationships/slideLayout" Target="../slideLayouts/slideLayout12.xml"/><Relationship Id="rId4" Type="http://schemas.openxmlformats.org/officeDocument/2006/relationships/image" Target="../media/image237.png"/></Relationships>
</file>

<file path=ppt/slides/_rels/slide177.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120.xml"/></Relationships>
</file>

<file path=ppt/slides/_rels/slide18.xml.rels><?xml version="1.0" encoding="UTF-8" standalone="yes"?>
<Relationships xmlns="http://schemas.openxmlformats.org/package/2006/relationships"><Relationship Id="rId3" Type="http://schemas.openxmlformats.org/officeDocument/2006/relationships/image" Target="../media/image239.png"/><Relationship Id="rId2" Type="http://schemas.openxmlformats.org/officeDocument/2006/relationships/image" Target="../media/image238.png"/><Relationship Id="rId1" Type="http://schemas.openxmlformats.org/officeDocument/2006/relationships/slideLayout" Target="../slideLayouts/slideLayout12.xml"/><Relationship Id="rId4" Type="http://schemas.openxmlformats.org/officeDocument/2006/relationships/image" Target="../media/image240.png"/></Relationships>
</file>

<file path=ppt/slides/_rels/slide181.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120.xml"/></Relationships>
</file>

<file path=ppt/slides/_rels/slide186.xml.rels><?xml version="1.0" encoding="UTF-8" standalone="yes"?>
<Relationships xmlns="http://schemas.openxmlformats.org/package/2006/relationships"><Relationship Id="rId3" Type="http://schemas.openxmlformats.org/officeDocument/2006/relationships/slide" Target="slide187.xml"/><Relationship Id="rId2" Type="http://schemas.openxmlformats.org/officeDocument/2006/relationships/slide" Target="slide310.xml"/><Relationship Id="rId1" Type="http://schemas.openxmlformats.org/officeDocument/2006/relationships/slideLayout" Target="../slideLayouts/slideLayout120.xml"/><Relationship Id="rId6" Type="http://schemas.openxmlformats.org/officeDocument/2006/relationships/slide" Target="slide204.xml"/><Relationship Id="rId5" Type="http://schemas.openxmlformats.org/officeDocument/2006/relationships/slide" Target="slide197.xml"/><Relationship Id="rId4" Type="http://schemas.openxmlformats.org/officeDocument/2006/relationships/slide" Target="slide193.xml"/></Relationships>
</file>

<file path=ppt/slides/_rels/slide187.xml.rels><?xml version="1.0" encoding="UTF-8" standalone="yes"?>
<Relationships xmlns="http://schemas.openxmlformats.org/package/2006/relationships"><Relationship Id="rId2" Type="http://schemas.openxmlformats.org/officeDocument/2006/relationships/slide" Target="slide186.xml"/><Relationship Id="rId1" Type="http://schemas.openxmlformats.org/officeDocument/2006/relationships/slideLayout" Target="../slideLayouts/slideLayout120.xml"/></Relationships>
</file>

<file path=ppt/slides/_rels/slide19.xml.rels><?xml version="1.0" encoding="UTF-8" standalone="yes"?>
<Relationships xmlns="http://schemas.openxmlformats.org/package/2006/relationships"><Relationship Id="rId3" Type="http://schemas.openxmlformats.org/officeDocument/2006/relationships/image" Target="../media/image242.png"/><Relationship Id="rId2" Type="http://schemas.openxmlformats.org/officeDocument/2006/relationships/image" Target="../media/image241.png"/><Relationship Id="rId1" Type="http://schemas.openxmlformats.org/officeDocument/2006/relationships/slideLayout" Target="../slideLayouts/slideLayout12.xml"/><Relationship Id="rId4" Type="http://schemas.openxmlformats.org/officeDocument/2006/relationships/image" Target="../media/image243.png"/></Relationships>
</file>

<file path=ppt/slides/_rels/slide193.xml.rels><?xml version="1.0" encoding="UTF-8" standalone="yes"?>
<Relationships xmlns="http://schemas.openxmlformats.org/package/2006/relationships"><Relationship Id="rId2" Type="http://schemas.openxmlformats.org/officeDocument/2006/relationships/slide" Target="slide186.xml"/><Relationship Id="rId1" Type="http://schemas.openxmlformats.org/officeDocument/2006/relationships/slideLayout" Target="../slideLayouts/slideLayout120.xml"/></Relationships>
</file>

<file path=ppt/slides/_rels/slide197.xml.rels><?xml version="1.0" encoding="UTF-8" standalone="yes"?>
<Relationships xmlns="http://schemas.openxmlformats.org/package/2006/relationships"><Relationship Id="rId2" Type="http://schemas.openxmlformats.org/officeDocument/2006/relationships/slide" Target="slide186.xml"/><Relationship Id="rId1" Type="http://schemas.openxmlformats.org/officeDocument/2006/relationships/slideLayout" Target="../slideLayouts/slideLayout120.xml"/></Relationships>
</file>

<file path=ppt/slides/_rels/slide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45.png"/><Relationship Id="rId2" Type="http://schemas.openxmlformats.org/officeDocument/2006/relationships/image" Target="../media/image244.png"/><Relationship Id="rId1" Type="http://schemas.openxmlformats.org/officeDocument/2006/relationships/slideLayout" Target="../slideLayouts/slideLayout12.xml"/><Relationship Id="rId4" Type="http://schemas.openxmlformats.org/officeDocument/2006/relationships/image" Target="../media/image246.png"/></Relationships>
</file>

<file path=ppt/slides/_rels/slide204.xml.rels><?xml version="1.0" encoding="UTF-8" standalone="yes"?>
<Relationships xmlns="http://schemas.openxmlformats.org/package/2006/relationships"><Relationship Id="rId2" Type="http://schemas.openxmlformats.org/officeDocument/2006/relationships/slide" Target="slide186.xml"/><Relationship Id="rId1" Type="http://schemas.openxmlformats.org/officeDocument/2006/relationships/slideLayout" Target="../slideLayouts/slideLayout120.xml"/></Relationships>
</file>

<file path=ppt/slides/_rels/slide206.xml.rels><?xml version="1.0" encoding="UTF-8" standalone="yes"?>
<Relationships xmlns="http://schemas.openxmlformats.org/package/2006/relationships"><Relationship Id="rId8" Type="http://schemas.openxmlformats.org/officeDocument/2006/relationships/slide" Target="slide226.xml"/><Relationship Id="rId3" Type="http://schemas.openxmlformats.org/officeDocument/2006/relationships/slide" Target="slide207.xml"/><Relationship Id="rId7" Type="http://schemas.openxmlformats.org/officeDocument/2006/relationships/slide" Target="slide222.xml"/><Relationship Id="rId2" Type="http://schemas.openxmlformats.org/officeDocument/2006/relationships/slide" Target="slide310.xml"/><Relationship Id="rId1" Type="http://schemas.openxmlformats.org/officeDocument/2006/relationships/slideLayout" Target="../slideLayouts/slideLayout120.xml"/><Relationship Id="rId6" Type="http://schemas.openxmlformats.org/officeDocument/2006/relationships/slide" Target="slide219.xml"/><Relationship Id="rId5" Type="http://schemas.openxmlformats.org/officeDocument/2006/relationships/slide" Target="slide215.xml"/><Relationship Id="rId4" Type="http://schemas.openxmlformats.org/officeDocument/2006/relationships/slide" Target="slide211.xml"/></Relationships>
</file>

<file path=ppt/slides/_rels/slide207.xml.rels><?xml version="1.0" encoding="UTF-8" standalone="yes"?>
<Relationships xmlns="http://schemas.openxmlformats.org/package/2006/relationships"><Relationship Id="rId2" Type="http://schemas.openxmlformats.org/officeDocument/2006/relationships/slide" Target="slide206.xml"/><Relationship Id="rId1" Type="http://schemas.openxmlformats.org/officeDocument/2006/relationships/slideLayout" Target="../slideLayouts/slideLayout120.xml"/></Relationships>
</file>

<file path=ppt/slides/_rels/slide21.xml.rels><?xml version="1.0" encoding="UTF-8" standalone="yes"?>
<Relationships xmlns="http://schemas.openxmlformats.org/package/2006/relationships"><Relationship Id="rId3" Type="http://schemas.openxmlformats.org/officeDocument/2006/relationships/image" Target="../media/image248.png"/><Relationship Id="rId2" Type="http://schemas.openxmlformats.org/officeDocument/2006/relationships/image" Target="../media/image247.png"/><Relationship Id="rId1" Type="http://schemas.openxmlformats.org/officeDocument/2006/relationships/slideLayout" Target="../slideLayouts/slideLayout12.xml"/><Relationship Id="rId4" Type="http://schemas.openxmlformats.org/officeDocument/2006/relationships/image" Target="../media/image249.png"/></Relationships>
</file>

<file path=ppt/slides/_rels/slide211.xml.rels><?xml version="1.0" encoding="UTF-8" standalone="yes"?>
<Relationships xmlns="http://schemas.openxmlformats.org/package/2006/relationships"><Relationship Id="rId2" Type="http://schemas.openxmlformats.org/officeDocument/2006/relationships/slide" Target="slide206.xml"/><Relationship Id="rId1" Type="http://schemas.openxmlformats.org/officeDocument/2006/relationships/slideLayout" Target="../slideLayouts/slideLayout120.xml"/></Relationships>
</file>

<file path=ppt/slides/_rels/slide215.xml.rels><?xml version="1.0" encoding="UTF-8" standalone="yes"?>
<Relationships xmlns="http://schemas.openxmlformats.org/package/2006/relationships"><Relationship Id="rId2" Type="http://schemas.openxmlformats.org/officeDocument/2006/relationships/slide" Target="slide206.xml"/><Relationship Id="rId1" Type="http://schemas.openxmlformats.org/officeDocument/2006/relationships/slideLayout" Target="../slideLayouts/slideLayout120.xml"/></Relationships>
</file>

<file path=ppt/slides/_rels/slide219.xml.rels><?xml version="1.0" encoding="UTF-8" standalone="yes"?>
<Relationships xmlns="http://schemas.openxmlformats.org/package/2006/relationships"><Relationship Id="rId2" Type="http://schemas.openxmlformats.org/officeDocument/2006/relationships/slide" Target="slide206.xml"/><Relationship Id="rId1" Type="http://schemas.openxmlformats.org/officeDocument/2006/relationships/slideLayout" Target="../slideLayouts/slideLayout120.xml"/></Relationships>
</file>

<file path=ppt/slides/_rels/slide22.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image" Target="../media/image250.png"/><Relationship Id="rId1" Type="http://schemas.openxmlformats.org/officeDocument/2006/relationships/slideLayout" Target="../slideLayouts/slideLayout12.xml"/><Relationship Id="rId4" Type="http://schemas.openxmlformats.org/officeDocument/2006/relationships/image" Target="../media/image252.png"/></Relationships>
</file>

<file path=ppt/slides/_rels/slide222.xml.rels><?xml version="1.0" encoding="UTF-8" standalone="yes"?>
<Relationships xmlns="http://schemas.openxmlformats.org/package/2006/relationships"><Relationship Id="rId2" Type="http://schemas.openxmlformats.org/officeDocument/2006/relationships/slide" Target="slide206.xml"/><Relationship Id="rId1" Type="http://schemas.openxmlformats.org/officeDocument/2006/relationships/slideLayout" Target="../slideLayouts/slideLayout120.xml"/></Relationships>
</file>

<file path=ppt/slides/_rels/slide226.xml.rels><?xml version="1.0" encoding="UTF-8" standalone="yes"?>
<Relationships xmlns="http://schemas.openxmlformats.org/package/2006/relationships"><Relationship Id="rId2" Type="http://schemas.openxmlformats.org/officeDocument/2006/relationships/slide" Target="slide206.xml"/><Relationship Id="rId1" Type="http://schemas.openxmlformats.org/officeDocument/2006/relationships/slideLayout" Target="../slideLayouts/slideLayout120.xml"/></Relationships>
</file>

<file path=ppt/slides/_rels/slide23.xml.rels><?xml version="1.0" encoding="UTF-8" standalone="yes"?>
<Relationships xmlns="http://schemas.openxmlformats.org/package/2006/relationships"><Relationship Id="rId3" Type="http://schemas.openxmlformats.org/officeDocument/2006/relationships/image" Target="../media/image254.png"/><Relationship Id="rId2" Type="http://schemas.openxmlformats.org/officeDocument/2006/relationships/image" Target="../media/image253.png"/><Relationship Id="rId1" Type="http://schemas.openxmlformats.org/officeDocument/2006/relationships/slideLayout" Target="../slideLayouts/slideLayout12.xml"/><Relationship Id="rId4" Type="http://schemas.openxmlformats.org/officeDocument/2006/relationships/image" Target="../media/image255.png"/></Relationships>
</file>

<file path=ppt/slides/_rels/slide230.xml.rels><?xml version="1.0" encoding="UTF-8" standalone="yes"?>
<Relationships xmlns="http://schemas.openxmlformats.org/package/2006/relationships"><Relationship Id="rId3" Type="http://schemas.openxmlformats.org/officeDocument/2006/relationships/slide" Target="slide231.xml"/><Relationship Id="rId7" Type="http://schemas.openxmlformats.org/officeDocument/2006/relationships/slide" Target="slide244.xml"/><Relationship Id="rId2" Type="http://schemas.openxmlformats.org/officeDocument/2006/relationships/slide" Target="slide310.xml"/><Relationship Id="rId1" Type="http://schemas.openxmlformats.org/officeDocument/2006/relationships/slideLayout" Target="../slideLayouts/slideLayout120.xml"/><Relationship Id="rId6" Type="http://schemas.openxmlformats.org/officeDocument/2006/relationships/slide" Target="slide242.xml"/><Relationship Id="rId5" Type="http://schemas.openxmlformats.org/officeDocument/2006/relationships/slide" Target="slide239.xml"/><Relationship Id="rId4" Type="http://schemas.openxmlformats.org/officeDocument/2006/relationships/slide" Target="slide236.xml"/></Relationships>
</file>

<file path=ppt/slides/_rels/slide231.xml.rels><?xml version="1.0" encoding="UTF-8" standalone="yes"?>
<Relationships xmlns="http://schemas.openxmlformats.org/package/2006/relationships"><Relationship Id="rId2" Type="http://schemas.openxmlformats.org/officeDocument/2006/relationships/slide" Target="slide230.xml"/><Relationship Id="rId1" Type="http://schemas.openxmlformats.org/officeDocument/2006/relationships/slideLayout" Target="../slideLayouts/slideLayout120.xml"/></Relationships>
</file>

<file path=ppt/slides/_rels/slide236.xml.rels><?xml version="1.0" encoding="UTF-8" standalone="yes"?>
<Relationships xmlns="http://schemas.openxmlformats.org/package/2006/relationships"><Relationship Id="rId2" Type="http://schemas.openxmlformats.org/officeDocument/2006/relationships/slide" Target="slide230.xml"/><Relationship Id="rId1" Type="http://schemas.openxmlformats.org/officeDocument/2006/relationships/slideLayout" Target="../slideLayouts/slideLayout120.xml"/></Relationships>
</file>

<file path=ppt/slides/_rels/slide239.xml.rels><?xml version="1.0" encoding="UTF-8" standalone="yes"?>
<Relationships xmlns="http://schemas.openxmlformats.org/package/2006/relationships"><Relationship Id="rId2" Type="http://schemas.openxmlformats.org/officeDocument/2006/relationships/slide" Target="slide230.xml"/><Relationship Id="rId1" Type="http://schemas.openxmlformats.org/officeDocument/2006/relationships/slideLayout" Target="../slideLayouts/slideLayout120.xml"/></Relationships>
</file>

<file path=ppt/slides/_rels/slide2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6690.png"/><Relationship Id="rId1" Type="http://schemas.openxmlformats.org/officeDocument/2006/relationships/slideLayout" Target="../slideLayouts/slideLayout12.xml"/></Relationships>
</file>

<file path=ppt/slides/_rels/slide242.xml.rels><?xml version="1.0" encoding="UTF-8" standalone="yes"?>
<Relationships xmlns="http://schemas.openxmlformats.org/package/2006/relationships"><Relationship Id="rId2" Type="http://schemas.openxmlformats.org/officeDocument/2006/relationships/slide" Target="slide230.xml"/><Relationship Id="rId1" Type="http://schemas.openxmlformats.org/officeDocument/2006/relationships/slideLayout" Target="../slideLayouts/slideLayout120.xml"/></Relationships>
</file>

<file path=ppt/slides/_rels/slide244.xml.rels><?xml version="1.0" encoding="UTF-8" standalone="yes"?>
<Relationships xmlns="http://schemas.openxmlformats.org/package/2006/relationships"><Relationship Id="rId2" Type="http://schemas.openxmlformats.org/officeDocument/2006/relationships/slide" Target="slide230.xml"/><Relationship Id="rId1" Type="http://schemas.openxmlformats.org/officeDocument/2006/relationships/slideLayout" Target="../slideLayouts/slideLayout120.xml"/></Relationships>
</file>

<file path=ppt/slides/_rels/slide25.xml.rels><?xml version="1.0" encoding="UTF-8" standalone="yes"?>
<Relationships xmlns="http://schemas.openxmlformats.org/package/2006/relationships"><Relationship Id="rId3" Type="http://schemas.openxmlformats.org/officeDocument/2006/relationships/image" Target="../media/image257.png"/><Relationship Id="rId2" Type="http://schemas.openxmlformats.org/officeDocument/2006/relationships/image" Target="../media/image256.png"/><Relationship Id="rId1" Type="http://schemas.openxmlformats.org/officeDocument/2006/relationships/slideLayout" Target="../slideLayouts/slideLayout12.xml"/><Relationship Id="rId4" Type="http://schemas.openxmlformats.org/officeDocument/2006/relationships/image" Target="../media/image258.png"/></Relationships>
</file>

<file path=ppt/slides/_rels/slide26.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59.png"/><Relationship Id="rId1" Type="http://schemas.openxmlformats.org/officeDocument/2006/relationships/slideLayout" Target="../slideLayouts/slideLayout12.xml"/><Relationship Id="rId4" Type="http://schemas.openxmlformats.org/officeDocument/2006/relationships/image" Target="../media/image261.png"/></Relationships>
</file>

<file path=ppt/slides/_rels/slide27.xml.rels><?xml version="1.0" encoding="UTF-8" standalone="yes"?>
<Relationships xmlns="http://schemas.openxmlformats.org/package/2006/relationships"><Relationship Id="rId3" Type="http://schemas.openxmlformats.org/officeDocument/2006/relationships/image" Target="../media/image263.png"/><Relationship Id="rId2" Type="http://schemas.openxmlformats.org/officeDocument/2006/relationships/image" Target="../media/image262.png"/><Relationship Id="rId1" Type="http://schemas.openxmlformats.org/officeDocument/2006/relationships/slideLayout" Target="../slideLayouts/slideLayout12.xml"/><Relationship Id="rId4" Type="http://schemas.openxmlformats.org/officeDocument/2006/relationships/image" Target="../media/image264.png"/></Relationships>
</file>

<file path=ppt/slides/_rels/slide28.xml.rels><?xml version="1.0" encoding="UTF-8" standalone="yes"?>
<Relationships xmlns="http://schemas.openxmlformats.org/package/2006/relationships"><Relationship Id="rId3" Type="http://schemas.openxmlformats.org/officeDocument/2006/relationships/image" Target="../media/image266.png"/><Relationship Id="rId2" Type="http://schemas.openxmlformats.org/officeDocument/2006/relationships/image" Target="../media/image265.png"/><Relationship Id="rId1" Type="http://schemas.openxmlformats.org/officeDocument/2006/relationships/slideLayout" Target="../slideLayouts/slideLayout12.xml"/><Relationship Id="rId4" Type="http://schemas.openxmlformats.org/officeDocument/2006/relationships/image" Target="../media/image267.png"/></Relationships>
</file>

<file path=ppt/slides/_rels/slide29.xml.rels><?xml version="1.0" encoding="UTF-8" standalone="yes"?>
<Relationships xmlns="http://schemas.openxmlformats.org/package/2006/relationships"><Relationship Id="rId3" Type="http://schemas.openxmlformats.org/officeDocument/2006/relationships/image" Target="../media/image269.png"/><Relationship Id="rId2" Type="http://schemas.openxmlformats.org/officeDocument/2006/relationships/image" Target="../media/image268.png"/><Relationship Id="rId1" Type="http://schemas.openxmlformats.org/officeDocument/2006/relationships/slideLayout" Target="../slideLayouts/slideLayout12.xml"/><Relationship Id="rId4" Type="http://schemas.openxmlformats.org/officeDocument/2006/relationships/image" Target="../media/image270.png"/></Relationships>
</file>

<file path=ppt/slides/_rels/slide3.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image" Target="../media/image202.png"/><Relationship Id="rId1" Type="http://schemas.openxmlformats.org/officeDocument/2006/relationships/slideLayout" Target="../slideLayouts/slideLayout12.xml"/><Relationship Id="rId4" Type="http://schemas.openxmlformats.org/officeDocument/2006/relationships/image" Target="../media/image204.png"/></Relationships>
</file>

<file path=ppt/slides/_rels/slide30.xml.rels><?xml version="1.0" encoding="UTF-8" standalone="yes"?>
<Relationships xmlns="http://schemas.openxmlformats.org/package/2006/relationships"><Relationship Id="rId3" Type="http://schemas.openxmlformats.org/officeDocument/2006/relationships/image" Target="../media/image272.png"/><Relationship Id="rId2" Type="http://schemas.openxmlformats.org/officeDocument/2006/relationships/image" Target="../media/image271.png"/><Relationship Id="rId1" Type="http://schemas.openxmlformats.org/officeDocument/2006/relationships/slideLayout" Target="../slideLayouts/slideLayout12.xml"/><Relationship Id="rId4" Type="http://schemas.openxmlformats.org/officeDocument/2006/relationships/image" Target="../media/image273.png"/></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2.xml"/></Relationships>
</file>

<file path=ppt/slides/_rels/slide310.xml.rels><?xml version="1.0" encoding="UTF-8" standalone="yes"?>
<Relationships xmlns="http://schemas.openxmlformats.org/package/2006/relationships"><Relationship Id="rId8" Type="http://schemas.openxmlformats.org/officeDocument/2006/relationships/slide" Target="slide206.xml"/><Relationship Id="rId3" Type="http://schemas.openxmlformats.org/officeDocument/2006/relationships/slide" Target="slide150.xml"/><Relationship Id="rId7" Type="http://schemas.openxmlformats.org/officeDocument/2006/relationships/slide" Target="slide186.xml"/><Relationship Id="rId2" Type="http://schemas.openxmlformats.org/officeDocument/2006/relationships/slide" Target="slide410.xml"/><Relationship Id="rId1" Type="http://schemas.openxmlformats.org/officeDocument/2006/relationships/slideLayout" Target="../slideLayouts/slideLayout120.xml"/><Relationship Id="rId6" Type="http://schemas.openxmlformats.org/officeDocument/2006/relationships/slide" Target="slide167.xml"/><Relationship Id="rId5" Type="http://schemas.openxmlformats.org/officeDocument/2006/relationships/slide" Target="slide141.xml"/><Relationship Id="rId4" Type="http://schemas.openxmlformats.org/officeDocument/2006/relationships/slide" Target="slide83.xml"/><Relationship Id="rId9" Type="http://schemas.openxmlformats.org/officeDocument/2006/relationships/slide" Target="slide230.xml"/></Relationships>
</file>

<file path=ppt/slides/_rels/slide32.xml.rels><?xml version="1.0" encoding="UTF-8" standalone="yes"?>
<Relationships xmlns="http://schemas.openxmlformats.org/package/2006/relationships"><Relationship Id="rId3" Type="http://schemas.openxmlformats.org/officeDocument/2006/relationships/image" Target="../media/image275.png"/><Relationship Id="rId2" Type="http://schemas.openxmlformats.org/officeDocument/2006/relationships/image" Target="../media/image274.png"/><Relationship Id="rId1" Type="http://schemas.openxmlformats.org/officeDocument/2006/relationships/slideLayout" Target="../slideLayouts/slideLayout12.xml"/><Relationship Id="rId4" Type="http://schemas.openxmlformats.org/officeDocument/2006/relationships/image" Target="../media/image276.png"/></Relationships>
</file>

<file path=ppt/slides/_rels/slide33.xml.rels><?xml version="1.0" encoding="UTF-8" standalone="yes"?>
<Relationships xmlns="http://schemas.openxmlformats.org/package/2006/relationships"><Relationship Id="rId3" Type="http://schemas.openxmlformats.org/officeDocument/2006/relationships/image" Target="../media/image278.png"/><Relationship Id="rId2" Type="http://schemas.openxmlformats.org/officeDocument/2006/relationships/image" Target="../media/image277.png"/><Relationship Id="rId1" Type="http://schemas.openxmlformats.org/officeDocument/2006/relationships/slideLayout" Target="../slideLayouts/slideLayout12.xml"/><Relationship Id="rId4" Type="http://schemas.openxmlformats.org/officeDocument/2006/relationships/image" Target="../media/image279.png"/></Relationships>
</file>

<file path=ppt/slides/_rels/slide34.xml.rels><?xml version="1.0" encoding="UTF-8" standalone="yes"?>
<Relationships xmlns="http://schemas.openxmlformats.org/package/2006/relationships"><Relationship Id="rId3" Type="http://schemas.openxmlformats.org/officeDocument/2006/relationships/image" Target="../media/image281.png"/><Relationship Id="rId2" Type="http://schemas.openxmlformats.org/officeDocument/2006/relationships/image" Target="../media/image280.png"/><Relationship Id="rId1" Type="http://schemas.openxmlformats.org/officeDocument/2006/relationships/slideLayout" Target="../slideLayouts/slideLayout12.xml"/><Relationship Id="rId4" Type="http://schemas.openxmlformats.org/officeDocument/2006/relationships/image" Target="../media/image282.png"/></Relationships>
</file>

<file path=ppt/slides/_rels/slide35.xml.rels><?xml version="1.0" encoding="UTF-8" standalone="yes"?>
<Relationships xmlns="http://schemas.openxmlformats.org/package/2006/relationships"><Relationship Id="rId3" Type="http://schemas.openxmlformats.org/officeDocument/2006/relationships/image" Target="../media/image284.png"/><Relationship Id="rId2" Type="http://schemas.openxmlformats.org/officeDocument/2006/relationships/image" Target="../media/image283.png"/><Relationship Id="rId1" Type="http://schemas.openxmlformats.org/officeDocument/2006/relationships/slideLayout" Target="../slideLayouts/slideLayout12.xml"/><Relationship Id="rId4" Type="http://schemas.openxmlformats.org/officeDocument/2006/relationships/image" Target="../media/image285.png"/></Relationships>
</file>

<file path=ppt/slides/_rels/slide36.xml.rels><?xml version="1.0" encoding="UTF-8" standalone="yes"?>
<Relationships xmlns="http://schemas.openxmlformats.org/package/2006/relationships"><Relationship Id="rId3" Type="http://schemas.openxmlformats.org/officeDocument/2006/relationships/image" Target="../media/image287.png"/><Relationship Id="rId2" Type="http://schemas.openxmlformats.org/officeDocument/2006/relationships/image" Target="../media/image286.png"/><Relationship Id="rId1" Type="http://schemas.openxmlformats.org/officeDocument/2006/relationships/slideLayout" Target="../slideLayouts/slideLayout12.xml"/><Relationship Id="rId4" Type="http://schemas.openxmlformats.org/officeDocument/2006/relationships/image" Target="../media/image288.png"/></Relationships>
</file>

<file path=ppt/slides/_rels/slide37.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289.png"/><Relationship Id="rId1" Type="http://schemas.openxmlformats.org/officeDocument/2006/relationships/slideLayout" Target="../slideLayouts/slideLayout12.xml"/><Relationship Id="rId4" Type="http://schemas.openxmlformats.org/officeDocument/2006/relationships/image" Target="../media/image291.png"/></Relationships>
</file>

<file path=ppt/slides/_rels/slide38.xml.rels><?xml version="1.0" encoding="UTF-8" standalone="yes"?>
<Relationships xmlns="http://schemas.openxmlformats.org/package/2006/relationships"><Relationship Id="rId3" Type="http://schemas.openxmlformats.org/officeDocument/2006/relationships/image" Target="../media/image293.png"/><Relationship Id="rId2" Type="http://schemas.openxmlformats.org/officeDocument/2006/relationships/image" Target="../media/image292.png"/><Relationship Id="rId1" Type="http://schemas.openxmlformats.org/officeDocument/2006/relationships/slideLayout" Target="../slideLayouts/slideLayout12.xml"/><Relationship Id="rId4" Type="http://schemas.openxmlformats.org/officeDocument/2006/relationships/image" Target="../media/image294.png"/></Relationships>
</file>

<file path=ppt/slides/_rels/slide39.xml.rels><?xml version="1.0" encoding="UTF-8" standalone="yes"?>
<Relationships xmlns="http://schemas.openxmlformats.org/package/2006/relationships"><Relationship Id="rId3" Type="http://schemas.openxmlformats.org/officeDocument/2006/relationships/image" Target="../media/image296.png"/><Relationship Id="rId2" Type="http://schemas.openxmlformats.org/officeDocument/2006/relationships/image" Target="../media/image295.png"/><Relationship Id="rId1" Type="http://schemas.openxmlformats.org/officeDocument/2006/relationships/slideLayout" Target="../slideLayouts/slideLayout12.xml"/><Relationship Id="rId4" Type="http://schemas.openxmlformats.org/officeDocument/2006/relationships/image" Target="../media/image297.png"/></Relationships>
</file>

<file path=ppt/slides/_rels/slide4.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image" Target="../media/image205.png"/><Relationship Id="rId1" Type="http://schemas.openxmlformats.org/officeDocument/2006/relationships/slideLayout" Target="../slideLayouts/slideLayout12.xml"/><Relationship Id="rId4" Type="http://schemas.openxmlformats.org/officeDocument/2006/relationships/image" Target="../media/image207.png"/></Relationships>
</file>

<file path=ppt/slides/_rels/slide40.xml.rels><?xml version="1.0" encoding="UTF-8" standalone="yes"?>
<Relationships xmlns="http://schemas.openxmlformats.org/package/2006/relationships"><Relationship Id="rId2" Type="http://schemas.openxmlformats.org/officeDocument/2006/relationships/image" Target="../media/image298.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299.png"/><Relationship Id="rId1" Type="http://schemas.openxmlformats.org/officeDocument/2006/relationships/slideLayout" Target="../slideLayouts/slideLayout12.xml"/><Relationship Id="rId4" Type="http://schemas.openxmlformats.org/officeDocument/2006/relationships/image" Target="../media/image301.png"/></Relationships>
</file>

<file path=ppt/slides/_rels/slide410.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310.xml"/><Relationship Id="rId1" Type="http://schemas.openxmlformats.org/officeDocument/2006/relationships/slideLayout" Target="../slideLayouts/slideLayout120.xml"/><Relationship Id="rId5" Type="http://schemas.openxmlformats.org/officeDocument/2006/relationships/slide" Target="slide110.xml"/><Relationship Id="rId4" Type="http://schemas.openxmlformats.org/officeDocument/2006/relationships/slide" Target="slide8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03.png"/><Relationship Id="rId2" Type="http://schemas.openxmlformats.org/officeDocument/2006/relationships/image" Target="../media/image302.png"/><Relationship Id="rId1" Type="http://schemas.openxmlformats.org/officeDocument/2006/relationships/slideLayout" Target="../slideLayouts/slideLayout12.xml"/><Relationship Id="rId4" Type="http://schemas.openxmlformats.org/officeDocument/2006/relationships/image" Target="../media/image2001.png"/></Relationships>
</file>

<file path=ppt/slides/_rels/slide44.xml.rels><?xml version="1.0" encoding="UTF-8" standalone="yes"?>
<Relationships xmlns="http://schemas.openxmlformats.org/package/2006/relationships"><Relationship Id="rId3" Type="http://schemas.openxmlformats.org/officeDocument/2006/relationships/image" Target="../media/image306.png"/><Relationship Id="rId2" Type="http://schemas.openxmlformats.org/officeDocument/2006/relationships/image" Target="../media/image305.png"/><Relationship Id="rId1" Type="http://schemas.openxmlformats.org/officeDocument/2006/relationships/slideLayout" Target="../slideLayouts/slideLayout12.xml"/><Relationship Id="rId4" Type="http://schemas.openxmlformats.org/officeDocument/2006/relationships/image" Target="../media/image304.png"/></Relationships>
</file>

<file path=ppt/slides/_rels/slide45.xml.rels><?xml version="1.0" encoding="UTF-8" standalone="yes"?>
<Relationships xmlns="http://schemas.openxmlformats.org/package/2006/relationships"><Relationship Id="rId3" Type="http://schemas.openxmlformats.org/officeDocument/2006/relationships/image" Target="../media/image309.png"/><Relationship Id="rId2" Type="http://schemas.openxmlformats.org/officeDocument/2006/relationships/image" Target="../media/image2000.png"/><Relationship Id="rId1" Type="http://schemas.openxmlformats.org/officeDocument/2006/relationships/slideLayout" Target="../slideLayouts/slideLayout12.xml"/><Relationship Id="rId4" Type="http://schemas.openxmlformats.org/officeDocument/2006/relationships/image" Target="../media/image308.png"/></Relationships>
</file>

<file path=ppt/slides/_rels/slide46.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image" Target="../media/image310.png"/><Relationship Id="rId1" Type="http://schemas.openxmlformats.org/officeDocument/2006/relationships/slideLayout" Target="../slideLayouts/slideLayout12.xml"/><Relationship Id="rId4" Type="http://schemas.openxmlformats.org/officeDocument/2006/relationships/image" Target="../media/image312.png"/></Relationships>
</file>

<file path=ppt/slides/_rels/slide47.xml.rels><?xml version="1.0" encoding="UTF-8" standalone="yes"?>
<Relationships xmlns="http://schemas.openxmlformats.org/package/2006/relationships"><Relationship Id="rId3" Type="http://schemas.openxmlformats.org/officeDocument/2006/relationships/image" Target="../media/image315.png"/><Relationship Id="rId2" Type="http://schemas.openxmlformats.org/officeDocument/2006/relationships/image" Target="../media/image314.png"/><Relationship Id="rId1" Type="http://schemas.openxmlformats.org/officeDocument/2006/relationships/slideLayout" Target="../slideLayouts/slideLayout12.xml"/><Relationship Id="rId4" Type="http://schemas.openxmlformats.org/officeDocument/2006/relationships/image" Target="../media/image316.png"/></Relationships>
</file>

<file path=ppt/slides/_rels/slide48.xml.rels><?xml version="1.0" encoding="UTF-8" standalone="yes"?>
<Relationships xmlns="http://schemas.openxmlformats.org/package/2006/relationships"><Relationship Id="rId3" Type="http://schemas.openxmlformats.org/officeDocument/2006/relationships/image" Target="../media/image318.png"/><Relationship Id="rId2" Type="http://schemas.openxmlformats.org/officeDocument/2006/relationships/image" Target="../media/image317.png"/><Relationship Id="rId1" Type="http://schemas.openxmlformats.org/officeDocument/2006/relationships/slideLayout" Target="../slideLayouts/slideLayout12.xml"/><Relationship Id="rId4" Type="http://schemas.openxmlformats.org/officeDocument/2006/relationships/image" Target="../media/image307.png"/></Relationships>
</file>

<file path=ppt/slides/_rels/slide49.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20.png"/><Relationship Id="rId1" Type="http://schemas.openxmlformats.org/officeDocument/2006/relationships/slideLayout" Target="../slideLayouts/slideLayout12.xml"/><Relationship Id="rId4" Type="http://schemas.openxmlformats.org/officeDocument/2006/relationships/image" Target="../media/image322.png"/></Relationships>
</file>

<file path=ppt/slides/_rels/slide5.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image" Target="../media/image208.png"/><Relationship Id="rId1" Type="http://schemas.openxmlformats.org/officeDocument/2006/relationships/slideLayout" Target="../slideLayouts/slideLayout12.xml"/><Relationship Id="rId4" Type="http://schemas.openxmlformats.org/officeDocument/2006/relationships/image" Target="../media/image210.png"/></Relationships>
</file>

<file path=ppt/slides/_rels/slide50.xml.rels><?xml version="1.0" encoding="UTF-8" standalone="yes"?>
<Relationships xmlns="http://schemas.openxmlformats.org/package/2006/relationships"><Relationship Id="rId3" Type="http://schemas.openxmlformats.org/officeDocument/2006/relationships/image" Target="../media/image324.png"/><Relationship Id="rId2" Type="http://schemas.openxmlformats.org/officeDocument/2006/relationships/image" Target="../media/image323.png"/><Relationship Id="rId1" Type="http://schemas.openxmlformats.org/officeDocument/2006/relationships/slideLayout" Target="../slideLayouts/slideLayout12.xml"/><Relationship Id="rId4" Type="http://schemas.openxmlformats.org/officeDocument/2006/relationships/image" Target="../media/image313.png"/></Relationships>
</file>

<file path=ppt/slides/_rels/slide51.xml.rels><?xml version="1.0" encoding="UTF-8" standalone="yes"?>
<Relationships xmlns="http://schemas.openxmlformats.org/package/2006/relationships"><Relationship Id="rId3" Type="http://schemas.openxmlformats.org/officeDocument/2006/relationships/image" Target="../media/image327.png"/><Relationship Id="rId2" Type="http://schemas.openxmlformats.org/officeDocument/2006/relationships/image" Target="../media/image326.png"/><Relationship Id="rId1" Type="http://schemas.openxmlformats.org/officeDocument/2006/relationships/slideLayout" Target="../slideLayouts/slideLayout12.xml"/><Relationship Id="rId4" Type="http://schemas.openxmlformats.org/officeDocument/2006/relationships/image" Target="../media/image328.png"/></Relationships>
</file>

<file path=ppt/slides/_rels/slide52.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29.png"/><Relationship Id="rId1" Type="http://schemas.openxmlformats.org/officeDocument/2006/relationships/slideLayout" Target="../slideLayouts/slideLayout12.xml"/><Relationship Id="rId4" Type="http://schemas.openxmlformats.org/officeDocument/2006/relationships/image" Target="../media/image319.png"/></Relationships>
</file>

<file path=ppt/slides/_rels/slide53.xml.rels><?xml version="1.0" encoding="UTF-8" standalone="yes"?>
<Relationships xmlns="http://schemas.openxmlformats.org/package/2006/relationships"><Relationship Id="rId3" Type="http://schemas.openxmlformats.org/officeDocument/2006/relationships/image" Target="../media/image333.png"/><Relationship Id="rId2" Type="http://schemas.openxmlformats.org/officeDocument/2006/relationships/image" Target="../media/image332.png"/><Relationship Id="rId1" Type="http://schemas.openxmlformats.org/officeDocument/2006/relationships/slideLayout" Target="../slideLayouts/slideLayout12.xml"/><Relationship Id="rId4" Type="http://schemas.openxmlformats.org/officeDocument/2006/relationships/image" Target="../media/image325.png"/></Relationships>
</file>

<file path=ppt/slides/_rels/slide54.xml.rels><?xml version="1.0" encoding="UTF-8" standalone="yes"?>
<Relationships xmlns="http://schemas.openxmlformats.org/package/2006/relationships"><Relationship Id="rId3" Type="http://schemas.openxmlformats.org/officeDocument/2006/relationships/image" Target="../media/image336.png"/><Relationship Id="rId2" Type="http://schemas.openxmlformats.org/officeDocument/2006/relationships/image" Target="../media/image335.png"/><Relationship Id="rId1" Type="http://schemas.openxmlformats.org/officeDocument/2006/relationships/slideLayout" Target="../slideLayouts/slideLayout12.xml"/><Relationship Id="rId4" Type="http://schemas.openxmlformats.org/officeDocument/2006/relationships/image" Target="../media/image3070.png"/></Relationships>
</file>

<file path=ppt/slides/_rels/slide540.xml.rels><?xml version="1.0" encoding="UTF-8" standalone="yes"?>
<Relationships xmlns="http://schemas.openxmlformats.org/package/2006/relationships"><Relationship Id="rId2" Type="http://schemas.openxmlformats.org/officeDocument/2006/relationships/slide" Target="slide150.xml"/><Relationship Id="rId1" Type="http://schemas.openxmlformats.org/officeDocument/2006/relationships/slideLayout" Target="../slideLayouts/slideLayout120.xml"/></Relationships>
</file>

<file path=ppt/slides/_rels/slide55.xml.rels><?xml version="1.0" encoding="UTF-8" standalone="yes"?>
<Relationships xmlns="http://schemas.openxmlformats.org/package/2006/relationships"><Relationship Id="rId3" Type="http://schemas.openxmlformats.org/officeDocument/2006/relationships/image" Target="../media/image339.png"/><Relationship Id="rId2" Type="http://schemas.openxmlformats.org/officeDocument/2006/relationships/image" Target="../media/image338.png"/><Relationship Id="rId1" Type="http://schemas.openxmlformats.org/officeDocument/2006/relationships/slideLayout" Target="../slideLayouts/slideLayout12.xml"/><Relationship Id="rId4" Type="http://schemas.openxmlformats.org/officeDocument/2006/relationships/image" Target="../media/image331.png"/></Relationships>
</file>

<file path=ppt/slides/_rels/slide5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42.png"/><Relationship Id="rId2" Type="http://schemas.openxmlformats.org/officeDocument/2006/relationships/image" Target="../media/image341.png"/><Relationship Id="rId1" Type="http://schemas.openxmlformats.org/officeDocument/2006/relationships/slideLayout" Target="../slideLayouts/slideLayout12.xml"/><Relationship Id="rId4" Type="http://schemas.openxmlformats.org/officeDocument/2006/relationships/image" Target="../media/image343.png"/></Relationships>
</file>

<file path=ppt/slides/_rels/slide570.xml.rels><?xml version="1.0" encoding="UTF-8" standalone="yes"?>
<Relationships xmlns="http://schemas.openxmlformats.org/package/2006/relationships"><Relationship Id="rId2" Type="http://schemas.openxmlformats.org/officeDocument/2006/relationships/slide" Target="slide150.xml"/><Relationship Id="rId1" Type="http://schemas.openxmlformats.org/officeDocument/2006/relationships/slideLayout" Target="../slideLayouts/slideLayout120.xml"/></Relationships>
</file>

<file path=ppt/slides/_rels/slide58.xml.rels><?xml version="1.0" encoding="UTF-8" standalone="yes"?>
<Relationships xmlns="http://schemas.openxmlformats.org/package/2006/relationships"><Relationship Id="rId3" Type="http://schemas.openxmlformats.org/officeDocument/2006/relationships/image" Target="../media/image345.png"/><Relationship Id="rId2" Type="http://schemas.openxmlformats.org/officeDocument/2006/relationships/image" Target="../media/image344.png"/><Relationship Id="rId1" Type="http://schemas.openxmlformats.org/officeDocument/2006/relationships/slideLayout" Target="../slideLayouts/slideLayout12.xml"/><Relationship Id="rId4" Type="http://schemas.openxmlformats.org/officeDocument/2006/relationships/image" Target="../media/image346.png"/></Relationships>
</file>

<file path=ppt/slides/_rels/slide59.xml.rels><?xml version="1.0" encoding="UTF-8" standalone="yes"?>
<Relationships xmlns="http://schemas.openxmlformats.org/package/2006/relationships"><Relationship Id="rId2" Type="http://schemas.openxmlformats.org/officeDocument/2006/relationships/slide" Target="slide410.xml"/><Relationship Id="rId1" Type="http://schemas.openxmlformats.org/officeDocument/2006/relationships/slideLayout" Target="../slideLayouts/slideLayout120.xml"/></Relationships>
</file>

<file path=ppt/slides/_rels/slide6.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image" Target="../media/image211.png"/><Relationship Id="rId1" Type="http://schemas.openxmlformats.org/officeDocument/2006/relationships/slideLayout" Target="../slideLayouts/slideLayout12.xml"/><Relationship Id="rId4" Type="http://schemas.openxmlformats.org/officeDocument/2006/relationships/image" Target="../media/image213.png"/></Relationships>
</file>

<file path=ppt/slides/_rels/slide66.xml.rels><?xml version="1.0" encoding="UTF-8" standalone="yes"?>
<Relationships xmlns="http://schemas.openxmlformats.org/package/2006/relationships"><Relationship Id="rId2" Type="http://schemas.openxmlformats.org/officeDocument/2006/relationships/slide" Target="slide150.xml"/><Relationship Id="rId1" Type="http://schemas.openxmlformats.org/officeDocument/2006/relationships/slideLayout" Target="../slideLayouts/slideLayout12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slide" Target="slide150.xml"/><Relationship Id="rId1" Type="http://schemas.openxmlformats.org/officeDocument/2006/relationships/slideLayout" Target="../slideLayouts/slideLayout120.xml"/></Relationships>
</file>

<file path=ppt/slides/_rels/slide8.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image" Target="../media/image214.png"/><Relationship Id="rId1" Type="http://schemas.openxmlformats.org/officeDocument/2006/relationships/slideLayout" Target="../slideLayouts/slideLayout12.xml"/><Relationship Id="rId4" Type="http://schemas.openxmlformats.org/officeDocument/2006/relationships/image" Target="../media/image216.png"/></Relationships>
</file>

<file path=ppt/slides/_rels/slide80.xml.rels><?xml version="1.0" encoding="UTF-8" standalone="yes"?>
<Relationships xmlns="http://schemas.openxmlformats.org/package/2006/relationships"><Relationship Id="rId2" Type="http://schemas.openxmlformats.org/officeDocument/2006/relationships/slide" Target="slide410.xml"/><Relationship Id="rId1" Type="http://schemas.openxmlformats.org/officeDocument/2006/relationships/slideLayout" Target="../slideLayouts/slideLayout120.xml"/></Relationships>
</file>

<file path=ppt/slides/_rels/slide83.xml.rels><?xml version="1.0" encoding="UTF-8" standalone="yes"?>
<Relationships xmlns="http://schemas.openxmlformats.org/package/2006/relationships"><Relationship Id="rId8" Type="http://schemas.openxmlformats.org/officeDocument/2006/relationships/slide" Target="slide113.xml"/><Relationship Id="rId13" Type="http://schemas.openxmlformats.org/officeDocument/2006/relationships/slide" Target="slide92.xml"/><Relationship Id="rId18" Type="http://schemas.openxmlformats.org/officeDocument/2006/relationships/slide" Target="slide138.xml"/><Relationship Id="rId3" Type="http://schemas.openxmlformats.org/officeDocument/2006/relationships/slide" Target="slide84.xml"/><Relationship Id="rId7" Type="http://schemas.openxmlformats.org/officeDocument/2006/relationships/slide" Target="slide106.xml"/><Relationship Id="rId12" Type="http://schemas.openxmlformats.org/officeDocument/2006/relationships/slide" Target="slide89.xml"/><Relationship Id="rId17" Type="http://schemas.openxmlformats.org/officeDocument/2006/relationships/slide" Target="slide124.xml"/><Relationship Id="rId2" Type="http://schemas.openxmlformats.org/officeDocument/2006/relationships/slide" Target="slide310.xml"/><Relationship Id="rId16" Type="http://schemas.openxmlformats.org/officeDocument/2006/relationships/slide" Target="slide113.xml"/><Relationship Id="rId1" Type="http://schemas.openxmlformats.org/officeDocument/2006/relationships/slideLayout" Target="../slideLayouts/slideLayout120.xml"/><Relationship Id="rId6" Type="http://schemas.openxmlformats.org/officeDocument/2006/relationships/slide" Target="slide96.xml"/><Relationship Id="rId11" Type="http://schemas.openxmlformats.org/officeDocument/2006/relationships/slide" Target="slide84.xml"/><Relationship Id="rId5" Type="http://schemas.openxmlformats.org/officeDocument/2006/relationships/slide" Target="slide92.xml"/><Relationship Id="rId15" Type="http://schemas.openxmlformats.org/officeDocument/2006/relationships/image" Target="../media/image201.png"/><Relationship Id="rId10" Type="http://schemas.openxmlformats.org/officeDocument/2006/relationships/slide" Target="slide138.xml"/><Relationship Id="rId4" Type="http://schemas.openxmlformats.org/officeDocument/2006/relationships/slide" Target="slide89.xml"/><Relationship Id="rId9" Type="http://schemas.openxmlformats.org/officeDocument/2006/relationships/slide" Target="slide124.xml"/><Relationship Id="rId14" Type="http://schemas.openxmlformats.org/officeDocument/2006/relationships/slide" Target="slide96.xml"/></Relationships>
</file>

<file path=ppt/slides/_rels/slide84.xml.rels><?xml version="1.0" encoding="UTF-8" standalone="yes"?>
<Relationships xmlns="http://schemas.openxmlformats.org/package/2006/relationships"><Relationship Id="rId2" Type="http://schemas.openxmlformats.org/officeDocument/2006/relationships/slide" Target="slide83.xml"/><Relationship Id="rId1" Type="http://schemas.openxmlformats.org/officeDocument/2006/relationships/slideLayout" Target="../slideLayouts/slideLayout120.xml"/></Relationships>
</file>

<file path=ppt/slides/_rels/slide89.xml.rels><?xml version="1.0" encoding="UTF-8" standalone="yes"?>
<Relationships xmlns="http://schemas.openxmlformats.org/package/2006/relationships"><Relationship Id="rId2" Type="http://schemas.openxmlformats.org/officeDocument/2006/relationships/slide" Target="slide83.xml"/><Relationship Id="rId1" Type="http://schemas.openxmlformats.org/officeDocument/2006/relationships/slideLayout" Target="../slideLayouts/slideLayout120.xml"/></Relationships>
</file>

<file path=ppt/slides/_rels/slide9.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image" Target="../media/image217.png"/><Relationship Id="rId1" Type="http://schemas.openxmlformats.org/officeDocument/2006/relationships/slideLayout" Target="../slideLayouts/slideLayout12.xml"/><Relationship Id="rId4" Type="http://schemas.openxmlformats.org/officeDocument/2006/relationships/image" Target="../media/image219.png"/></Relationships>
</file>

<file path=ppt/slides/_rels/slide92.xml.rels><?xml version="1.0" encoding="UTF-8" standalone="yes"?>
<Relationships xmlns="http://schemas.openxmlformats.org/package/2006/relationships"><Relationship Id="rId2" Type="http://schemas.openxmlformats.org/officeDocument/2006/relationships/slide" Target="slide83.xml"/><Relationship Id="rId1" Type="http://schemas.openxmlformats.org/officeDocument/2006/relationships/slideLayout" Target="../slideLayouts/slideLayout120.xml"/></Relationships>
</file>

<file path=ppt/slides/_rels/slide96.xml.rels><?xml version="1.0" encoding="UTF-8" standalone="yes"?>
<Relationships xmlns="http://schemas.openxmlformats.org/package/2006/relationships"><Relationship Id="rId2" Type="http://schemas.openxmlformats.org/officeDocument/2006/relationships/slide" Target="slide83.xml"/><Relationship Id="rId1" Type="http://schemas.openxmlformats.org/officeDocument/2006/relationships/slideLayout" Target="../slideLayouts/slideLayout1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395855" cy="527222"/>
          </a:xfrm>
        </p:spPr>
        <p:txBody>
          <a:bodyP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ea typeface="+mn-ea"/>
                <a:cs typeface="+mn-cs"/>
              </a:rPr>
              <a:t>3) The normal distribution</a:t>
            </a:r>
          </a:p>
        </p:txBody>
      </p:sp>
      <mc:AlternateContent xmlns:mc="http://schemas.openxmlformats.org/markup-compatibility/2006" xmlns:a14="http://schemas.microsoft.com/office/drawing/2010/main">
        <mc:Choice Requires="a14">
          <p:graphicFrame>
            <p:nvGraphicFramePr>
              <p:cNvPr id="3" name="Table 4">
                <a:extLst>
                  <a:ext uri="{FF2B5EF4-FFF2-40B4-BE49-F238E27FC236}">
                    <a16:creationId xmlns:a16="http://schemas.microsoft.com/office/drawing/2014/main" id="{025826F9-BBEB-4D37-A6CB-13A118B9C2C4}"/>
                  </a:ext>
                </a:extLst>
              </p:cNvPr>
              <p:cNvGraphicFramePr>
                <a:graphicFrameLocks noGrp="1"/>
              </p:cNvGraphicFramePr>
              <p:nvPr>
                <p:extLst>
                  <p:ext uri="{D42A27DB-BD31-4B8C-83A1-F6EECF244321}">
                    <p14:modId xmlns:p14="http://schemas.microsoft.com/office/powerpoint/2010/main" val="2582282074"/>
                  </p:ext>
                </p:extLst>
              </p:nvPr>
            </p:nvGraphicFramePr>
            <p:xfrm>
              <a:off x="-1" y="737040"/>
              <a:ext cx="9143999" cy="2926080"/>
            </p:xfrm>
            <a:graphic>
              <a:graphicData uri="http://schemas.openxmlformats.org/drawingml/2006/table">
                <a:tbl>
                  <a:tblPr firstRow="1" bandRow="1">
                    <a:tableStyleId>{5940675A-B579-460E-94D1-54222C63F5DA}</a:tableStyleId>
                  </a:tblPr>
                  <a:tblGrid>
                    <a:gridCol w="9143999">
                      <a:extLst>
                        <a:ext uri="{9D8B030D-6E8A-4147-A177-3AD203B41FA5}">
                          <a16:colId xmlns:a16="http://schemas.microsoft.com/office/drawing/2014/main" val="2027632296"/>
                        </a:ext>
                      </a:extLst>
                    </a:gridCol>
                  </a:tblGrid>
                  <a:tr h="299455">
                    <a:tc>
                      <a:txBody>
                        <a:bodyPr/>
                        <a:lstStyle/>
                        <a:p>
                          <a:r>
                            <a:rPr lang="en-GB" dirty="0">
                              <a:latin typeface="Candara" panose="020E0502030303020204" pitchFamily="34" charset="0"/>
                              <a:hlinkClick r:id="rId2" action="ppaction://hlinksldjump"/>
                            </a:rPr>
                            <a:t>3.1) The normal distribution</a:t>
                          </a:r>
                          <a:endParaRPr lang="en-GB" dirty="0">
                            <a:latin typeface="Candara" panose="020E0502030303020204" pitchFamily="34" charset="0"/>
                          </a:endParaRPr>
                        </a:p>
                      </a:txBody>
                      <a:tcPr/>
                    </a:tc>
                    <a:extLst>
                      <a:ext uri="{0D108BD9-81ED-4DB2-BD59-A6C34878D82A}">
                        <a16:rowId xmlns:a16="http://schemas.microsoft.com/office/drawing/2014/main" val="2632918424"/>
                      </a:ext>
                    </a:extLst>
                  </a:tr>
                  <a:tr h="299455">
                    <a:tc>
                      <a:txBody>
                        <a:bodyPr/>
                        <a:lstStyle/>
                        <a:p>
                          <a:r>
                            <a:rPr lang="en-GB" dirty="0">
                              <a:latin typeface="Candara" panose="020E0502030303020204" pitchFamily="34" charset="0"/>
                              <a:hlinkClick r:id="rId3" action="ppaction://hlinksldjump"/>
                            </a:rPr>
                            <a:t>3.2) Finding probabilities for normal distributions</a:t>
                          </a:r>
                          <a:endParaRPr lang="en-GB" dirty="0">
                            <a:latin typeface="Candara" panose="020E0502030303020204" pitchFamily="34" charset="0"/>
                          </a:endParaRPr>
                        </a:p>
                      </a:txBody>
                      <a:tcPr/>
                    </a:tc>
                    <a:extLst>
                      <a:ext uri="{0D108BD9-81ED-4DB2-BD59-A6C34878D82A}">
                        <a16:rowId xmlns:a16="http://schemas.microsoft.com/office/drawing/2014/main" val="3137919817"/>
                      </a:ext>
                    </a:extLst>
                  </a:tr>
                  <a:tr h="299455">
                    <a:tc>
                      <a:txBody>
                        <a:bodyPr/>
                        <a:lstStyle/>
                        <a:p>
                          <a:r>
                            <a:rPr lang="en-GB" dirty="0">
                              <a:latin typeface="Candara" panose="020E0502030303020204" pitchFamily="34" charset="0"/>
                              <a:hlinkClick r:id="rId4" action="ppaction://hlinksldjump"/>
                            </a:rPr>
                            <a:t>3.3) The inverse normal distribution function</a:t>
                          </a:r>
                          <a:endParaRPr lang="en-GB" dirty="0">
                            <a:latin typeface="Candara" panose="020E0502030303020204" pitchFamily="34" charset="0"/>
                          </a:endParaRPr>
                        </a:p>
                      </a:txBody>
                      <a:tcPr/>
                    </a:tc>
                    <a:extLst>
                      <a:ext uri="{0D108BD9-81ED-4DB2-BD59-A6C34878D82A}">
                        <a16:rowId xmlns:a16="http://schemas.microsoft.com/office/drawing/2014/main" val="1732762919"/>
                      </a:ext>
                    </a:extLst>
                  </a:tr>
                  <a:tr h="299455">
                    <a:tc>
                      <a:txBody>
                        <a:bodyPr/>
                        <a:lstStyle/>
                        <a:p>
                          <a:r>
                            <a:rPr lang="en-GB" dirty="0">
                              <a:latin typeface="Candara" panose="020E0502030303020204" pitchFamily="34" charset="0"/>
                              <a:hlinkClick r:id="rId5" action="ppaction://hlinksldjump"/>
                            </a:rPr>
                            <a:t>3.4) The standard normal distribution</a:t>
                          </a:r>
                          <a:endParaRPr lang="en-GB" dirty="0">
                            <a:latin typeface="Candara" panose="020E0502030303020204" pitchFamily="34" charset="0"/>
                          </a:endParaRPr>
                        </a:p>
                      </a:txBody>
                      <a:tcPr/>
                    </a:tc>
                    <a:extLst>
                      <a:ext uri="{0D108BD9-81ED-4DB2-BD59-A6C34878D82A}">
                        <a16:rowId xmlns:a16="http://schemas.microsoft.com/office/drawing/2014/main" val="1735143608"/>
                      </a:ext>
                    </a:extLst>
                  </a:tr>
                  <a:tr h="299455">
                    <a:tc>
                      <a:txBody>
                        <a:bodyPr/>
                        <a:lstStyle/>
                        <a:p>
                          <a:r>
                            <a:rPr lang="en-GB" dirty="0">
                              <a:latin typeface="Candara" panose="020E0502030303020204" pitchFamily="34" charset="0"/>
                              <a:hlinkClick r:id="rId6" action="ppaction://hlinksldjump"/>
                            </a:rPr>
                            <a:t>3.5) Finding </a:t>
                          </a:r>
                          <a14:m>
                            <m:oMath xmlns:m="http://schemas.openxmlformats.org/officeDocument/2006/math">
                              <m:r>
                                <a:rPr lang="en-GB" i="1" smtClean="0">
                                  <a:latin typeface="Cambria Math" panose="02040503050406030204" pitchFamily="18" charset="0"/>
                                  <a:ea typeface="Cambria Math" panose="02040503050406030204" pitchFamily="18" charset="0"/>
                                  <a:hlinkClick r:id="rId6" action="ppaction://hlinksldjump"/>
                                </a:rPr>
                                <m:t>𝜇</m:t>
                              </m:r>
                            </m:oMath>
                          </a14:m>
                          <a:r>
                            <a:rPr lang="en-GB" dirty="0">
                              <a:latin typeface="Candara" panose="020E0502030303020204" pitchFamily="34" charset="0"/>
                              <a:hlinkClick r:id="rId6" action="ppaction://hlinksldjump"/>
                            </a:rPr>
                            <a:t> and </a:t>
                          </a:r>
                          <a14:m>
                            <m:oMath xmlns:m="http://schemas.openxmlformats.org/officeDocument/2006/math">
                              <m:r>
                                <a:rPr lang="en-GB" i="1" smtClean="0">
                                  <a:latin typeface="Cambria Math" panose="02040503050406030204" pitchFamily="18" charset="0"/>
                                  <a:ea typeface="Cambria Math" panose="02040503050406030204" pitchFamily="18" charset="0"/>
                                  <a:hlinkClick r:id="rId6" action="ppaction://hlinksldjump"/>
                                </a:rPr>
                                <m:t>𝜎</m:t>
                              </m:r>
                            </m:oMath>
                          </a14:m>
                          <a:endParaRPr lang="en-GB" dirty="0">
                            <a:latin typeface="Candara" panose="020E0502030303020204" pitchFamily="34" charset="0"/>
                          </a:endParaRPr>
                        </a:p>
                      </a:txBody>
                      <a:tcPr/>
                    </a:tc>
                    <a:extLst>
                      <a:ext uri="{0D108BD9-81ED-4DB2-BD59-A6C34878D82A}">
                        <a16:rowId xmlns:a16="http://schemas.microsoft.com/office/drawing/2014/main" val="31930321"/>
                      </a:ext>
                    </a:extLst>
                  </a:tr>
                  <a:tr h="299455">
                    <a:tc>
                      <a:txBody>
                        <a:bodyPr/>
                        <a:lstStyle/>
                        <a:p>
                          <a:r>
                            <a:rPr lang="en-GB" dirty="0">
                              <a:latin typeface="Candara" panose="020E0502030303020204" pitchFamily="34" charset="0"/>
                              <a:hlinkClick r:id="rId7" action="ppaction://hlinksldjump"/>
                            </a:rPr>
                            <a:t>3.6) Approximating a binomial distribution</a:t>
                          </a:r>
                          <a:endParaRPr lang="en-GB" dirty="0">
                            <a:latin typeface="Candara" panose="020E0502030303020204" pitchFamily="34" charset="0"/>
                          </a:endParaRPr>
                        </a:p>
                      </a:txBody>
                      <a:tcPr/>
                    </a:tc>
                    <a:extLst>
                      <a:ext uri="{0D108BD9-81ED-4DB2-BD59-A6C34878D82A}">
                        <a16:rowId xmlns:a16="http://schemas.microsoft.com/office/drawing/2014/main" val="1598050969"/>
                      </a:ext>
                    </a:extLst>
                  </a:tr>
                  <a:tr h="299455">
                    <a:tc>
                      <a:txBody>
                        <a:bodyPr/>
                        <a:lstStyle/>
                        <a:p>
                          <a:r>
                            <a:rPr lang="en-GB" dirty="0">
                              <a:latin typeface="Candara" panose="020E0502030303020204" pitchFamily="34" charset="0"/>
                              <a:hlinkClick r:id="rId8" action="ppaction://hlinksldjump"/>
                            </a:rPr>
                            <a:t>3.7) Hypothesis testing with the normal distribution</a:t>
                          </a:r>
                          <a:endParaRPr lang="en-GB" dirty="0">
                            <a:latin typeface="Candara" panose="020E0502030303020204" pitchFamily="34" charset="0"/>
                          </a:endParaRPr>
                        </a:p>
                      </a:txBody>
                      <a:tcPr/>
                    </a:tc>
                    <a:extLst>
                      <a:ext uri="{0D108BD9-81ED-4DB2-BD59-A6C34878D82A}">
                        <a16:rowId xmlns:a16="http://schemas.microsoft.com/office/drawing/2014/main" val="2003472340"/>
                      </a:ext>
                    </a:extLst>
                  </a:tr>
                  <a:tr h="299455">
                    <a:tc>
                      <a:txBody>
                        <a:bodyPr/>
                        <a:lstStyle/>
                        <a:p>
                          <a:r>
                            <a:rPr lang="en-GB" dirty="0">
                              <a:latin typeface="Candara" panose="020E0502030303020204" pitchFamily="34" charset="0"/>
                              <a:hlinkClick r:id="rId9" action="ppaction://hlinksldjump"/>
                            </a:rPr>
                            <a:t>3.x) Conditional probabilities</a:t>
                          </a:r>
                          <a:endParaRPr lang="en-GB" dirty="0">
                            <a:latin typeface="Candara" panose="020E0502030303020204" pitchFamily="34" charset="0"/>
                          </a:endParaRPr>
                        </a:p>
                      </a:txBody>
                      <a:tcPr/>
                    </a:tc>
                    <a:extLst>
                      <a:ext uri="{0D108BD9-81ED-4DB2-BD59-A6C34878D82A}">
                        <a16:rowId xmlns:a16="http://schemas.microsoft.com/office/drawing/2014/main" val="1996340490"/>
                      </a:ext>
                    </a:extLst>
                  </a:tr>
                </a:tbl>
              </a:graphicData>
            </a:graphic>
          </p:graphicFrame>
        </mc:Choice>
        <mc:Fallback xmlns="">
          <p:graphicFrame>
            <p:nvGraphicFramePr>
              <p:cNvPr id="3" name="Table 4">
                <a:extLst>
                  <a:ext uri="{FF2B5EF4-FFF2-40B4-BE49-F238E27FC236}">
                    <a16:creationId xmlns:a16="http://schemas.microsoft.com/office/drawing/2014/main" id="{025826F9-BBEB-4D37-A6CB-13A118B9C2C4}"/>
                  </a:ext>
                </a:extLst>
              </p:cNvPr>
              <p:cNvGraphicFramePr>
                <a:graphicFrameLocks noGrp="1"/>
              </p:cNvGraphicFramePr>
              <p:nvPr>
                <p:extLst>
                  <p:ext uri="{D42A27DB-BD31-4B8C-83A1-F6EECF244321}">
                    <p14:modId xmlns:p14="http://schemas.microsoft.com/office/powerpoint/2010/main" val="3839607872"/>
                  </p:ext>
                </p:extLst>
              </p:nvPr>
            </p:nvGraphicFramePr>
            <p:xfrm>
              <a:off x="-1" y="737040"/>
              <a:ext cx="9143999" cy="2926080"/>
            </p:xfrm>
            <a:graphic>
              <a:graphicData uri="http://schemas.openxmlformats.org/drawingml/2006/table">
                <a:tbl>
                  <a:tblPr firstRow="1" bandRow="1">
                    <a:tableStyleId>{5940675A-B579-460E-94D1-54222C63F5DA}</a:tableStyleId>
                  </a:tblPr>
                  <a:tblGrid>
                    <a:gridCol w="9143999">
                      <a:extLst>
                        <a:ext uri="{9D8B030D-6E8A-4147-A177-3AD203B41FA5}">
                          <a16:colId xmlns:a16="http://schemas.microsoft.com/office/drawing/2014/main" val="2027632296"/>
                        </a:ext>
                      </a:extLst>
                    </a:gridCol>
                  </a:tblGrid>
                  <a:tr h="365760">
                    <a:tc>
                      <a:txBody>
                        <a:bodyPr/>
                        <a:lstStyle/>
                        <a:p>
                          <a:r>
                            <a:rPr lang="en-GB" dirty="0">
                              <a:latin typeface="Candara" panose="020E0502030303020204" pitchFamily="34" charset="0"/>
                              <a:hlinkClick r:id="rId11" action="ppaction://hlinksldjump"/>
                            </a:rPr>
                            <a:t>3.1) The normal distribution</a:t>
                          </a:r>
                          <a:endParaRPr lang="en-GB" dirty="0">
                            <a:latin typeface="Candara" panose="020E0502030303020204" pitchFamily="34" charset="0"/>
                          </a:endParaRPr>
                        </a:p>
                      </a:txBody>
                      <a:tcPr/>
                    </a:tc>
                    <a:extLst>
                      <a:ext uri="{0D108BD9-81ED-4DB2-BD59-A6C34878D82A}">
                        <a16:rowId xmlns:a16="http://schemas.microsoft.com/office/drawing/2014/main" val="2632918424"/>
                      </a:ext>
                    </a:extLst>
                  </a:tr>
                  <a:tr h="365760">
                    <a:tc>
                      <a:txBody>
                        <a:bodyPr/>
                        <a:lstStyle/>
                        <a:p>
                          <a:r>
                            <a:rPr lang="en-GB" dirty="0">
                              <a:latin typeface="Candara" panose="020E0502030303020204" pitchFamily="34" charset="0"/>
                              <a:hlinkClick r:id="rId12" action="ppaction://hlinksldjump"/>
                            </a:rPr>
                            <a:t>3.2) Finding probabilities for normal distributions</a:t>
                          </a:r>
                          <a:endParaRPr lang="en-GB" dirty="0">
                            <a:latin typeface="Candara" panose="020E0502030303020204" pitchFamily="34" charset="0"/>
                          </a:endParaRPr>
                        </a:p>
                      </a:txBody>
                      <a:tcPr/>
                    </a:tc>
                    <a:extLst>
                      <a:ext uri="{0D108BD9-81ED-4DB2-BD59-A6C34878D82A}">
                        <a16:rowId xmlns:a16="http://schemas.microsoft.com/office/drawing/2014/main" val="3137919817"/>
                      </a:ext>
                    </a:extLst>
                  </a:tr>
                  <a:tr h="365760">
                    <a:tc>
                      <a:txBody>
                        <a:bodyPr/>
                        <a:lstStyle/>
                        <a:p>
                          <a:r>
                            <a:rPr lang="en-GB" dirty="0">
                              <a:latin typeface="Candara" panose="020E0502030303020204" pitchFamily="34" charset="0"/>
                              <a:hlinkClick r:id="rId13" action="ppaction://hlinksldjump"/>
                            </a:rPr>
                            <a:t>3.3) The inverse normal distribution function</a:t>
                          </a:r>
                          <a:endParaRPr lang="en-GB" dirty="0">
                            <a:latin typeface="Candara" panose="020E0502030303020204" pitchFamily="34" charset="0"/>
                          </a:endParaRPr>
                        </a:p>
                      </a:txBody>
                      <a:tcPr/>
                    </a:tc>
                    <a:extLst>
                      <a:ext uri="{0D108BD9-81ED-4DB2-BD59-A6C34878D82A}">
                        <a16:rowId xmlns:a16="http://schemas.microsoft.com/office/drawing/2014/main" val="1732762919"/>
                      </a:ext>
                    </a:extLst>
                  </a:tr>
                  <a:tr h="365760">
                    <a:tc>
                      <a:txBody>
                        <a:bodyPr/>
                        <a:lstStyle/>
                        <a:p>
                          <a:r>
                            <a:rPr lang="en-GB" dirty="0">
                              <a:latin typeface="Candara" panose="020E0502030303020204" pitchFamily="34" charset="0"/>
                              <a:hlinkClick r:id="rId14" action="ppaction://hlinksldjump"/>
                            </a:rPr>
                            <a:t>3.4) The standard normal distribution</a:t>
                          </a:r>
                          <a:endParaRPr lang="en-GB" dirty="0">
                            <a:latin typeface="Candara" panose="020E0502030303020204" pitchFamily="34" charset="0"/>
                          </a:endParaRPr>
                        </a:p>
                      </a:txBody>
                      <a:tcPr/>
                    </a:tc>
                    <a:extLst>
                      <a:ext uri="{0D108BD9-81ED-4DB2-BD59-A6C34878D82A}">
                        <a16:rowId xmlns:a16="http://schemas.microsoft.com/office/drawing/2014/main" val="1735143608"/>
                      </a:ext>
                    </a:extLst>
                  </a:tr>
                  <a:tr h="365760">
                    <a:tc>
                      <a:txBody>
                        <a:bodyPr/>
                        <a:lstStyle/>
                        <a:p>
                          <a:endParaRPr lang="en-US"/>
                        </a:p>
                      </a:txBody>
                      <a:tcPr>
                        <a:blipFill>
                          <a:blip r:embed="rId15"/>
                          <a:stretch>
                            <a:fillRect l="-67" t="-410000" r="-200" b="-326667"/>
                          </a:stretch>
                        </a:blipFill>
                      </a:tcPr>
                    </a:tc>
                    <a:extLst>
                      <a:ext uri="{0D108BD9-81ED-4DB2-BD59-A6C34878D82A}">
                        <a16:rowId xmlns:a16="http://schemas.microsoft.com/office/drawing/2014/main" val="31930321"/>
                      </a:ext>
                    </a:extLst>
                  </a:tr>
                  <a:tr h="365760">
                    <a:tc>
                      <a:txBody>
                        <a:bodyPr/>
                        <a:lstStyle/>
                        <a:p>
                          <a:r>
                            <a:rPr lang="en-GB" dirty="0">
                              <a:latin typeface="Candara" panose="020E0502030303020204" pitchFamily="34" charset="0"/>
                              <a:hlinkClick r:id="rId16" action="ppaction://hlinksldjump"/>
                            </a:rPr>
                            <a:t>3.6) Approximating a binomial distribution</a:t>
                          </a:r>
                          <a:endParaRPr lang="en-GB" dirty="0">
                            <a:latin typeface="Candara" panose="020E0502030303020204" pitchFamily="34" charset="0"/>
                          </a:endParaRPr>
                        </a:p>
                      </a:txBody>
                      <a:tcPr/>
                    </a:tc>
                    <a:extLst>
                      <a:ext uri="{0D108BD9-81ED-4DB2-BD59-A6C34878D82A}">
                        <a16:rowId xmlns:a16="http://schemas.microsoft.com/office/drawing/2014/main" val="1598050969"/>
                      </a:ext>
                    </a:extLst>
                  </a:tr>
                  <a:tr h="365760">
                    <a:tc>
                      <a:txBody>
                        <a:bodyPr/>
                        <a:lstStyle/>
                        <a:p>
                          <a:r>
                            <a:rPr lang="en-GB" dirty="0">
                              <a:latin typeface="Candara" panose="020E0502030303020204" pitchFamily="34" charset="0"/>
                              <a:hlinkClick r:id="rId17" action="ppaction://hlinksldjump"/>
                            </a:rPr>
                            <a:t>3.7) Hypothesis testing with the normal distribution</a:t>
                          </a:r>
                          <a:endParaRPr lang="en-GB" dirty="0">
                            <a:latin typeface="Candara" panose="020E0502030303020204" pitchFamily="34" charset="0"/>
                          </a:endParaRPr>
                        </a:p>
                      </a:txBody>
                      <a:tcPr/>
                    </a:tc>
                    <a:extLst>
                      <a:ext uri="{0D108BD9-81ED-4DB2-BD59-A6C34878D82A}">
                        <a16:rowId xmlns:a16="http://schemas.microsoft.com/office/drawing/2014/main" val="2003472340"/>
                      </a:ext>
                    </a:extLst>
                  </a:tr>
                  <a:tr h="365760">
                    <a:tc>
                      <a:txBody>
                        <a:bodyPr/>
                        <a:lstStyle/>
                        <a:p>
                          <a:r>
                            <a:rPr lang="en-GB" dirty="0">
                              <a:latin typeface="Candara" panose="020E0502030303020204" pitchFamily="34" charset="0"/>
                              <a:hlinkClick r:id="rId18" action="ppaction://hlinksldjump"/>
                            </a:rPr>
                            <a:t>3.x) Conditional probabilities</a:t>
                          </a:r>
                          <a:endParaRPr lang="en-GB" dirty="0">
                            <a:latin typeface="Candara" panose="020E0502030303020204" pitchFamily="34" charset="0"/>
                          </a:endParaRPr>
                        </a:p>
                      </a:txBody>
                      <a:tcPr/>
                    </a:tc>
                    <a:extLst>
                      <a:ext uri="{0D108BD9-81ED-4DB2-BD59-A6C34878D82A}">
                        <a16:rowId xmlns:a16="http://schemas.microsoft.com/office/drawing/2014/main" val="1996340490"/>
                      </a:ext>
                    </a:extLst>
                  </a:tr>
                </a:tbl>
              </a:graphicData>
            </a:graphic>
          </p:graphicFrame>
        </mc:Fallback>
      </mc:AlternateContent>
    </p:spTree>
    <p:extLst>
      <p:ext uri="{BB962C8B-B14F-4D97-AF65-F5344CB8AC3E}">
        <p14:creationId xmlns:p14="http://schemas.microsoft.com/office/powerpoint/2010/main" val="521121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7467600" cy="527222"/>
          </a:xfrm>
        </p:spPr>
        <p:txBody>
          <a:bodyPr/>
          <a:lstStyle/>
          <a:p>
            <a:r>
              <a:rPr lang="en-GB" dirty="0"/>
              <a:t>3.3) The inverse normal distribution function</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285007616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3.5) Finding </a:t>
                </a:r>
                <a14:m>
                  <m:oMath xmlns:m="http://schemas.openxmlformats.org/officeDocument/2006/math">
                    <m:r>
                      <a:rPr lang="en-GB" b="1" i="1" smtClean="0">
                        <a:latin typeface="Cambria Math" panose="02040503050406030204" pitchFamily="18" charset="0"/>
                        <a:ea typeface="Cambria Math" panose="02040503050406030204" pitchFamily="18" charset="0"/>
                      </a:rPr>
                      <m:t>𝝁</m:t>
                    </m:r>
                  </m:oMath>
                </a14:m>
                <a:r>
                  <a:rPr lang="en-GB" dirty="0"/>
                  <a:t> and </a:t>
                </a:r>
                <a14:m>
                  <m:oMath xmlns:m="http://schemas.openxmlformats.org/officeDocument/2006/math">
                    <m:r>
                      <a:rPr lang="en-GB" b="1" i="1" smtClean="0">
                        <a:latin typeface="Cambria Math" panose="02040503050406030204" pitchFamily="18" charset="0"/>
                        <a:ea typeface="Cambria Math" panose="02040503050406030204" pitchFamily="18" charset="0"/>
                      </a:rPr>
                      <m:t>𝝈</m:t>
                    </m:r>
                  </m:oMath>
                </a14:m>
                <a:endParaRPr lang="en-GB" dirty="0"/>
              </a:p>
            </p:txBody>
          </p:sp>
        </mc:Choice>
        <mc:Fallback xmlns="">
          <p:sp>
            <p:nvSpPr>
              <p:cNvPr id="2" name="Title 1">
                <a:extLst>
                  <a:ext uri="{FF2B5EF4-FFF2-40B4-BE49-F238E27FC236}">
                    <a16:creationId xmlns:a16="http://schemas.microsoft.com/office/drawing/2014/main" id="{E16FD57A-7896-48B4-B078-61962DD83C7A}"/>
                  </a:ext>
                </a:extLst>
              </p:cNvPr>
              <p:cNvSpPr>
                <a:spLocks noGrp="1" noRot="1" noChangeAspect="1" noMove="1" noResize="1" noEditPoints="1" noAdjustHandles="1" noChangeArrowheads="1" noChangeShapeType="1" noTextEdit="1"/>
              </p:cNvSpPr>
              <p:nvPr>
                <p:ph type="title"/>
              </p:nvPr>
            </p:nvSpPr>
            <p:spPr>
              <a:xfrm>
                <a:off x="0" y="1"/>
                <a:ext cx="9144000" cy="527222"/>
              </a:xfrm>
              <a:blipFill>
                <a:blip r:embed="rId2"/>
                <a:stretch>
                  <a:fillRect t="-5814" b="-17442"/>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3"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1291085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17543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𝑋</m:t>
                      </m:r>
                      <m:r>
                        <a:rPr lang="en-GB" sz="1800" b="0" i="1" smtClean="0">
                          <a:latin typeface="Cambria Math" panose="02040503050406030204" pitchFamily="18" charset="0"/>
                        </a:rPr>
                        <m:t>~</m:t>
                      </m:r>
                      <m:r>
                        <a:rPr lang="en-GB" sz="1800" b="0" i="1" smtClean="0">
                          <a:latin typeface="Cambria Math" panose="02040503050406030204" pitchFamily="18" charset="0"/>
                        </a:rPr>
                        <m:t>𝑁</m:t>
                      </m:r>
                      <m:d>
                        <m:dPr>
                          <m:ctrlPr>
                            <a:rPr lang="en-GB" sz="1800" b="0" i="1" smtClean="0">
                              <a:latin typeface="Cambria Math" panose="02040503050406030204" pitchFamily="18" charset="0"/>
                            </a:rPr>
                          </m:ctrlPr>
                        </m:dPr>
                        <m:e>
                          <m:r>
                            <a:rPr lang="en-GB" sz="1800" b="0" i="1" smtClean="0">
                              <a:latin typeface="Cambria Math" panose="02040503050406030204" pitchFamily="18" charset="0"/>
                            </a:rPr>
                            <m:t>30, 4</m:t>
                          </m:r>
                        </m:e>
                      </m:d>
                    </m:oMath>
                  </m:oMathPara>
                </a14:m>
                <a:endParaRPr lang="en-GB" sz="1800" b="0" dirty="0">
                  <a:latin typeface="Candara" panose="020E0502030303020204" pitchFamily="34" charset="0"/>
                </a:endParaRPr>
              </a:p>
              <a:p>
                <a:r>
                  <a:rPr lang="en-GB" sz="1800" dirty="0">
                    <a:latin typeface="Candara" panose="020E0502030303020204" pitchFamily="34" charset="0"/>
                  </a:rPr>
                  <a:t>Find, correct to two decimal places, the values of </a:t>
                </a:r>
                <a14:m>
                  <m:oMath xmlns:m="http://schemas.openxmlformats.org/officeDocument/2006/math">
                    <m:r>
                      <a:rPr lang="en-GB" sz="1800" b="0" i="1" smtClean="0">
                        <a:latin typeface="Cambria Math" panose="02040503050406030204" pitchFamily="18" charset="0"/>
                      </a:rPr>
                      <m:t>𝑎</m:t>
                    </m:r>
                  </m:oMath>
                </a14:m>
                <a:r>
                  <a:rPr lang="en-GB" sz="1800" dirty="0">
                    <a:latin typeface="Candara" panose="020E0502030303020204" pitchFamily="34" charset="0"/>
                  </a:rPr>
                  <a:t> such that:</a:t>
                </a:r>
              </a:p>
              <a:p>
                <a:pPr marL="342900" indent="-342900">
                  <a:buAutoNum type="alphaLcPeriod"/>
                </a:pPr>
                <a:r>
                  <a:rPr lang="en-GB" sz="1800" b="0" dirty="0">
                    <a:latin typeface="Candara" panose="020E0502030303020204" pitchFamily="34" charset="0"/>
                  </a:rPr>
                  <a:t> </a:t>
                </a:r>
                <a14:m>
                  <m:oMath xmlns:m="http://schemas.openxmlformats.org/officeDocument/2006/math">
                    <m:r>
                      <a:rPr lang="en-GB" sz="1800" b="0" i="1" smtClean="0">
                        <a:latin typeface="Cambria Math" panose="02040503050406030204" pitchFamily="18" charset="0"/>
                      </a:rPr>
                      <m:t>𝑃</m:t>
                    </m:r>
                    <m:d>
                      <m:dPr>
                        <m:ctrlPr>
                          <a:rPr lang="en-GB" sz="1800" b="0" i="1" smtClean="0">
                            <a:latin typeface="Cambria Math" panose="02040503050406030204" pitchFamily="18" charset="0"/>
                          </a:rPr>
                        </m:ctrlPr>
                      </m:dPr>
                      <m:e>
                        <m:r>
                          <a:rPr lang="en-GB" sz="1800" b="0" i="1" smtClean="0">
                            <a:latin typeface="Cambria Math" panose="02040503050406030204" pitchFamily="18" charset="0"/>
                          </a:rPr>
                          <m:t>𝑋</m:t>
                        </m:r>
                        <m:r>
                          <a:rPr lang="en-GB" sz="1800" b="0" i="1" smtClean="0">
                            <a:latin typeface="Cambria Math" panose="02040503050406030204" pitchFamily="18" charset="0"/>
                          </a:rPr>
                          <m:t>&lt;</m:t>
                        </m:r>
                        <m:r>
                          <a:rPr lang="en-GB" sz="1800" b="0" i="1" smtClean="0">
                            <a:latin typeface="Cambria Math" panose="02040503050406030204" pitchFamily="18" charset="0"/>
                          </a:rPr>
                          <m:t>𝑎</m:t>
                        </m:r>
                      </m:e>
                    </m:d>
                    <m:r>
                      <a:rPr lang="en-GB" sz="1800" b="0" i="1" smtClean="0">
                        <a:latin typeface="Cambria Math" panose="02040503050406030204" pitchFamily="18" charset="0"/>
                      </a:rPr>
                      <m:t>=0.7</m:t>
                    </m:r>
                  </m:oMath>
                </a14:m>
                <a:endParaRPr lang="en-GB" sz="1800" dirty="0">
                  <a:latin typeface="Candara" panose="020E0502030303020204" pitchFamily="34" charset="0"/>
                </a:endParaRPr>
              </a:p>
              <a:p>
                <a:pPr marL="342900" indent="-342900">
                  <a:buAutoNum type="alphaLcPeriod"/>
                </a:pPr>
                <a:r>
                  <a:rPr lang="en-GB" sz="1800" dirty="0">
                    <a:latin typeface="Candara" panose="020E0502030303020204" pitchFamily="34" charset="0"/>
                  </a:rPr>
                  <a:t> </a:t>
                </a:r>
                <a14:m>
                  <m:oMath xmlns:m="http://schemas.openxmlformats.org/officeDocument/2006/math">
                    <m:r>
                      <a:rPr lang="en-GB" sz="1800" b="0" i="1" smtClean="0">
                        <a:latin typeface="Cambria Math" panose="02040503050406030204" pitchFamily="18" charset="0"/>
                      </a:rPr>
                      <m:t>𝑃</m:t>
                    </m:r>
                    <m:d>
                      <m:dPr>
                        <m:ctrlPr>
                          <a:rPr lang="en-GB" sz="1800" b="0" i="1" smtClean="0">
                            <a:latin typeface="Cambria Math" panose="02040503050406030204" pitchFamily="18" charset="0"/>
                          </a:rPr>
                        </m:ctrlPr>
                      </m:dPr>
                      <m:e>
                        <m:r>
                          <a:rPr lang="en-GB" sz="1800" b="0" i="1" smtClean="0">
                            <a:latin typeface="Cambria Math" panose="02040503050406030204" pitchFamily="18" charset="0"/>
                          </a:rPr>
                          <m:t>𝑋</m:t>
                        </m:r>
                        <m:r>
                          <a:rPr lang="en-GB" sz="1800" b="0" i="1" smtClean="0">
                            <a:latin typeface="Cambria Math" panose="02040503050406030204" pitchFamily="18" charset="0"/>
                          </a:rPr>
                          <m:t>&gt;</m:t>
                        </m:r>
                        <m:r>
                          <a:rPr lang="en-GB" sz="1800" b="0" i="1" smtClean="0">
                            <a:latin typeface="Cambria Math" panose="02040503050406030204" pitchFamily="18" charset="0"/>
                          </a:rPr>
                          <m:t>𝑎</m:t>
                        </m:r>
                      </m:e>
                    </m:d>
                    <m:r>
                      <a:rPr lang="en-GB" sz="1800" b="0" i="1" smtClean="0">
                        <a:latin typeface="Cambria Math" panose="02040503050406030204" pitchFamily="18" charset="0"/>
                      </a:rPr>
                      <m:t>=0.45</m:t>
                    </m:r>
                  </m:oMath>
                </a14:m>
                <a:endParaRPr lang="en-GB" sz="1800" dirty="0">
                  <a:latin typeface="Candara" panose="020E0502030303020204" pitchFamily="34" charset="0"/>
                </a:endParaRPr>
              </a:p>
              <a:p>
                <a:pPr marL="342900" indent="-342900">
                  <a:buAutoNum type="alphaLcPeriod"/>
                </a:pPr>
                <a:r>
                  <a:rPr lang="en-GB" sz="1800" dirty="0">
                    <a:latin typeface="Candara" panose="020E0502030303020204" pitchFamily="34" charset="0"/>
                  </a:rPr>
                  <a:t> </a:t>
                </a:r>
                <a14:m>
                  <m:oMath xmlns:m="http://schemas.openxmlformats.org/officeDocument/2006/math">
                    <m:r>
                      <a:rPr lang="en-GB" sz="1800" b="0" i="1" smtClean="0">
                        <a:latin typeface="Cambria Math" panose="02040503050406030204" pitchFamily="18" charset="0"/>
                      </a:rPr>
                      <m:t>𝑃</m:t>
                    </m:r>
                    <m:d>
                      <m:dPr>
                        <m:ctrlPr>
                          <a:rPr lang="en-GB" sz="1800" b="0" i="1" smtClean="0">
                            <a:latin typeface="Cambria Math" panose="02040503050406030204" pitchFamily="18" charset="0"/>
                          </a:rPr>
                        </m:ctrlPr>
                      </m:dPr>
                      <m:e>
                        <m:r>
                          <a:rPr lang="en-GB" sz="1800" b="0" i="1" smtClean="0">
                            <a:latin typeface="Cambria Math" panose="02040503050406030204" pitchFamily="18" charset="0"/>
                          </a:rPr>
                          <m:t>24&lt;</m:t>
                        </m:r>
                        <m:r>
                          <a:rPr lang="en-GB" sz="1800" b="0" i="1" smtClean="0">
                            <a:latin typeface="Cambria Math" panose="02040503050406030204" pitchFamily="18" charset="0"/>
                          </a:rPr>
                          <m:t>𝑋</m:t>
                        </m:r>
                        <m:r>
                          <a:rPr lang="en-GB" sz="1800" b="0" i="1" smtClean="0">
                            <a:latin typeface="Cambria Math" panose="02040503050406030204" pitchFamily="18" charset="0"/>
                          </a:rPr>
                          <m:t>&lt;</m:t>
                        </m:r>
                        <m:r>
                          <a:rPr lang="en-GB" sz="1800" b="0" i="1" smtClean="0">
                            <a:latin typeface="Cambria Math" panose="02040503050406030204" pitchFamily="18" charset="0"/>
                          </a:rPr>
                          <m:t>𝑎</m:t>
                        </m:r>
                      </m:e>
                    </m:d>
                    <m:r>
                      <a:rPr lang="en-GB" sz="1800" b="0" i="1" smtClean="0">
                        <a:latin typeface="Cambria Math" panose="02040503050406030204" pitchFamily="18" charset="0"/>
                      </a:rPr>
                      <m:t>=0.2</m:t>
                    </m:r>
                  </m:oMath>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1754326"/>
              </a:xfrm>
              <a:prstGeom prst="rect">
                <a:avLst/>
              </a:prstGeom>
              <a:blipFill>
                <a:blip r:embed="rId2"/>
                <a:stretch>
                  <a:fillRect l="-1067" b="-48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17543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𝑋</m:t>
                      </m:r>
                      <m:r>
                        <a:rPr lang="en-GB" i="1" smtClean="0">
                          <a:latin typeface="Cambria Math" panose="02040503050406030204" pitchFamily="18" charset="0"/>
                        </a:rPr>
                        <m:t>~</m:t>
                      </m:r>
                      <m:r>
                        <a:rPr lang="en-GB" i="1" smtClean="0">
                          <a:latin typeface="Cambria Math" panose="02040503050406030204" pitchFamily="18" charset="0"/>
                        </a:rPr>
                        <m:t>𝑁</m:t>
                      </m:r>
                      <m:d>
                        <m:dPr>
                          <m:ctrlPr>
                            <a:rPr lang="en-GB" i="1">
                              <a:latin typeface="Cambria Math" panose="02040503050406030204" pitchFamily="18" charset="0"/>
                            </a:rPr>
                          </m:ctrlPr>
                        </m:dPr>
                        <m:e>
                          <m:r>
                            <a:rPr lang="en-GB" b="0" i="1" smtClean="0">
                              <a:latin typeface="Cambria Math" panose="02040503050406030204" pitchFamily="18" charset="0"/>
                            </a:rPr>
                            <m:t>20, 9</m:t>
                          </m:r>
                        </m:e>
                      </m:d>
                    </m:oMath>
                  </m:oMathPara>
                </a14:m>
                <a:endParaRPr lang="en-GB" dirty="0">
                  <a:latin typeface="Candara" panose="020E0502030303020204" pitchFamily="34" charset="0"/>
                </a:endParaRPr>
              </a:p>
              <a:p>
                <a:r>
                  <a:rPr lang="en-GB" dirty="0">
                    <a:latin typeface="Candara" panose="020E0502030303020204" pitchFamily="34" charset="0"/>
                  </a:rPr>
                  <a:t>Find, correct to two decimal places, the values of </a:t>
                </a:r>
                <a14:m>
                  <m:oMath xmlns:m="http://schemas.openxmlformats.org/officeDocument/2006/math">
                    <m:r>
                      <a:rPr lang="en-GB" i="1">
                        <a:latin typeface="Cambria Math" panose="02040503050406030204" pitchFamily="18" charset="0"/>
                      </a:rPr>
                      <m:t>𝑎</m:t>
                    </m:r>
                  </m:oMath>
                </a14:m>
                <a:r>
                  <a:rPr lang="en-GB" dirty="0">
                    <a:latin typeface="Candara" panose="020E0502030303020204" pitchFamily="34" charset="0"/>
                  </a:rPr>
                  <a:t> such that:</a:t>
                </a:r>
              </a:p>
              <a:p>
                <a:r>
                  <a:rPr lang="en-GB" dirty="0">
                    <a:latin typeface="Candara" panose="020E0502030303020204" pitchFamily="34" charset="0"/>
                  </a:rPr>
                  <a:t>a) </a:t>
                </a: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&lt;</m:t>
                        </m:r>
                        <m:r>
                          <a:rPr lang="en-GB" i="1">
                            <a:latin typeface="Cambria Math" panose="02040503050406030204" pitchFamily="18" charset="0"/>
                          </a:rPr>
                          <m:t>𝑎</m:t>
                        </m:r>
                      </m:e>
                    </m:d>
                    <m:r>
                      <a:rPr lang="en-GB" i="1">
                        <a:latin typeface="Cambria Math" panose="02040503050406030204" pitchFamily="18" charset="0"/>
                      </a:rPr>
                      <m:t>=0.75</m:t>
                    </m:r>
                  </m:oMath>
                </a14:m>
                <a:endParaRPr lang="en-GB" i="1" dirty="0">
                  <a:latin typeface="Cambria Math" panose="02040503050406030204" pitchFamily="18" charset="0"/>
                </a:endParaRPr>
              </a:p>
              <a:p>
                <a:r>
                  <a:rPr lang="en-GB" dirty="0">
                    <a:latin typeface="Candara" panose="020E0502030303020204" pitchFamily="34" charset="0"/>
                  </a:rPr>
                  <a:t>b) </a:t>
                </a: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&gt;</m:t>
                        </m:r>
                        <m:r>
                          <a:rPr lang="en-GB" i="1">
                            <a:latin typeface="Cambria Math" panose="02040503050406030204" pitchFamily="18" charset="0"/>
                          </a:rPr>
                          <m:t>𝑎</m:t>
                        </m:r>
                      </m:e>
                    </m:d>
                    <m:r>
                      <a:rPr lang="en-GB" i="1">
                        <a:latin typeface="Cambria Math" panose="02040503050406030204" pitchFamily="18" charset="0"/>
                      </a:rPr>
                      <m:t>=0.4</m:t>
                    </m:r>
                  </m:oMath>
                </a14:m>
                <a:endParaRPr lang="en-GB" i="1" dirty="0">
                  <a:latin typeface="Cambria Math" panose="02040503050406030204" pitchFamily="18" charset="0"/>
                </a:endParaRPr>
              </a:p>
              <a:p>
                <a:r>
                  <a:rPr lang="en-GB" dirty="0">
                    <a:latin typeface="Candara" panose="020E0502030303020204" pitchFamily="34" charset="0"/>
                  </a:rPr>
                  <a:t>c) </a:t>
                </a: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16&lt;</m:t>
                        </m:r>
                        <m:r>
                          <a:rPr lang="en-GB" i="1">
                            <a:latin typeface="Cambria Math" panose="02040503050406030204" pitchFamily="18" charset="0"/>
                          </a:rPr>
                          <m:t>𝑋</m:t>
                        </m:r>
                        <m:r>
                          <a:rPr lang="en-GB" i="1">
                            <a:latin typeface="Cambria Math" panose="02040503050406030204" pitchFamily="18" charset="0"/>
                          </a:rPr>
                          <m:t>&lt;</m:t>
                        </m:r>
                        <m:r>
                          <a:rPr lang="en-GB" i="1">
                            <a:latin typeface="Cambria Math" panose="02040503050406030204" pitchFamily="18" charset="0"/>
                          </a:rPr>
                          <m:t>𝑎</m:t>
                        </m:r>
                      </m:e>
                    </m:d>
                    <m:r>
                      <a:rPr lang="en-GB" i="1">
                        <a:latin typeface="Cambria Math" panose="02040503050406030204" pitchFamily="18" charset="0"/>
                      </a:rPr>
                      <m:t>=0.3</m:t>
                    </m:r>
                  </m:oMath>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1754326"/>
              </a:xfrm>
              <a:prstGeom prst="rect">
                <a:avLst/>
              </a:prstGeom>
              <a:blipFill>
                <a:blip r:embed="rId3"/>
                <a:stretch>
                  <a:fillRect l="-1200" b="-45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77017" y="2229933"/>
                <a:ext cx="4572001" cy="923330"/>
              </a:xfrm>
              <a:prstGeom prst="rect">
                <a:avLst/>
              </a:prstGeom>
            </p:spPr>
            <p:txBody>
              <a:bodyPr wrap="square">
                <a:spAutoFit/>
              </a:bodyPr>
              <a:lstStyle/>
              <a:p>
                <a:r>
                  <a:rPr lang="en-GB" dirty="0">
                    <a:solidFill>
                      <a:srgbClr val="FF0000"/>
                    </a:solidFill>
                    <a:latin typeface="Candara" panose="020E0502030303020204" pitchFamily="34" charset="0"/>
                  </a:rPr>
                  <a:t>a) </a:t>
                </a:r>
                <a14:m>
                  <m:oMath xmlns:m="http://schemas.openxmlformats.org/officeDocument/2006/math">
                    <m:r>
                      <a:rPr lang="en-GB" b="0" i="1" smtClean="0">
                        <a:solidFill>
                          <a:srgbClr val="FF0000"/>
                        </a:solidFill>
                        <a:latin typeface="Cambria Math" panose="02040503050406030204" pitchFamily="18" charset="0"/>
                      </a:rPr>
                      <m:t>𝑎</m:t>
                    </m:r>
                    <m:r>
                      <a:rPr lang="en-GB" b="0" i="1" smtClean="0">
                        <a:solidFill>
                          <a:srgbClr val="FF0000"/>
                        </a:solidFill>
                        <a:latin typeface="Cambria Math" panose="02040503050406030204" pitchFamily="18" charset="0"/>
                      </a:rPr>
                      <m:t>=22.0235</m:t>
                    </m:r>
                  </m:oMath>
                </a14:m>
                <a:endParaRPr lang="en-GB" b="0"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b) </a:t>
                </a:r>
                <a14:m>
                  <m:oMath xmlns:m="http://schemas.openxmlformats.org/officeDocument/2006/math">
                    <m:r>
                      <a:rPr lang="en-GB" b="0" i="1" smtClean="0">
                        <a:solidFill>
                          <a:srgbClr val="FF0000"/>
                        </a:solidFill>
                        <a:latin typeface="Cambria Math" panose="02040503050406030204" pitchFamily="18" charset="0"/>
                      </a:rPr>
                      <m:t>𝑎</m:t>
                    </m:r>
                    <m:r>
                      <a:rPr lang="en-GB" b="0" i="1" smtClean="0">
                        <a:solidFill>
                          <a:srgbClr val="FF0000"/>
                        </a:solidFill>
                        <a:latin typeface="Cambria Math" panose="02040503050406030204" pitchFamily="18" charset="0"/>
                      </a:rPr>
                      <m:t>=20.76</m:t>
                    </m:r>
                  </m:oMath>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c) </a:t>
                </a:r>
                <a14:m>
                  <m:oMath xmlns:m="http://schemas.openxmlformats.org/officeDocument/2006/math">
                    <m:r>
                      <a:rPr lang="en-GB" b="0" i="1" smtClean="0">
                        <a:solidFill>
                          <a:srgbClr val="FF0000"/>
                        </a:solidFill>
                        <a:latin typeface="Cambria Math" panose="02040503050406030204" pitchFamily="18" charset="0"/>
                      </a:rPr>
                      <m:t>𝑎</m:t>
                    </m:r>
                    <m:r>
                      <a:rPr lang="en-GB" b="0" i="1" smtClean="0">
                        <a:solidFill>
                          <a:srgbClr val="FF0000"/>
                        </a:solidFill>
                        <a:latin typeface="Cambria Math" panose="02040503050406030204" pitchFamily="18" charset="0"/>
                      </a:rPr>
                      <m:t>=19.17</m:t>
                    </m:r>
                  </m:oMath>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77017" y="2229933"/>
                <a:ext cx="4572001" cy="923330"/>
              </a:xfrm>
              <a:prstGeom prst="rect">
                <a:avLst/>
              </a:prstGeom>
              <a:blipFill>
                <a:blip r:embed="rId4"/>
                <a:stretch>
                  <a:fillRect l="-1200" t="-3974" b="-9934"/>
                </a:stretch>
              </a:blipFill>
            </p:spPr>
            <p:txBody>
              <a:bodyPr/>
              <a:lstStyle/>
              <a:p>
                <a:r>
                  <a:rPr lang="en-GB">
                    <a:noFill/>
                  </a:rPr>
                  <a:t> </a:t>
                </a:r>
              </a:p>
            </p:txBody>
          </p:sp>
        </mc:Fallback>
      </mc:AlternateContent>
    </p:spTree>
    <p:extLst>
      <p:ext uri="{BB962C8B-B14F-4D97-AF65-F5344CB8AC3E}">
        <p14:creationId xmlns:p14="http://schemas.microsoft.com/office/powerpoint/2010/main" val="150357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8285018" cy="527222"/>
          </a:xfrm>
        </p:spPr>
        <p:txBody>
          <a:bodyPr/>
          <a:lstStyle/>
          <a:p>
            <a:r>
              <a:rPr lang="en-GB" dirty="0"/>
              <a:t>1.3) Hypothesis testing for zero correlation</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210008242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8188036" cy="527222"/>
          </a:xfrm>
        </p:spPr>
        <p:txBody>
          <a:bodyPr/>
          <a:lstStyle/>
          <a:p>
            <a:r>
              <a:rPr lang="en-GB" dirty="0"/>
              <a:t>3.6) Approximating a binomial distribution</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94496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1477328"/>
              </a:xfrm>
              <a:prstGeom prst="rect">
                <a:avLst/>
              </a:prstGeom>
              <a:noFill/>
            </p:spPr>
            <p:txBody>
              <a:bodyPr wrap="square" rtlCol="0">
                <a:spAutoFit/>
              </a:bodyPr>
              <a:lstStyle/>
              <a:p>
                <a:r>
                  <a:rPr lang="en-GB" dirty="0">
                    <a:latin typeface="Candara" panose="020E0502030303020204" pitchFamily="34" charset="0"/>
                  </a:rPr>
                  <a:t>The IQ of a population is distributed using </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𝑁</m:t>
                      </m:r>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100,15</m:t>
                              </m:r>
                            </m:e>
                            <m:sup>
                              <m:r>
                                <a:rPr lang="en-GB" i="1">
                                  <a:latin typeface="Cambria Math" panose="02040503050406030204" pitchFamily="18" charset="0"/>
                                </a:rPr>
                                <m:t>2</m:t>
                              </m:r>
                            </m:sup>
                          </m:sSup>
                        </m:e>
                      </m:d>
                    </m:oMath>
                  </m:oMathPara>
                </a14:m>
                <a:endParaRPr lang="en-GB" dirty="0">
                  <a:latin typeface="Candara" panose="020E0502030303020204" pitchFamily="34" charset="0"/>
                </a:endParaRPr>
              </a:p>
              <a:p>
                <a:pPr marL="342900" indent="-342900">
                  <a:buAutoNum type="alphaLcParenR"/>
                </a:pPr>
                <a:r>
                  <a:rPr lang="en-GB" dirty="0">
                    <a:latin typeface="Candara" panose="020E0502030303020204" pitchFamily="34" charset="0"/>
                  </a:rPr>
                  <a:t>Determine the IQ corresponding to the top 30% of the population.</a:t>
                </a:r>
              </a:p>
              <a:p>
                <a:pPr marL="342900" indent="-342900">
                  <a:buAutoNum type="alphaLcParenR"/>
                </a:pPr>
                <a:r>
                  <a:rPr lang="en-GB" dirty="0">
                    <a:latin typeface="Candara" panose="020E0502030303020204" pitchFamily="34" charset="0"/>
                  </a:rPr>
                  <a:t>Determine the interquartile range of IQs.</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1477328"/>
              </a:xfrm>
              <a:prstGeom prst="rect">
                <a:avLst/>
              </a:prstGeom>
              <a:blipFill>
                <a:blip r:embed="rId2"/>
                <a:stretch>
                  <a:fillRect l="-1067" t="-2479" b="-57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2585323"/>
              </a:xfrm>
              <a:prstGeom prst="rect">
                <a:avLst/>
              </a:prstGeom>
              <a:noFill/>
            </p:spPr>
            <p:txBody>
              <a:bodyPr wrap="square" rtlCol="0">
                <a:spAutoFit/>
              </a:bodyPr>
              <a:lstStyle/>
              <a:p>
                <a:r>
                  <a:rPr lang="en-GB" dirty="0">
                    <a:latin typeface="Candara" panose="020E0502030303020204" pitchFamily="34" charset="0"/>
                  </a:rPr>
                  <a:t>Plates made using a particular manufacturing process have a diameter, </a:t>
                </a:r>
                <a14:m>
                  <m:oMath xmlns:m="http://schemas.openxmlformats.org/officeDocument/2006/math">
                    <m:r>
                      <a:rPr lang="en-GB" b="0" i="1" smtClean="0">
                        <a:latin typeface="Cambria Math" panose="02040503050406030204" pitchFamily="18" charset="0"/>
                      </a:rPr>
                      <m:t>𝐷</m:t>
                    </m:r>
                  </m:oMath>
                </a14:m>
                <a:r>
                  <a:rPr lang="en-GB" dirty="0">
                    <a:latin typeface="Candara" panose="020E0502030303020204" pitchFamily="34" charset="0"/>
                  </a:rPr>
                  <a:t> cm, which can be modelled using a normal distribution</a:t>
                </a:r>
              </a:p>
              <a:p>
                <a:pPr algn="ctr"/>
                <a14:m>
                  <m:oMath xmlns:m="http://schemas.openxmlformats.org/officeDocument/2006/math">
                    <m:r>
                      <a:rPr lang="en-GB" b="0" i="1" smtClean="0">
                        <a:latin typeface="Cambria Math" panose="02040503050406030204" pitchFamily="18" charset="0"/>
                      </a:rPr>
                      <m:t>𝐷</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𝑁</m:t>
                    </m:r>
                    <m:r>
                      <a:rPr lang="en-GB" b="0" i="1" smtClean="0">
                        <a:latin typeface="Cambria Math" panose="02040503050406030204" pitchFamily="18" charset="0"/>
                        <a:ea typeface="Cambria Math" panose="02040503050406030204" pitchFamily="18" charset="0"/>
                      </a:rPr>
                      <m:t>(20, </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1.5</m:t>
                        </m:r>
                      </m:e>
                      <m:sup>
                        <m:r>
                          <a:rPr lang="en-GB" b="0" i="1" smtClean="0">
                            <a:latin typeface="Cambria Math" panose="02040503050406030204" pitchFamily="18" charset="0"/>
                            <a:ea typeface="Cambria Math" panose="02040503050406030204" pitchFamily="18" charset="0"/>
                          </a:rPr>
                          <m:t>2</m:t>
                        </m:r>
                      </m:sup>
                    </m:sSup>
                  </m:oMath>
                </a14:m>
                <a:r>
                  <a:rPr lang="en-GB" dirty="0">
                    <a:latin typeface="Candara" panose="020E0502030303020204" pitchFamily="34" charset="0"/>
                  </a:rPr>
                  <a:t>)</a:t>
                </a:r>
              </a:p>
              <a:p>
                <a:pPr marL="342900" indent="-342900">
                  <a:buAutoNum type="alphaLcParenR"/>
                </a:pPr>
                <a:r>
                  <a:rPr lang="en-GB" dirty="0">
                    <a:latin typeface="Candara" panose="020E0502030303020204" pitchFamily="34" charset="0"/>
                  </a:rPr>
                  <a:t>Determine the diameter, </a:t>
                </a:r>
                <a14:m>
                  <m:oMath xmlns:m="http://schemas.openxmlformats.org/officeDocument/2006/math">
                    <m:r>
                      <a:rPr lang="en-GB" b="0" i="1" smtClean="0">
                        <a:latin typeface="Cambria Math" panose="02040503050406030204" pitchFamily="18" charset="0"/>
                      </a:rPr>
                      <m:t>𝑥</m:t>
                    </m:r>
                  </m:oMath>
                </a14:m>
                <a:r>
                  <a:rPr lang="en-GB" dirty="0">
                    <a:latin typeface="Candara" panose="020E0502030303020204" pitchFamily="34" charset="0"/>
                  </a:rPr>
                  <a:t>, for which </a:t>
                </a:r>
                <a14:m>
                  <m:oMath xmlns:m="http://schemas.openxmlformats.org/officeDocument/2006/math">
                    <m:r>
                      <a:rPr lang="en-GB" b="0" i="1" smtClean="0">
                        <a:latin typeface="Cambria Math" panose="02040503050406030204" pitchFamily="18" charset="0"/>
                      </a:rPr>
                      <m:t>40%</m:t>
                    </m:r>
                  </m:oMath>
                </a14:m>
                <a:r>
                  <a:rPr lang="en-GB" dirty="0">
                    <a:latin typeface="Candara" panose="020E0502030303020204" pitchFamily="34" charset="0"/>
                  </a:rPr>
                  <a:t> of plates have a diameter greater than </a:t>
                </a:r>
                <a14:m>
                  <m:oMath xmlns:m="http://schemas.openxmlformats.org/officeDocument/2006/math">
                    <m:r>
                      <a:rPr lang="en-GB" b="0" i="1" smtClean="0">
                        <a:latin typeface="Cambria Math" panose="02040503050406030204" pitchFamily="18" charset="0"/>
                      </a:rPr>
                      <m:t>𝑥</m:t>
                    </m:r>
                  </m:oMath>
                </a14:m>
                <a:endParaRPr lang="en-GB" dirty="0">
                  <a:latin typeface="Candara" panose="020E0502030303020204" pitchFamily="34" charset="0"/>
                </a:endParaRPr>
              </a:p>
              <a:p>
                <a:pPr marL="342900" indent="-342900">
                  <a:buAutoNum type="alphaLcParenR"/>
                </a:pPr>
                <a:r>
                  <a:rPr lang="en-GB" dirty="0">
                    <a:latin typeface="Candara" panose="020E0502030303020204" pitchFamily="34" charset="0"/>
                  </a:rPr>
                  <a:t>Determine the interquartile range of the plate diameters.</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2585323"/>
              </a:xfrm>
              <a:prstGeom prst="rect">
                <a:avLst/>
              </a:prstGeom>
              <a:blipFill>
                <a:blip r:embed="rId3"/>
                <a:stretch>
                  <a:fillRect l="-1200" t="-1179" r="-1333" b="-28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77017" y="3042797"/>
                <a:ext cx="4572001" cy="646331"/>
              </a:xfrm>
              <a:prstGeom prst="rect">
                <a:avLst/>
              </a:prstGeom>
            </p:spPr>
            <p:txBody>
              <a:bodyPr wrap="square">
                <a:spAutoFit/>
              </a:bodyPr>
              <a:lstStyle/>
              <a:p>
                <a:r>
                  <a:rPr lang="en-GB" dirty="0">
                    <a:solidFill>
                      <a:srgbClr val="FF0000"/>
                    </a:solidFill>
                    <a:latin typeface="Candara" panose="020E0502030303020204" pitchFamily="34" charset="0"/>
                  </a:rPr>
                  <a:t>a) </a:t>
                </a:r>
                <a14:m>
                  <m:oMath xmlns:m="http://schemas.openxmlformats.org/officeDocument/2006/math">
                    <m:r>
                      <a:rPr lang="en-GB" b="0" i="1" smtClean="0">
                        <a:solidFill>
                          <a:srgbClr val="FF0000"/>
                        </a:solidFill>
                        <a:latin typeface="Cambria Math" panose="02040503050406030204" pitchFamily="18" charset="0"/>
                      </a:rPr>
                      <m:t>𝑥</m:t>
                    </m:r>
                    <m:r>
                      <a:rPr lang="en-GB" b="0" i="1" smtClean="0">
                        <a:solidFill>
                          <a:srgbClr val="FF0000"/>
                        </a:solidFill>
                        <a:latin typeface="Cambria Math" panose="02040503050406030204" pitchFamily="18" charset="0"/>
                      </a:rPr>
                      <m:t>=20.38</m:t>
                    </m:r>
                  </m:oMath>
                </a14:m>
                <a:r>
                  <a:rPr lang="en-GB" dirty="0">
                    <a:solidFill>
                      <a:srgbClr val="FF0000"/>
                    </a:solidFill>
                    <a:latin typeface="Candara" panose="020E0502030303020204" pitchFamily="34" charset="0"/>
                  </a:rPr>
                  <a:t> cm</a:t>
                </a:r>
              </a:p>
              <a:p>
                <a:r>
                  <a:rPr lang="en-GB" dirty="0">
                    <a:solidFill>
                      <a:srgbClr val="FF0000"/>
                    </a:solidFill>
                    <a:latin typeface="Candara" panose="020E0502030303020204" pitchFamily="34" charset="0"/>
                  </a:rPr>
                  <a:t>b) </a:t>
                </a:r>
                <a14:m>
                  <m:oMath xmlns:m="http://schemas.openxmlformats.org/officeDocument/2006/math">
                    <m:r>
                      <a:rPr lang="en-GB" b="0" i="1" smtClean="0">
                        <a:solidFill>
                          <a:srgbClr val="FF0000"/>
                        </a:solidFill>
                        <a:latin typeface="Cambria Math" panose="02040503050406030204" pitchFamily="18" charset="0"/>
                      </a:rPr>
                      <m:t>2.02</m:t>
                    </m:r>
                  </m:oMath>
                </a14:m>
                <a:r>
                  <a:rPr lang="en-GB" dirty="0">
                    <a:solidFill>
                      <a:srgbClr val="FF0000"/>
                    </a:solidFill>
                    <a:latin typeface="Candara" panose="020E0502030303020204" pitchFamily="34" charset="0"/>
                  </a:rPr>
                  <a:t> cm (2 dp)</a:t>
                </a: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77017" y="3042797"/>
                <a:ext cx="4572001" cy="646331"/>
              </a:xfrm>
              <a:prstGeom prst="rect">
                <a:avLst/>
              </a:prstGeom>
              <a:blipFill>
                <a:blip r:embed="rId4"/>
                <a:stretch>
                  <a:fillRect l="-1200" t="-4717" b="-14151"/>
                </a:stretch>
              </a:blipFill>
            </p:spPr>
            <p:txBody>
              <a:bodyPr/>
              <a:lstStyle/>
              <a:p>
                <a:r>
                  <a:rPr lang="en-GB">
                    <a:noFill/>
                  </a:rPr>
                  <a:t> </a:t>
                </a:r>
              </a:p>
            </p:txBody>
          </p:sp>
        </mc:Fallback>
      </mc:AlternateContent>
    </p:spTree>
    <p:extLst>
      <p:ext uri="{BB962C8B-B14F-4D97-AF65-F5344CB8AC3E}">
        <p14:creationId xmlns:p14="http://schemas.microsoft.com/office/powerpoint/2010/main" val="292814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7204364" cy="527222"/>
          </a:xfrm>
        </p:spPr>
        <p:txBody>
          <a:bodyPr/>
          <a:lstStyle/>
          <a:p>
            <a:r>
              <a:rPr lang="en-GB" dirty="0"/>
              <a:t>3.7) Hypothesis testing with the normal distribution</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1635894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1323439"/>
              </a:xfrm>
              <a:prstGeom prst="rect">
                <a:avLst/>
              </a:prstGeom>
              <a:noFill/>
            </p:spPr>
            <p:txBody>
              <a:bodyPr wrap="square" rtlCol="0">
                <a:spAutoFit/>
              </a:bodyPr>
              <a:lstStyle/>
              <a:p>
                <a14:m>
                  <m:oMath xmlns:m="http://schemas.openxmlformats.org/officeDocument/2006/math">
                    <m:r>
                      <a:rPr lang="en-GB" sz="1600" i="1" smtClean="0">
                        <a:latin typeface="Cambria Math" panose="02040503050406030204" pitchFamily="18" charset="0"/>
                      </a:rPr>
                      <m:t>𝑋</m:t>
                    </m:r>
                    <m:r>
                      <a:rPr lang="en-GB" sz="1600" i="1" smtClean="0">
                        <a:latin typeface="Cambria Math" panose="02040503050406030204" pitchFamily="18" charset="0"/>
                      </a:rPr>
                      <m:t>~</m:t>
                    </m:r>
                    <m:r>
                      <a:rPr lang="en-GB" sz="1600" i="1" smtClean="0">
                        <a:latin typeface="Cambria Math" panose="02040503050406030204" pitchFamily="18" charset="0"/>
                      </a:rPr>
                      <m:t>𝑁</m:t>
                    </m:r>
                    <m:d>
                      <m:dPr>
                        <m:ctrlPr>
                          <a:rPr lang="en-GB" sz="1600" i="1">
                            <a:latin typeface="Cambria Math" panose="02040503050406030204" pitchFamily="18" charset="0"/>
                          </a:rPr>
                        </m:ctrlPr>
                      </m:dPr>
                      <m:e>
                        <m:sSup>
                          <m:sSupPr>
                            <m:ctrlPr>
                              <a:rPr lang="en-GB" sz="1600" i="1">
                                <a:latin typeface="Cambria Math" panose="02040503050406030204" pitchFamily="18" charset="0"/>
                              </a:rPr>
                            </m:ctrlPr>
                          </m:sSupPr>
                          <m:e>
                            <m:r>
                              <a:rPr lang="en-GB" sz="1600" b="0" i="1" smtClean="0">
                                <a:latin typeface="Cambria Math" panose="02040503050406030204" pitchFamily="18" charset="0"/>
                              </a:rPr>
                              <m:t>7</m:t>
                            </m:r>
                            <m:r>
                              <a:rPr lang="en-GB" sz="1600" i="1">
                                <a:latin typeface="Cambria Math" panose="02040503050406030204" pitchFamily="18" charset="0"/>
                              </a:rPr>
                              <m:t>0, </m:t>
                            </m:r>
                            <m:r>
                              <a:rPr lang="en-GB" sz="1600" b="0" i="1" smtClean="0">
                                <a:latin typeface="Cambria Math" panose="02040503050406030204" pitchFamily="18" charset="0"/>
                              </a:rPr>
                              <m:t>8</m:t>
                            </m:r>
                          </m:e>
                          <m:sup>
                            <m:r>
                              <a:rPr lang="en-GB" sz="1600" i="1">
                                <a:latin typeface="Cambria Math" panose="02040503050406030204" pitchFamily="18" charset="0"/>
                              </a:rPr>
                              <m:t>2</m:t>
                            </m:r>
                          </m:sup>
                        </m:sSup>
                      </m:e>
                    </m:d>
                  </m:oMath>
                </a14:m>
                <a:r>
                  <a:rPr lang="en-GB" sz="1600" dirty="0">
                    <a:latin typeface="Candara" panose="020E0502030303020204" pitchFamily="34" charset="0"/>
                  </a:rPr>
                  <a:t>. Using your calculator, determine:</a:t>
                </a:r>
              </a:p>
              <a:p>
                <a:r>
                  <a:rPr lang="en-GB" sz="1600" dirty="0">
                    <a:latin typeface="Candara" panose="020E0502030303020204" pitchFamily="34" charset="0"/>
                  </a:rPr>
                  <a:t>a) </a:t>
                </a:r>
                <a14:m>
                  <m:oMath xmlns:m="http://schemas.openxmlformats.org/officeDocument/2006/math">
                    <m:r>
                      <a:rPr lang="en-GB" sz="1600" i="1">
                        <a:latin typeface="Cambria Math" panose="02040503050406030204" pitchFamily="18" charset="0"/>
                      </a:rPr>
                      <m:t>𝑎</m:t>
                    </m:r>
                  </m:oMath>
                </a14:m>
                <a:r>
                  <a:rPr lang="en-GB" sz="1600" dirty="0">
                    <a:latin typeface="Candara" panose="020E0502030303020204" pitchFamily="34" charset="0"/>
                  </a:rPr>
                  <a:t> such that </a:t>
                </a:r>
                <a14:m>
                  <m:oMath xmlns:m="http://schemas.openxmlformats.org/officeDocument/2006/math">
                    <m:r>
                      <a:rPr lang="en-GB" sz="1600" i="1">
                        <a:latin typeface="Cambria Math" panose="02040503050406030204" pitchFamily="18" charset="0"/>
                      </a:rPr>
                      <m:t>𝑃</m:t>
                    </m:r>
                    <m:d>
                      <m:dPr>
                        <m:ctrlPr>
                          <a:rPr lang="en-GB" sz="1600" i="1">
                            <a:latin typeface="Cambria Math" panose="02040503050406030204" pitchFamily="18" charset="0"/>
                          </a:rPr>
                        </m:ctrlPr>
                      </m:dPr>
                      <m:e>
                        <m:r>
                          <a:rPr lang="en-GB" sz="1600" i="1">
                            <a:latin typeface="Cambria Math" panose="02040503050406030204" pitchFamily="18" charset="0"/>
                          </a:rPr>
                          <m:t>𝑋</m:t>
                        </m:r>
                        <m:r>
                          <a:rPr lang="en-GB" sz="1600" i="1">
                            <a:latin typeface="Cambria Math" panose="02040503050406030204" pitchFamily="18" charset="0"/>
                          </a:rPr>
                          <m:t>&gt;</m:t>
                        </m:r>
                        <m:r>
                          <a:rPr lang="en-GB" sz="1600" i="1">
                            <a:latin typeface="Cambria Math" panose="02040503050406030204" pitchFamily="18" charset="0"/>
                          </a:rPr>
                          <m:t>𝑎</m:t>
                        </m:r>
                      </m:e>
                    </m:d>
                    <m:r>
                      <a:rPr lang="en-GB" sz="1600" i="1">
                        <a:latin typeface="Cambria Math" panose="02040503050406030204" pitchFamily="18" charset="0"/>
                      </a:rPr>
                      <m:t>=0.</m:t>
                    </m:r>
                    <m:r>
                      <a:rPr lang="en-GB" sz="1600" b="0" i="1" smtClean="0">
                        <a:latin typeface="Cambria Math" panose="02040503050406030204" pitchFamily="18" charset="0"/>
                      </a:rPr>
                      <m:t>56</m:t>
                    </m:r>
                  </m:oMath>
                </a14:m>
                <a:endParaRPr lang="en-GB" sz="1600" dirty="0">
                  <a:latin typeface="Candara" panose="020E0502030303020204" pitchFamily="34" charset="0"/>
                </a:endParaRPr>
              </a:p>
              <a:p>
                <a:r>
                  <a:rPr lang="en-GB" sz="1600" dirty="0">
                    <a:latin typeface="Candara" panose="020E0502030303020204" pitchFamily="34" charset="0"/>
                  </a:rPr>
                  <a:t>b) </a:t>
                </a:r>
                <a14:m>
                  <m:oMath xmlns:m="http://schemas.openxmlformats.org/officeDocument/2006/math">
                    <m:r>
                      <a:rPr lang="en-GB" sz="1600" i="1">
                        <a:latin typeface="Cambria Math" panose="02040503050406030204" pitchFamily="18" charset="0"/>
                      </a:rPr>
                      <m:t>𝑏</m:t>
                    </m:r>
                  </m:oMath>
                </a14:m>
                <a:r>
                  <a:rPr lang="en-GB" sz="1600" dirty="0">
                    <a:latin typeface="Candara" panose="020E0502030303020204" pitchFamily="34" charset="0"/>
                  </a:rPr>
                  <a:t> such that </a:t>
                </a:r>
                <a14:m>
                  <m:oMath xmlns:m="http://schemas.openxmlformats.org/officeDocument/2006/math">
                    <m:r>
                      <a:rPr lang="en-GB" sz="1600" i="1">
                        <a:latin typeface="Cambria Math" panose="02040503050406030204" pitchFamily="18" charset="0"/>
                      </a:rPr>
                      <m:t>𝑃</m:t>
                    </m:r>
                    <m:d>
                      <m:dPr>
                        <m:ctrlPr>
                          <a:rPr lang="en-GB" sz="1600" i="1">
                            <a:latin typeface="Cambria Math" panose="02040503050406030204" pitchFamily="18" charset="0"/>
                          </a:rPr>
                        </m:ctrlPr>
                      </m:dPr>
                      <m:e>
                        <m:r>
                          <a:rPr lang="en-GB" sz="1600" b="0" i="1" smtClean="0">
                            <a:latin typeface="Cambria Math" panose="02040503050406030204" pitchFamily="18" charset="0"/>
                          </a:rPr>
                          <m:t>6</m:t>
                        </m:r>
                        <m:r>
                          <a:rPr lang="en-GB" sz="1600" i="1">
                            <a:latin typeface="Cambria Math" panose="02040503050406030204" pitchFamily="18" charset="0"/>
                          </a:rPr>
                          <m:t>5&lt;</m:t>
                        </m:r>
                        <m:r>
                          <a:rPr lang="en-GB" sz="1600" i="1">
                            <a:latin typeface="Cambria Math" panose="02040503050406030204" pitchFamily="18" charset="0"/>
                          </a:rPr>
                          <m:t>𝑋</m:t>
                        </m:r>
                        <m:r>
                          <a:rPr lang="en-GB" sz="1600" i="1">
                            <a:latin typeface="Cambria Math" panose="02040503050406030204" pitchFamily="18" charset="0"/>
                          </a:rPr>
                          <m:t>&lt;</m:t>
                        </m:r>
                        <m:r>
                          <a:rPr lang="en-GB" sz="1600" i="1">
                            <a:latin typeface="Cambria Math" panose="02040503050406030204" pitchFamily="18" charset="0"/>
                          </a:rPr>
                          <m:t>𝑏</m:t>
                        </m:r>
                      </m:e>
                    </m:d>
                    <m:r>
                      <a:rPr lang="en-GB" sz="1600" i="1">
                        <a:latin typeface="Cambria Math" panose="02040503050406030204" pitchFamily="18" charset="0"/>
                      </a:rPr>
                      <m:t>=0.</m:t>
                    </m:r>
                    <m:r>
                      <a:rPr lang="en-GB" sz="1600" b="0" i="1" smtClean="0">
                        <a:latin typeface="Cambria Math" panose="02040503050406030204" pitchFamily="18" charset="0"/>
                      </a:rPr>
                      <m:t>3</m:t>
                    </m:r>
                  </m:oMath>
                </a14:m>
                <a:endParaRPr lang="en-GB" sz="1600" dirty="0">
                  <a:latin typeface="Candara" panose="020E0502030303020204" pitchFamily="34" charset="0"/>
                </a:endParaRPr>
              </a:p>
              <a:p>
                <a:r>
                  <a:rPr lang="en-GB" sz="1600" dirty="0">
                    <a:latin typeface="Candara" panose="020E0502030303020204" pitchFamily="34" charset="0"/>
                  </a:rPr>
                  <a:t>c) </a:t>
                </a:r>
                <a14:m>
                  <m:oMath xmlns:m="http://schemas.openxmlformats.org/officeDocument/2006/math">
                    <m:r>
                      <a:rPr lang="en-GB" sz="1600" i="1">
                        <a:latin typeface="Cambria Math" panose="02040503050406030204" pitchFamily="18" charset="0"/>
                      </a:rPr>
                      <m:t>𝑐</m:t>
                    </m:r>
                  </m:oMath>
                </a14:m>
                <a:r>
                  <a:rPr lang="en-GB" sz="1600" dirty="0">
                    <a:latin typeface="Candara" panose="020E0502030303020204" pitchFamily="34" charset="0"/>
                  </a:rPr>
                  <a:t> such that </a:t>
                </a:r>
                <a14:m>
                  <m:oMath xmlns:m="http://schemas.openxmlformats.org/officeDocument/2006/math">
                    <m:r>
                      <a:rPr lang="en-GB" sz="1600" i="1">
                        <a:latin typeface="Cambria Math" panose="02040503050406030204" pitchFamily="18" charset="0"/>
                      </a:rPr>
                      <m:t>𝑃</m:t>
                    </m:r>
                    <m:d>
                      <m:dPr>
                        <m:ctrlPr>
                          <a:rPr lang="en-GB" sz="1600" i="1">
                            <a:latin typeface="Cambria Math" panose="02040503050406030204" pitchFamily="18" charset="0"/>
                          </a:rPr>
                        </m:ctrlPr>
                      </m:dPr>
                      <m:e>
                        <m:r>
                          <a:rPr lang="en-GB" sz="1600" i="1">
                            <a:latin typeface="Cambria Math" panose="02040503050406030204" pitchFamily="18" charset="0"/>
                          </a:rPr>
                          <m:t>𝑐</m:t>
                        </m:r>
                        <m:r>
                          <a:rPr lang="en-GB" sz="1600" i="1">
                            <a:latin typeface="Cambria Math" panose="02040503050406030204" pitchFamily="18" charset="0"/>
                          </a:rPr>
                          <m:t>&lt;</m:t>
                        </m:r>
                        <m:r>
                          <a:rPr lang="en-GB" sz="1600" i="1">
                            <a:latin typeface="Cambria Math" panose="02040503050406030204" pitchFamily="18" charset="0"/>
                          </a:rPr>
                          <m:t>𝑋</m:t>
                        </m:r>
                        <m:r>
                          <a:rPr lang="en-GB" sz="1600" i="1">
                            <a:latin typeface="Cambria Math" panose="02040503050406030204" pitchFamily="18" charset="0"/>
                          </a:rPr>
                          <m:t>&lt;66</m:t>
                        </m:r>
                      </m:e>
                    </m:d>
                    <m:r>
                      <a:rPr lang="en-GB" sz="1600" i="1">
                        <a:latin typeface="Cambria Math" panose="02040503050406030204" pitchFamily="18" charset="0"/>
                      </a:rPr>
                      <m:t>=0.</m:t>
                    </m:r>
                    <m:r>
                      <a:rPr lang="en-GB" sz="1600" b="0" i="1" smtClean="0">
                        <a:latin typeface="Cambria Math" panose="02040503050406030204" pitchFamily="18" charset="0"/>
                      </a:rPr>
                      <m:t>15</m:t>
                    </m:r>
                  </m:oMath>
                </a14:m>
                <a:endParaRPr lang="en-GB" sz="1600" dirty="0">
                  <a:latin typeface="Candara" panose="020E0502030303020204" pitchFamily="34" charset="0"/>
                </a:endParaRPr>
              </a:p>
              <a:p>
                <a:r>
                  <a:rPr lang="en-GB" sz="1600" dirty="0">
                    <a:latin typeface="Candara" panose="020E0502030303020204" pitchFamily="34" charset="0"/>
                  </a:rPr>
                  <a:t>d) the interquartile range of </a:t>
                </a:r>
                <a14:m>
                  <m:oMath xmlns:m="http://schemas.openxmlformats.org/officeDocument/2006/math">
                    <m:r>
                      <a:rPr lang="en-GB" sz="1600" i="1">
                        <a:latin typeface="Cambria Math" panose="02040503050406030204" pitchFamily="18" charset="0"/>
                      </a:rPr>
                      <m:t>𝑋</m:t>
                    </m:r>
                  </m:oMath>
                </a14:m>
                <a:r>
                  <a:rPr lang="en-GB" sz="1600" dirty="0">
                    <a:latin typeface="Candara" panose="020E0502030303020204" pitchFamily="34" charset="0"/>
                  </a:rPr>
                  <a:t>.</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1323439"/>
              </a:xfrm>
              <a:prstGeom prst="rect">
                <a:avLst/>
              </a:prstGeom>
              <a:blipFill>
                <a:blip r:embed="rId2"/>
                <a:stretch>
                  <a:fillRect l="-667" t="-1382" b="-50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1354217"/>
              </a:xfrm>
              <a:prstGeom prst="rect">
                <a:avLst/>
              </a:prstGeom>
              <a:noFill/>
            </p:spPr>
            <p:txBody>
              <a:bodyPr wrap="square" rtlCol="0">
                <a:spAutoFit/>
              </a:bodyPr>
              <a:lstStyle/>
              <a:p>
                <a14:m>
                  <m:oMath xmlns:m="http://schemas.openxmlformats.org/officeDocument/2006/math">
                    <m:r>
                      <a:rPr lang="en-GB" sz="1600" i="1" smtClean="0">
                        <a:latin typeface="Cambria Math" panose="02040503050406030204" pitchFamily="18" charset="0"/>
                      </a:rPr>
                      <m:t>𝑋</m:t>
                    </m:r>
                    <m:r>
                      <a:rPr lang="en-GB" sz="1600" i="1" smtClean="0">
                        <a:latin typeface="Cambria Math" panose="02040503050406030204" pitchFamily="18" charset="0"/>
                      </a:rPr>
                      <m:t>~</m:t>
                    </m:r>
                    <m:r>
                      <a:rPr lang="en-GB" sz="1600" i="1" smtClean="0">
                        <a:latin typeface="Cambria Math" panose="02040503050406030204" pitchFamily="18" charset="0"/>
                      </a:rPr>
                      <m:t>𝑁</m:t>
                    </m:r>
                    <m:d>
                      <m:dPr>
                        <m:ctrlPr>
                          <a:rPr lang="en-GB" sz="1600" i="1">
                            <a:latin typeface="Cambria Math" panose="02040503050406030204" pitchFamily="18" charset="0"/>
                          </a:rPr>
                        </m:ctrlPr>
                      </m:dPr>
                      <m:e>
                        <m:sSup>
                          <m:sSupPr>
                            <m:ctrlPr>
                              <a:rPr lang="en-GB" sz="1600" i="1">
                                <a:latin typeface="Cambria Math" panose="02040503050406030204" pitchFamily="18" charset="0"/>
                              </a:rPr>
                            </m:ctrlPr>
                          </m:sSupPr>
                          <m:e>
                            <m:r>
                              <a:rPr lang="en-GB" sz="1600" i="1">
                                <a:latin typeface="Cambria Math" panose="02040503050406030204" pitchFamily="18" charset="0"/>
                              </a:rPr>
                              <m:t>80,</m:t>
                            </m:r>
                            <m:r>
                              <a:rPr lang="en-GB" sz="1600" b="0" i="1" smtClean="0">
                                <a:latin typeface="Cambria Math" panose="02040503050406030204" pitchFamily="18" charset="0"/>
                              </a:rPr>
                              <m:t> </m:t>
                            </m:r>
                            <m:r>
                              <a:rPr lang="en-GB" sz="1600" i="1">
                                <a:latin typeface="Cambria Math" panose="02040503050406030204" pitchFamily="18" charset="0"/>
                              </a:rPr>
                              <m:t>7</m:t>
                            </m:r>
                          </m:e>
                          <m:sup>
                            <m:r>
                              <a:rPr lang="en-GB" sz="1600" i="1">
                                <a:latin typeface="Cambria Math" panose="02040503050406030204" pitchFamily="18" charset="0"/>
                              </a:rPr>
                              <m:t>2</m:t>
                            </m:r>
                          </m:sup>
                        </m:sSup>
                      </m:e>
                    </m:d>
                  </m:oMath>
                </a14:m>
                <a:r>
                  <a:rPr lang="en-GB" sz="1600" dirty="0">
                    <a:latin typeface="Candara" panose="020E0502030303020204" pitchFamily="34" charset="0"/>
                  </a:rPr>
                  <a:t>. Using your calculator, determine:</a:t>
                </a:r>
              </a:p>
              <a:p>
                <a:r>
                  <a:rPr lang="en-GB" sz="1600" dirty="0">
                    <a:latin typeface="Candara" panose="020E0502030303020204" pitchFamily="34" charset="0"/>
                  </a:rPr>
                  <a:t>a) </a:t>
                </a:r>
                <a14:m>
                  <m:oMath xmlns:m="http://schemas.openxmlformats.org/officeDocument/2006/math">
                    <m:r>
                      <a:rPr lang="en-GB" sz="1600" i="1">
                        <a:latin typeface="Cambria Math" panose="02040503050406030204" pitchFamily="18" charset="0"/>
                      </a:rPr>
                      <m:t>𝑎</m:t>
                    </m:r>
                  </m:oMath>
                </a14:m>
                <a:r>
                  <a:rPr lang="en-GB" sz="1600" dirty="0">
                    <a:latin typeface="Candara" panose="020E0502030303020204" pitchFamily="34" charset="0"/>
                  </a:rPr>
                  <a:t> such that </a:t>
                </a:r>
                <a14:m>
                  <m:oMath xmlns:m="http://schemas.openxmlformats.org/officeDocument/2006/math">
                    <m:r>
                      <a:rPr lang="en-GB" sz="1600" i="1">
                        <a:latin typeface="Cambria Math" panose="02040503050406030204" pitchFamily="18" charset="0"/>
                      </a:rPr>
                      <m:t>𝑃</m:t>
                    </m:r>
                    <m:d>
                      <m:dPr>
                        <m:ctrlPr>
                          <a:rPr lang="en-GB" sz="1600" i="1">
                            <a:latin typeface="Cambria Math" panose="02040503050406030204" pitchFamily="18" charset="0"/>
                          </a:rPr>
                        </m:ctrlPr>
                      </m:dPr>
                      <m:e>
                        <m:r>
                          <a:rPr lang="en-GB" sz="1600" i="1">
                            <a:latin typeface="Cambria Math" panose="02040503050406030204" pitchFamily="18" charset="0"/>
                          </a:rPr>
                          <m:t>𝑋</m:t>
                        </m:r>
                        <m:r>
                          <a:rPr lang="en-GB" sz="1600" i="1">
                            <a:latin typeface="Cambria Math" panose="02040503050406030204" pitchFamily="18" charset="0"/>
                          </a:rPr>
                          <m:t>&gt;</m:t>
                        </m:r>
                        <m:r>
                          <a:rPr lang="en-GB" sz="1600" i="1">
                            <a:latin typeface="Cambria Math" panose="02040503050406030204" pitchFamily="18" charset="0"/>
                          </a:rPr>
                          <m:t>𝑎</m:t>
                        </m:r>
                      </m:e>
                    </m:d>
                    <m:r>
                      <a:rPr lang="en-GB" sz="1600" i="1">
                        <a:latin typeface="Cambria Math" panose="02040503050406030204" pitchFamily="18" charset="0"/>
                      </a:rPr>
                      <m:t>=0.65</m:t>
                    </m:r>
                  </m:oMath>
                </a14:m>
                <a:endParaRPr lang="en-GB" sz="1600" dirty="0">
                  <a:latin typeface="Candara" panose="020E0502030303020204" pitchFamily="34" charset="0"/>
                </a:endParaRPr>
              </a:p>
              <a:p>
                <a:r>
                  <a:rPr lang="en-GB" sz="1600" dirty="0">
                    <a:latin typeface="Candara" panose="020E0502030303020204" pitchFamily="34" charset="0"/>
                  </a:rPr>
                  <a:t>b) </a:t>
                </a:r>
                <a14:m>
                  <m:oMath xmlns:m="http://schemas.openxmlformats.org/officeDocument/2006/math">
                    <m:r>
                      <a:rPr lang="en-GB" sz="1600" i="1">
                        <a:latin typeface="Cambria Math" panose="02040503050406030204" pitchFamily="18" charset="0"/>
                      </a:rPr>
                      <m:t>𝑏</m:t>
                    </m:r>
                  </m:oMath>
                </a14:m>
                <a:r>
                  <a:rPr lang="en-GB" sz="1600" dirty="0">
                    <a:latin typeface="Candara" panose="020E0502030303020204" pitchFamily="34" charset="0"/>
                  </a:rPr>
                  <a:t> such that </a:t>
                </a:r>
                <a14:m>
                  <m:oMath xmlns:m="http://schemas.openxmlformats.org/officeDocument/2006/math">
                    <m:r>
                      <a:rPr lang="en-GB" sz="1600" i="1">
                        <a:latin typeface="Cambria Math" panose="02040503050406030204" pitchFamily="18" charset="0"/>
                      </a:rPr>
                      <m:t>𝑃</m:t>
                    </m:r>
                    <m:d>
                      <m:dPr>
                        <m:ctrlPr>
                          <a:rPr lang="en-GB" sz="1600" i="1">
                            <a:latin typeface="Cambria Math" panose="02040503050406030204" pitchFamily="18" charset="0"/>
                          </a:rPr>
                        </m:ctrlPr>
                      </m:dPr>
                      <m:e>
                        <m:r>
                          <a:rPr lang="en-GB" sz="1600" i="1">
                            <a:latin typeface="Cambria Math" panose="02040503050406030204" pitchFamily="18" charset="0"/>
                          </a:rPr>
                          <m:t>75&lt;</m:t>
                        </m:r>
                        <m:r>
                          <a:rPr lang="en-GB" sz="1600" i="1">
                            <a:latin typeface="Cambria Math" panose="02040503050406030204" pitchFamily="18" charset="0"/>
                          </a:rPr>
                          <m:t>𝑋</m:t>
                        </m:r>
                        <m:r>
                          <a:rPr lang="en-GB" sz="1600" i="1">
                            <a:latin typeface="Cambria Math" panose="02040503050406030204" pitchFamily="18" charset="0"/>
                          </a:rPr>
                          <m:t>&lt;</m:t>
                        </m:r>
                        <m:r>
                          <a:rPr lang="en-GB" sz="1600" i="1">
                            <a:latin typeface="Cambria Math" panose="02040503050406030204" pitchFamily="18" charset="0"/>
                          </a:rPr>
                          <m:t>𝑏</m:t>
                        </m:r>
                      </m:e>
                    </m:d>
                    <m:r>
                      <a:rPr lang="en-GB" sz="1600" i="1">
                        <a:latin typeface="Cambria Math" panose="02040503050406030204" pitchFamily="18" charset="0"/>
                      </a:rPr>
                      <m:t>=0.4</m:t>
                    </m:r>
                  </m:oMath>
                </a14:m>
                <a:endParaRPr lang="en-GB" sz="1600" dirty="0">
                  <a:latin typeface="Candara" panose="020E0502030303020204" pitchFamily="34" charset="0"/>
                </a:endParaRPr>
              </a:p>
              <a:p>
                <a:r>
                  <a:rPr lang="en-GB" sz="1600" dirty="0">
                    <a:latin typeface="Candara" panose="020E0502030303020204" pitchFamily="34" charset="0"/>
                  </a:rPr>
                  <a:t>c) </a:t>
                </a:r>
                <a14:m>
                  <m:oMath xmlns:m="http://schemas.openxmlformats.org/officeDocument/2006/math">
                    <m:r>
                      <a:rPr lang="en-GB" sz="1600" i="1">
                        <a:latin typeface="Cambria Math" panose="02040503050406030204" pitchFamily="18" charset="0"/>
                      </a:rPr>
                      <m:t>𝑐</m:t>
                    </m:r>
                  </m:oMath>
                </a14:m>
                <a:r>
                  <a:rPr lang="en-GB" sz="1600" dirty="0">
                    <a:latin typeface="Candara" panose="020E0502030303020204" pitchFamily="34" charset="0"/>
                  </a:rPr>
                  <a:t> such that </a:t>
                </a:r>
                <a14:m>
                  <m:oMath xmlns:m="http://schemas.openxmlformats.org/officeDocument/2006/math">
                    <m:r>
                      <a:rPr lang="en-GB" sz="1600" i="1">
                        <a:latin typeface="Cambria Math" panose="02040503050406030204" pitchFamily="18" charset="0"/>
                      </a:rPr>
                      <m:t>𝑃</m:t>
                    </m:r>
                    <m:d>
                      <m:dPr>
                        <m:ctrlPr>
                          <a:rPr lang="en-GB" sz="1600" i="1">
                            <a:latin typeface="Cambria Math" panose="02040503050406030204" pitchFamily="18" charset="0"/>
                          </a:rPr>
                        </m:ctrlPr>
                      </m:dPr>
                      <m:e>
                        <m:r>
                          <a:rPr lang="en-GB" sz="1600" i="1">
                            <a:latin typeface="Cambria Math" panose="02040503050406030204" pitchFamily="18" charset="0"/>
                          </a:rPr>
                          <m:t>𝑐</m:t>
                        </m:r>
                        <m:r>
                          <a:rPr lang="en-GB" sz="1600" i="1">
                            <a:latin typeface="Cambria Math" panose="02040503050406030204" pitchFamily="18" charset="0"/>
                          </a:rPr>
                          <m:t>&lt;</m:t>
                        </m:r>
                        <m:r>
                          <a:rPr lang="en-GB" sz="1600" i="1">
                            <a:latin typeface="Cambria Math" panose="02040503050406030204" pitchFamily="18" charset="0"/>
                          </a:rPr>
                          <m:t>𝑋</m:t>
                        </m:r>
                        <m:r>
                          <a:rPr lang="en-GB" sz="1600" i="1">
                            <a:latin typeface="Cambria Math" panose="02040503050406030204" pitchFamily="18" charset="0"/>
                          </a:rPr>
                          <m:t>&lt;76</m:t>
                        </m:r>
                      </m:e>
                    </m:d>
                    <m:r>
                      <a:rPr lang="en-GB" sz="1600" i="1">
                        <a:latin typeface="Cambria Math" panose="02040503050406030204" pitchFamily="18" charset="0"/>
                      </a:rPr>
                      <m:t>=0.2</m:t>
                    </m:r>
                  </m:oMath>
                </a14:m>
                <a:endParaRPr lang="en-GB" sz="1600" dirty="0">
                  <a:latin typeface="Candara" panose="020E0502030303020204" pitchFamily="34" charset="0"/>
                </a:endParaRPr>
              </a:p>
              <a:p>
                <a:r>
                  <a:rPr lang="en-GB" sz="1600" dirty="0">
                    <a:latin typeface="Candara" panose="020E0502030303020204" pitchFamily="34" charset="0"/>
                  </a:rPr>
                  <a:t>d) the interquartile range of </a:t>
                </a:r>
                <a14:m>
                  <m:oMath xmlns:m="http://schemas.openxmlformats.org/officeDocument/2006/math">
                    <m:r>
                      <a:rPr lang="en-GB" sz="1600" i="1">
                        <a:latin typeface="Cambria Math" panose="02040503050406030204" pitchFamily="18" charset="0"/>
                      </a:rPr>
                      <m:t>𝑋</m:t>
                    </m:r>
                  </m:oMath>
                </a14:m>
                <a:r>
                  <a:rPr lang="en-GB" sz="1600" dirty="0">
                    <a:latin typeface="Candara" panose="020E0502030303020204" pitchFamily="34" charset="0"/>
                  </a:rPr>
                  <a:t>.</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1354217"/>
              </a:xfrm>
              <a:prstGeom prst="rect">
                <a:avLst/>
              </a:prstGeom>
              <a:blipFill>
                <a:blip r:embed="rId3"/>
                <a:stretch>
                  <a:fillRect l="-800" t="-1351" b="-270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77017" y="1811691"/>
                <a:ext cx="4572001" cy="1200329"/>
              </a:xfrm>
              <a:prstGeom prst="rect">
                <a:avLst/>
              </a:prstGeom>
            </p:spPr>
            <p:txBody>
              <a:bodyPr wrap="square">
                <a:spAutoFit/>
              </a:bodyPr>
              <a:lstStyle/>
              <a:p>
                <a:r>
                  <a:rPr lang="en-GB" dirty="0">
                    <a:solidFill>
                      <a:srgbClr val="FF0000"/>
                    </a:solidFill>
                    <a:latin typeface="Candara" panose="020E0502030303020204" pitchFamily="34" charset="0"/>
                  </a:rPr>
                  <a:t>a) </a:t>
                </a:r>
                <a14:m>
                  <m:oMath xmlns:m="http://schemas.openxmlformats.org/officeDocument/2006/math">
                    <m:r>
                      <a:rPr lang="en-GB" b="0" i="1" smtClean="0">
                        <a:solidFill>
                          <a:srgbClr val="FF0000"/>
                        </a:solidFill>
                        <a:latin typeface="Cambria Math" panose="02040503050406030204" pitchFamily="18" charset="0"/>
                      </a:rPr>
                      <m:t>𝑎</m:t>
                    </m:r>
                    <m:r>
                      <a:rPr lang="en-GB" b="0" i="1" smtClean="0">
                        <a:solidFill>
                          <a:srgbClr val="FF0000"/>
                        </a:solidFill>
                        <a:latin typeface="Cambria Math" panose="02040503050406030204" pitchFamily="18" charset="0"/>
                      </a:rPr>
                      <m:t>=77.303</m:t>
                    </m:r>
                  </m:oMath>
                </a14:m>
                <a:r>
                  <a:rPr lang="en-GB" dirty="0">
                    <a:solidFill>
                      <a:srgbClr val="FF0000"/>
                    </a:solidFill>
                    <a:latin typeface="Candara" panose="020E0502030303020204" pitchFamily="34" charset="0"/>
                  </a:rPr>
                  <a:t> (3 dp)</a:t>
                </a:r>
              </a:p>
              <a:p>
                <a:r>
                  <a:rPr lang="en-GB" dirty="0">
                    <a:solidFill>
                      <a:srgbClr val="FF0000"/>
                    </a:solidFill>
                    <a:latin typeface="Candara" panose="020E0502030303020204" pitchFamily="34" charset="0"/>
                  </a:rPr>
                  <a:t>b) </a:t>
                </a:r>
                <a14:m>
                  <m:oMath xmlns:m="http://schemas.openxmlformats.org/officeDocument/2006/math">
                    <m:r>
                      <a:rPr lang="en-GB" b="0" i="1" smtClean="0">
                        <a:solidFill>
                          <a:srgbClr val="FF0000"/>
                        </a:solidFill>
                        <a:latin typeface="Cambria Math" panose="02040503050406030204" pitchFamily="18" charset="0"/>
                      </a:rPr>
                      <m:t>𝑏</m:t>
                    </m:r>
                    <m:r>
                      <a:rPr lang="en-GB" b="0" i="1" smtClean="0">
                        <a:solidFill>
                          <a:srgbClr val="FF0000"/>
                        </a:solidFill>
                        <a:latin typeface="Cambria Math" panose="02040503050406030204" pitchFamily="18" charset="0"/>
                      </a:rPr>
                      <m:t>=82.463</m:t>
                    </m:r>
                  </m:oMath>
                </a14:m>
                <a:r>
                  <a:rPr lang="en-GB" dirty="0">
                    <a:solidFill>
                      <a:srgbClr val="FF0000"/>
                    </a:solidFill>
                    <a:latin typeface="Candara" panose="020E0502030303020204" pitchFamily="34" charset="0"/>
                  </a:rPr>
                  <a:t> (3 dp)</a:t>
                </a:r>
              </a:p>
              <a:p>
                <a:r>
                  <a:rPr lang="en-GB" dirty="0">
                    <a:solidFill>
                      <a:srgbClr val="FF0000"/>
                    </a:solidFill>
                    <a:latin typeface="Candara" panose="020E0502030303020204" pitchFamily="34" charset="0"/>
                  </a:rPr>
                  <a:t>c) </a:t>
                </a:r>
                <a14:m>
                  <m:oMath xmlns:m="http://schemas.openxmlformats.org/officeDocument/2006/math">
                    <m:r>
                      <a:rPr lang="en-GB" b="0" i="1" smtClean="0">
                        <a:solidFill>
                          <a:srgbClr val="FF0000"/>
                        </a:solidFill>
                        <a:latin typeface="Cambria Math" panose="02040503050406030204" pitchFamily="18" charset="0"/>
                      </a:rPr>
                      <m:t>𝑐</m:t>
                    </m:r>
                    <m:r>
                      <a:rPr lang="en-GB" b="0" i="1" smtClean="0">
                        <a:solidFill>
                          <a:srgbClr val="FF0000"/>
                        </a:solidFill>
                        <a:latin typeface="Cambria Math" panose="02040503050406030204" pitchFamily="18" charset="0"/>
                      </a:rPr>
                      <m:t>=70.34</m:t>
                    </m:r>
                  </m:oMath>
                </a14:m>
                <a:r>
                  <a:rPr lang="en-GB" dirty="0">
                    <a:solidFill>
                      <a:srgbClr val="FF0000"/>
                    </a:solidFill>
                    <a:latin typeface="Candara" panose="020E0502030303020204" pitchFamily="34" charset="0"/>
                  </a:rPr>
                  <a:t> (2 dp)</a:t>
                </a:r>
              </a:p>
              <a:p>
                <a:r>
                  <a:rPr lang="en-GB" dirty="0">
                    <a:solidFill>
                      <a:srgbClr val="FF0000"/>
                    </a:solidFill>
                    <a:latin typeface="Candara" panose="020E0502030303020204" pitchFamily="34" charset="0"/>
                  </a:rPr>
                  <a:t>d) </a:t>
                </a:r>
                <a14:m>
                  <m:oMath xmlns:m="http://schemas.openxmlformats.org/officeDocument/2006/math">
                    <m:r>
                      <a:rPr lang="en-GB" b="0" i="1" smtClean="0">
                        <a:solidFill>
                          <a:srgbClr val="FF0000"/>
                        </a:solidFill>
                        <a:latin typeface="Cambria Math" panose="02040503050406030204" pitchFamily="18" charset="0"/>
                      </a:rPr>
                      <m:t>9.44</m:t>
                    </m:r>
                  </m:oMath>
                </a14:m>
                <a:r>
                  <a:rPr lang="en-GB" dirty="0">
                    <a:solidFill>
                      <a:srgbClr val="FF0000"/>
                    </a:solidFill>
                    <a:latin typeface="Candara" panose="020E0502030303020204" pitchFamily="34" charset="0"/>
                  </a:rPr>
                  <a:t> (2 dp)</a:t>
                </a: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77017" y="1811691"/>
                <a:ext cx="4572001" cy="1200329"/>
              </a:xfrm>
              <a:prstGeom prst="rect">
                <a:avLst/>
              </a:prstGeom>
              <a:blipFill>
                <a:blip r:embed="rId4"/>
                <a:stretch>
                  <a:fillRect l="-1200" t="-2538" b="-7107"/>
                </a:stretch>
              </a:blipFill>
            </p:spPr>
            <p:txBody>
              <a:bodyPr/>
              <a:lstStyle/>
              <a:p>
                <a:r>
                  <a:rPr lang="en-GB">
                    <a:noFill/>
                  </a:rPr>
                  <a:t> </a:t>
                </a:r>
              </a:p>
            </p:txBody>
          </p:sp>
        </mc:Fallback>
      </mc:AlternateContent>
    </p:spTree>
    <p:extLst>
      <p:ext uri="{BB962C8B-B14F-4D97-AF65-F5344CB8AC3E}">
        <p14:creationId xmlns:p14="http://schemas.microsoft.com/office/powerpoint/2010/main" val="90060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3.x) Conditional probabilities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1102841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3.4) The standard normal distribution</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36239039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27222"/>
          </a:xfrm>
        </p:spPr>
        <p:txBody>
          <a:bodyP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ea typeface="+mn-ea"/>
                <a:cs typeface="+mn-cs"/>
              </a:rPr>
              <a:t>4) Moments</a:t>
            </a:r>
          </a:p>
        </p:txBody>
      </p:sp>
      <p:sp>
        <p:nvSpPr>
          <p:cNvPr id="4" name="TextBox 3">
            <a:extLst>
              <a:ext uri="{FF2B5EF4-FFF2-40B4-BE49-F238E27FC236}">
                <a16:creationId xmlns:a16="http://schemas.microsoft.com/office/drawing/2014/main" id="{CA12FE76-5CF5-4D77-BD77-246AEA852914}"/>
              </a:ext>
            </a:extLst>
          </p:cNvPr>
          <p:cNvSpPr txBox="1"/>
          <p:nvPr/>
        </p:nvSpPr>
        <p:spPr>
          <a:xfrm>
            <a:off x="6400800" y="21895"/>
            <a:ext cx="2687541" cy="646331"/>
          </a:xfrm>
          <a:prstGeom prst="rect">
            <a:avLst/>
          </a:prstGeom>
          <a:noFill/>
        </p:spPr>
        <p:txBody>
          <a:bodyPr wrap="square" rtlCol="0">
            <a:spAutoFit/>
          </a:bodyPr>
          <a:lstStyle/>
          <a:p>
            <a:r>
              <a:rPr lang="en-GB" dirty="0">
                <a:latin typeface="Candara" panose="020E0502030303020204" pitchFamily="34" charset="0"/>
                <a:hlinkClick r:id="rId2" action="ppaction://hlinksldjump"/>
              </a:rPr>
              <a:t>Statistics and Mechanics 2 CONTENTS</a:t>
            </a:r>
            <a:endParaRPr lang="en-GB" dirty="0">
              <a:latin typeface="Candara" panose="020E0502030303020204" pitchFamily="34" charset="0"/>
            </a:endParaRPr>
          </a:p>
        </p:txBody>
      </p:sp>
      <p:graphicFrame>
        <p:nvGraphicFramePr>
          <p:cNvPr id="3" name="Table 4">
            <a:extLst>
              <a:ext uri="{FF2B5EF4-FFF2-40B4-BE49-F238E27FC236}">
                <a16:creationId xmlns:a16="http://schemas.microsoft.com/office/drawing/2014/main" id="{025826F9-BBEB-4D37-A6CB-13A118B9C2C4}"/>
              </a:ext>
            </a:extLst>
          </p:cNvPr>
          <p:cNvGraphicFramePr>
            <a:graphicFrameLocks noGrp="1"/>
          </p:cNvGraphicFramePr>
          <p:nvPr>
            <p:extLst>
              <p:ext uri="{D42A27DB-BD31-4B8C-83A1-F6EECF244321}">
                <p14:modId xmlns:p14="http://schemas.microsoft.com/office/powerpoint/2010/main" val="3545880974"/>
              </p:ext>
            </p:extLst>
          </p:nvPr>
        </p:nvGraphicFramePr>
        <p:xfrm>
          <a:off x="-1" y="737040"/>
          <a:ext cx="9143999" cy="1828800"/>
        </p:xfrm>
        <a:graphic>
          <a:graphicData uri="http://schemas.openxmlformats.org/drawingml/2006/table">
            <a:tbl>
              <a:tblPr firstRow="1" bandRow="1">
                <a:tableStyleId>{5940675A-B579-460E-94D1-54222C63F5DA}</a:tableStyleId>
              </a:tblPr>
              <a:tblGrid>
                <a:gridCol w="9143999">
                  <a:extLst>
                    <a:ext uri="{9D8B030D-6E8A-4147-A177-3AD203B41FA5}">
                      <a16:colId xmlns:a16="http://schemas.microsoft.com/office/drawing/2014/main" val="2027632296"/>
                    </a:ext>
                  </a:extLst>
                </a:gridCol>
              </a:tblGrid>
              <a:tr h="299455">
                <a:tc>
                  <a:txBody>
                    <a:bodyPr/>
                    <a:lstStyle/>
                    <a:p>
                      <a:r>
                        <a:rPr lang="en-GB" dirty="0">
                          <a:latin typeface="Candara" panose="020E0502030303020204" pitchFamily="34" charset="0"/>
                          <a:hlinkClick r:id="rId3" action="ppaction://hlinksldjump"/>
                        </a:rPr>
                        <a:t>4.1) Moments</a:t>
                      </a:r>
                      <a:endParaRPr lang="en-GB" dirty="0">
                        <a:latin typeface="Candara" panose="020E0502030303020204" pitchFamily="34" charset="0"/>
                      </a:endParaRPr>
                    </a:p>
                  </a:txBody>
                  <a:tcPr/>
                </a:tc>
                <a:extLst>
                  <a:ext uri="{0D108BD9-81ED-4DB2-BD59-A6C34878D82A}">
                    <a16:rowId xmlns:a16="http://schemas.microsoft.com/office/drawing/2014/main" val="2632918424"/>
                  </a:ext>
                </a:extLst>
              </a:tr>
              <a:tr h="299455">
                <a:tc>
                  <a:txBody>
                    <a:bodyPr/>
                    <a:lstStyle/>
                    <a:p>
                      <a:r>
                        <a:rPr lang="en-GB" dirty="0">
                          <a:latin typeface="Candara" panose="020E0502030303020204" pitchFamily="34" charset="0"/>
                          <a:hlinkClick r:id="rId4" action="ppaction://hlinksldjump"/>
                        </a:rPr>
                        <a:t>4.2) Resultant moments</a:t>
                      </a:r>
                      <a:endParaRPr lang="en-GB" dirty="0">
                        <a:latin typeface="Candara" panose="020E0502030303020204" pitchFamily="34" charset="0"/>
                      </a:endParaRPr>
                    </a:p>
                  </a:txBody>
                  <a:tcPr/>
                </a:tc>
                <a:extLst>
                  <a:ext uri="{0D108BD9-81ED-4DB2-BD59-A6C34878D82A}">
                    <a16:rowId xmlns:a16="http://schemas.microsoft.com/office/drawing/2014/main" val="3137919817"/>
                  </a:ext>
                </a:extLst>
              </a:tr>
              <a:tr h="299455">
                <a:tc>
                  <a:txBody>
                    <a:bodyPr/>
                    <a:lstStyle/>
                    <a:p>
                      <a:r>
                        <a:rPr lang="en-GB" dirty="0">
                          <a:latin typeface="Candara" panose="020E0502030303020204" pitchFamily="34" charset="0"/>
                          <a:hlinkClick r:id="rId5" action="ppaction://hlinksldjump"/>
                        </a:rPr>
                        <a:t>4.3) Equilibrium</a:t>
                      </a:r>
                      <a:endParaRPr lang="en-GB" dirty="0">
                        <a:latin typeface="Candara" panose="020E0502030303020204" pitchFamily="34" charset="0"/>
                      </a:endParaRPr>
                    </a:p>
                  </a:txBody>
                  <a:tcPr/>
                </a:tc>
                <a:extLst>
                  <a:ext uri="{0D108BD9-81ED-4DB2-BD59-A6C34878D82A}">
                    <a16:rowId xmlns:a16="http://schemas.microsoft.com/office/drawing/2014/main" val="1732762919"/>
                  </a:ext>
                </a:extLst>
              </a:tr>
              <a:tr h="299455">
                <a:tc>
                  <a:txBody>
                    <a:bodyPr/>
                    <a:lstStyle/>
                    <a:p>
                      <a:r>
                        <a:rPr lang="en-GB" dirty="0">
                          <a:latin typeface="Candara" panose="020E0502030303020204" pitchFamily="34" charset="0"/>
                          <a:hlinkClick r:id="rId6" action="ppaction://hlinksldjump"/>
                        </a:rPr>
                        <a:t>4.4) Centres of mass</a:t>
                      </a:r>
                      <a:endParaRPr lang="en-GB" dirty="0">
                        <a:latin typeface="Candara" panose="020E0502030303020204" pitchFamily="34" charset="0"/>
                      </a:endParaRPr>
                    </a:p>
                  </a:txBody>
                  <a:tcPr/>
                </a:tc>
                <a:extLst>
                  <a:ext uri="{0D108BD9-81ED-4DB2-BD59-A6C34878D82A}">
                    <a16:rowId xmlns:a16="http://schemas.microsoft.com/office/drawing/2014/main" val="1735143608"/>
                  </a:ext>
                </a:extLst>
              </a:tr>
              <a:tr h="299455">
                <a:tc>
                  <a:txBody>
                    <a:bodyPr/>
                    <a:lstStyle/>
                    <a:p>
                      <a:r>
                        <a:rPr lang="en-GB" dirty="0">
                          <a:latin typeface="Candara" panose="020E0502030303020204" pitchFamily="34" charset="0"/>
                          <a:hlinkClick r:id="rId7" action="ppaction://hlinksldjump"/>
                        </a:rPr>
                        <a:t>4.5) Tilting</a:t>
                      </a:r>
                      <a:endParaRPr lang="en-GB" dirty="0">
                        <a:latin typeface="Candara" panose="020E0502030303020204" pitchFamily="34" charset="0"/>
                      </a:endParaRPr>
                    </a:p>
                  </a:txBody>
                  <a:tcPr/>
                </a:tc>
                <a:extLst>
                  <a:ext uri="{0D108BD9-81ED-4DB2-BD59-A6C34878D82A}">
                    <a16:rowId xmlns:a16="http://schemas.microsoft.com/office/drawing/2014/main" val="31930321"/>
                  </a:ext>
                </a:extLst>
              </a:tr>
            </a:tbl>
          </a:graphicData>
        </a:graphic>
      </p:graphicFrame>
    </p:spTree>
    <p:extLst>
      <p:ext uri="{BB962C8B-B14F-4D97-AF65-F5344CB8AC3E}">
        <p14:creationId xmlns:p14="http://schemas.microsoft.com/office/powerpoint/2010/main" val="78985752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4.1) Moments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31260772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4.2) Resultant moments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506666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4801314"/>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𝑍</m:t>
                    </m:r>
                  </m:oMath>
                </a14:m>
                <a:r>
                  <a:rPr lang="en-GB" dirty="0">
                    <a:latin typeface="Candara" panose="020E0502030303020204" pitchFamily="34" charset="0"/>
                  </a:rPr>
                  <a:t> is the number of standard deviations above the mean.</a:t>
                </a:r>
              </a:p>
              <a:p>
                <a:pPr algn="ctr"/>
                <a:r>
                  <a:rPr lang="en-GB" dirty="0">
                    <a:latin typeface="Candara" panose="020E0502030303020204" pitchFamily="34" charset="0"/>
                  </a:rPr>
                  <a:t>Assume </a:t>
                </a:r>
                <a14:m>
                  <m:oMath xmlns:m="http://schemas.openxmlformats.org/officeDocument/2006/math">
                    <m:r>
                      <a:rPr lang="en-GB" i="1">
                        <a:latin typeface="Cambria Math"/>
                      </a:rPr>
                      <m:t>𝑋</m:t>
                    </m:r>
                    <m:r>
                      <a:rPr lang="en-GB" i="1">
                        <a:latin typeface="Cambria Math"/>
                      </a:rPr>
                      <m:t>~</m:t>
                    </m:r>
                    <m:r>
                      <a:rPr lang="en-GB" i="1">
                        <a:latin typeface="Cambria Math"/>
                      </a:rPr>
                      <m:t>𝑁</m:t>
                    </m:r>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a:rPr>
                              <m:t>100,15</m:t>
                            </m:r>
                          </m:e>
                          <m:sup>
                            <m:r>
                              <a:rPr lang="en-GB" i="1">
                                <a:latin typeface="Cambria Math"/>
                              </a:rPr>
                              <m:t>2</m:t>
                            </m:r>
                          </m:sup>
                        </m:sSup>
                      </m:e>
                    </m:d>
                  </m:oMath>
                </a14:m>
                <a:endParaRPr lang="en-GB" dirty="0">
                  <a:latin typeface="Candara" panose="020E0502030303020204" pitchFamily="34" charset="0"/>
                </a:endParaRPr>
              </a:p>
              <a:p>
                <a:r>
                  <a:rPr lang="en-GB" dirty="0">
                    <a:latin typeface="Candara" panose="020E0502030303020204" pitchFamily="34" charset="0"/>
                  </a:rPr>
                  <a:t>Find </a:t>
                </a:r>
                <a14:m>
                  <m:oMath xmlns:m="http://schemas.openxmlformats.org/officeDocument/2006/math">
                    <m:r>
                      <a:rPr lang="en-GB" b="0" i="1" smtClean="0">
                        <a:latin typeface="Cambria Math" panose="02040503050406030204" pitchFamily="18" charset="0"/>
                      </a:rPr>
                      <m:t>𝑧</m:t>
                    </m:r>
                  </m:oMath>
                </a14:m>
                <a:r>
                  <a:rPr lang="en-GB" dirty="0">
                    <a:latin typeface="Candara" panose="020E0502030303020204" pitchFamily="34" charset="0"/>
                  </a:rPr>
                  <a:t> if</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=100</m:t>
                      </m:r>
                    </m:oMath>
                  </m:oMathPara>
                </a14:m>
                <a:endParaRPr lang="en-GB" b="0"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=130</m:t>
                      </m:r>
                    </m:oMath>
                  </m:oMathPara>
                </a14:m>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=62.5</m:t>
                      </m:r>
                    </m:oMath>
                  </m:oMathPara>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4801314"/>
              </a:xfrm>
              <a:prstGeom prst="rect">
                <a:avLst/>
              </a:prstGeom>
              <a:blipFill>
                <a:blip r:embed="rId2"/>
                <a:stretch>
                  <a:fillRect l="-1067" t="-762" r="-17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3139321"/>
              </a:xfrm>
              <a:prstGeom prst="rect">
                <a:avLst/>
              </a:prstGeom>
              <a:noFill/>
            </p:spPr>
            <p:txBody>
              <a:bodyPr wrap="square" rtlCol="0">
                <a:spAutoFit/>
              </a:bodyPr>
              <a:lstStyle/>
              <a:p>
                <a14:m>
                  <m:oMath xmlns:m="http://schemas.openxmlformats.org/officeDocument/2006/math">
                    <m:r>
                      <a:rPr lang="en-GB" i="1" smtClean="0">
                        <a:latin typeface="Cambria Math" panose="02040503050406030204" pitchFamily="18" charset="0"/>
                      </a:rPr>
                      <m:t>𝑍</m:t>
                    </m:r>
                  </m:oMath>
                </a14:m>
                <a:r>
                  <a:rPr lang="en-GB" dirty="0">
                    <a:latin typeface="Candara" panose="020E0502030303020204" pitchFamily="34" charset="0"/>
                  </a:rPr>
                  <a:t> is the number of standard deviations above the mean.</a:t>
                </a:r>
              </a:p>
              <a:p>
                <a:pPr algn="ctr"/>
                <a:r>
                  <a:rPr lang="en-GB" dirty="0">
                    <a:latin typeface="Candara" panose="020E0502030303020204" pitchFamily="34" charset="0"/>
                  </a:rPr>
                  <a:t>Assume </a:t>
                </a:r>
                <a14:m>
                  <m:oMath xmlns:m="http://schemas.openxmlformats.org/officeDocument/2006/math">
                    <m:r>
                      <a:rPr lang="en-GB" i="1">
                        <a:latin typeface="Cambria Math"/>
                      </a:rPr>
                      <m:t>𝑋</m:t>
                    </m:r>
                    <m:r>
                      <a:rPr lang="en-GB" i="1">
                        <a:latin typeface="Cambria Math"/>
                      </a:rPr>
                      <m:t>~</m:t>
                    </m:r>
                    <m:r>
                      <a:rPr lang="en-GB" i="1">
                        <a:latin typeface="Cambria Math"/>
                      </a:rPr>
                      <m:t>𝑁</m:t>
                    </m:r>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a:rPr>
                              <m:t>100,15</m:t>
                            </m:r>
                          </m:e>
                          <m:sup>
                            <m:r>
                              <a:rPr lang="en-GB" i="1">
                                <a:latin typeface="Cambria Math"/>
                              </a:rPr>
                              <m:t>2</m:t>
                            </m:r>
                          </m:sup>
                        </m:sSup>
                      </m:e>
                    </m:d>
                  </m:oMath>
                </a14:m>
                <a:endParaRPr lang="en-GB" dirty="0">
                  <a:latin typeface="Candara" panose="020E0502030303020204" pitchFamily="34" charset="0"/>
                </a:endParaRPr>
              </a:p>
              <a:p>
                <a:r>
                  <a:rPr lang="en-GB" dirty="0">
                    <a:latin typeface="Candara" panose="020E0502030303020204" pitchFamily="34" charset="0"/>
                  </a:rPr>
                  <a:t>Find </a:t>
                </a:r>
                <a14:m>
                  <m:oMath xmlns:m="http://schemas.openxmlformats.org/officeDocument/2006/math">
                    <m:r>
                      <a:rPr lang="en-GB" b="0" i="1" smtClean="0">
                        <a:latin typeface="Cambria Math" panose="02040503050406030204" pitchFamily="18" charset="0"/>
                      </a:rPr>
                      <m:t>𝑍</m:t>
                    </m:r>
                  </m:oMath>
                </a14:m>
                <a:r>
                  <a:rPr lang="en-GB" dirty="0">
                    <a:latin typeface="Candara" panose="020E0502030303020204" pitchFamily="34" charset="0"/>
                  </a:rPr>
                  <a:t> if</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=85</m:t>
                      </m:r>
                    </m:oMath>
                  </m:oMathPara>
                </a14:m>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=165</m:t>
                      </m:r>
                    </m:oMath>
                  </m:oMathPara>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3139321"/>
              </a:xfrm>
              <a:prstGeom prst="rect">
                <a:avLst/>
              </a:prstGeom>
              <a:blipFill>
                <a:blip r:embed="rId3"/>
                <a:stretch>
                  <a:fillRect l="-1200" t="-971" r="-16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82033" y="1842468"/>
                <a:ext cx="4572001" cy="203132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𝑍</m:t>
                      </m:r>
                      <m:r>
                        <a:rPr lang="en-GB" b="0" i="1" smtClean="0">
                          <a:solidFill>
                            <a:srgbClr val="FF0000"/>
                          </a:solidFill>
                          <a:latin typeface="Cambria Math" panose="02040503050406030204" pitchFamily="18" charset="0"/>
                        </a:rPr>
                        <m:t>=−1</m:t>
                      </m:r>
                    </m:oMath>
                  </m:oMathPara>
                </a14:m>
                <a:endParaRPr lang="en-GB" dirty="0">
                  <a:solidFill>
                    <a:srgbClr val="FF0000"/>
                  </a:solidFill>
                  <a:latin typeface="Candara" panose="020E0502030303020204" pitchFamily="34" charset="0"/>
                </a:endParaRPr>
              </a:p>
              <a:p>
                <a:endParaRPr lang="en-GB" dirty="0">
                  <a:solidFill>
                    <a:srgbClr val="FF0000"/>
                  </a:solidFill>
                  <a:latin typeface="Candara" panose="020E0502030303020204" pitchFamily="34" charset="0"/>
                </a:endParaRPr>
              </a:p>
              <a:p>
                <a:endParaRPr lang="en-GB" dirty="0">
                  <a:solidFill>
                    <a:srgbClr val="FF0000"/>
                  </a:solidFill>
                  <a:latin typeface="Candara" panose="020E0502030303020204" pitchFamily="34" charset="0"/>
                </a:endParaRPr>
              </a:p>
              <a:p>
                <a:endParaRPr lang="en-GB" dirty="0">
                  <a:solidFill>
                    <a:srgbClr val="FF0000"/>
                  </a:solidFill>
                  <a:latin typeface="Candara" panose="020E0502030303020204" pitchFamily="34" charset="0"/>
                </a:endParaRPr>
              </a:p>
              <a:p>
                <a:endParaRPr lang="en-GB" dirty="0">
                  <a:solidFill>
                    <a:srgbClr val="FF0000"/>
                  </a:solidFill>
                  <a:latin typeface="Candara" panose="020E0502030303020204" pitchFamily="34" charset="0"/>
                </a:endParaRPr>
              </a:p>
              <a:p>
                <a:endParaRPr lang="en-GB" dirty="0">
                  <a:solidFill>
                    <a:srgbClr val="FF0000"/>
                  </a:solidFill>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𝑍</m:t>
                      </m:r>
                      <m:r>
                        <a:rPr lang="en-GB" b="0" i="1" smtClean="0">
                          <a:solidFill>
                            <a:srgbClr val="FF0000"/>
                          </a:solidFill>
                          <a:latin typeface="Cambria Math" panose="02040503050406030204" pitchFamily="18" charset="0"/>
                        </a:rPr>
                        <m:t>=4.3333…</m:t>
                      </m:r>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82033" y="1842468"/>
                <a:ext cx="4572001" cy="2031325"/>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75416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451273" cy="527222"/>
          </a:xfrm>
        </p:spPr>
        <p:txBody>
          <a:bodyP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ea typeface="+mn-ea"/>
                <a:cs typeface="+mn-cs"/>
              </a:rPr>
              <a:t>2) Conditional probability</a:t>
            </a:r>
          </a:p>
        </p:txBody>
      </p:sp>
      <p:sp>
        <p:nvSpPr>
          <p:cNvPr id="4" name="TextBox 3">
            <a:extLst>
              <a:ext uri="{FF2B5EF4-FFF2-40B4-BE49-F238E27FC236}">
                <a16:creationId xmlns:a16="http://schemas.microsoft.com/office/drawing/2014/main" id="{CA12FE76-5CF5-4D77-BD77-246AEA852914}"/>
              </a:ext>
            </a:extLst>
          </p:cNvPr>
          <p:cNvSpPr txBox="1"/>
          <p:nvPr/>
        </p:nvSpPr>
        <p:spPr>
          <a:xfrm>
            <a:off x="6400800" y="21895"/>
            <a:ext cx="2687541" cy="646331"/>
          </a:xfrm>
          <a:prstGeom prst="rect">
            <a:avLst/>
          </a:prstGeom>
          <a:noFill/>
        </p:spPr>
        <p:txBody>
          <a:bodyPr wrap="square" rtlCol="0">
            <a:spAutoFit/>
          </a:bodyPr>
          <a:lstStyle/>
          <a:p>
            <a:r>
              <a:rPr lang="en-GB" dirty="0">
                <a:latin typeface="Candara" panose="020E0502030303020204" pitchFamily="34" charset="0"/>
                <a:hlinkClick r:id="rId2" action="ppaction://hlinksldjump"/>
              </a:rPr>
              <a:t>Statistics and Mechanics 2 CONTENTS</a:t>
            </a:r>
            <a:endParaRPr lang="en-GB" dirty="0">
              <a:latin typeface="Candara" panose="020E0502030303020204" pitchFamily="34" charset="0"/>
            </a:endParaRPr>
          </a:p>
        </p:txBody>
      </p:sp>
      <p:graphicFrame>
        <p:nvGraphicFramePr>
          <p:cNvPr id="3" name="Table 4">
            <a:extLst>
              <a:ext uri="{FF2B5EF4-FFF2-40B4-BE49-F238E27FC236}">
                <a16:creationId xmlns:a16="http://schemas.microsoft.com/office/drawing/2014/main" id="{025826F9-BBEB-4D37-A6CB-13A118B9C2C4}"/>
              </a:ext>
            </a:extLst>
          </p:cNvPr>
          <p:cNvGraphicFramePr>
            <a:graphicFrameLocks noGrp="1"/>
          </p:cNvGraphicFramePr>
          <p:nvPr>
            <p:extLst>
              <p:ext uri="{D42A27DB-BD31-4B8C-83A1-F6EECF244321}">
                <p14:modId xmlns:p14="http://schemas.microsoft.com/office/powerpoint/2010/main" val="4110532262"/>
              </p:ext>
            </p:extLst>
          </p:nvPr>
        </p:nvGraphicFramePr>
        <p:xfrm>
          <a:off x="-1" y="737040"/>
          <a:ext cx="9143999" cy="1828800"/>
        </p:xfrm>
        <a:graphic>
          <a:graphicData uri="http://schemas.openxmlformats.org/drawingml/2006/table">
            <a:tbl>
              <a:tblPr firstRow="1" bandRow="1">
                <a:tableStyleId>{5940675A-B579-460E-94D1-54222C63F5DA}</a:tableStyleId>
              </a:tblPr>
              <a:tblGrid>
                <a:gridCol w="9143999">
                  <a:extLst>
                    <a:ext uri="{9D8B030D-6E8A-4147-A177-3AD203B41FA5}">
                      <a16:colId xmlns:a16="http://schemas.microsoft.com/office/drawing/2014/main" val="2027632296"/>
                    </a:ext>
                  </a:extLst>
                </a:gridCol>
              </a:tblGrid>
              <a:tr h="299455">
                <a:tc>
                  <a:txBody>
                    <a:bodyPr/>
                    <a:lstStyle/>
                    <a:p>
                      <a:r>
                        <a:rPr lang="en-GB" dirty="0">
                          <a:latin typeface="Candara" panose="020E0502030303020204" pitchFamily="34" charset="0"/>
                          <a:hlinkClick r:id="rId3" action="ppaction://hlinksldjump"/>
                        </a:rPr>
                        <a:t>2.1) Set notation</a:t>
                      </a:r>
                      <a:endParaRPr lang="en-GB" dirty="0">
                        <a:latin typeface="Candara" panose="020E0502030303020204" pitchFamily="34" charset="0"/>
                      </a:endParaRPr>
                    </a:p>
                  </a:txBody>
                  <a:tcPr/>
                </a:tc>
                <a:extLst>
                  <a:ext uri="{0D108BD9-81ED-4DB2-BD59-A6C34878D82A}">
                    <a16:rowId xmlns:a16="http://schemas.microsoft.com/office/drawing/2014/main" val="2632918424"/>
                  </a:ext>
                </a:extLst>
              </a:tr>
              <a:tr h="299455">
                <a:tc>
                  <a:txBody>
                    <a:bodyPr/>
                    <a:lstStyle/>
                    <a:p>
                      <a:r>
                        <a:rPr lang="en-GB" dirty="0">
                          <a:latin typeface="Candara" panose="020E0502030303020204" pitchFamily="34" charset="0"/>
                          <a:hlinkClick r:id="rId4" action="ppaction://hlinksldjump"/>
                        </a:rPr>
                        <a:t>2.2) Conditional probability</a:t>
                      </a:r>
                      <a:endParaRPr lang="en-GB" dirty="0">
                        <a:latin typeface="Candara" panose="020E0502030303020204" pitchFamily="34" charset="0"/>
                      </a:endParaRPr>
                    </a:p>
                  </a:txBody>
                  <a:tcPr/>
                </a:tc>
                <a:extLst>
                  <a:ext uri="{0D108BD9-81ED-4DB2-BD59-A6C34878D82A}">
                    <a16:rowId xmlns:a16="http://schemas.microsoft.com/office/drawing/2014/main" val="3137919817"/>
                  </a:ext>
                </a:extLst>
              </a:tr>
              <a:tr h="299455">
                <a:tc>
                  <a:txBody>
                    <a:bodyPr/>
                    <a:lstStyle/>
                    <a:p>
                      <a:r>
                        <a:rPr lang="en-GB" dirty="0">
                          <a:latin typeface="Candara" panose="020E0502030303020204" pitchFamily="34" charset="0"/>
                          <a:hlinkClick r:id="rId5" action="ppaction://hlinksldjump"/>
                        </a:rPr>
                        <a:t>2.3) Conditional probabilities in Venn diagrams</a:t>
                      </a:r>
                      <a:endParaRPr lang="en-GB" dirty="0">
                        <a:latin typeface="Candara" panose="020E0502030303020204" pitchFamily="34" charset="0"/>
                      </a:endParaRPr>
                    </a:p>
                  </a:txBody>
                  <a:tcPr/>
                </a:tc>
                <a:extLst>
                  <a:ext uri="{0D108BD9-81ED-4DB2-BD59-A6C34878D82A}">
                    <a16:rowId xmlns:a16="http://schemas.microsoft.com/office/drawing/2014/main" val="1732762919"/>
                  </a:ext>
                </a:extLst>
              </a:tr>
              <a:tr h="299455">
                <a:tc>
                  <a:txBody>
                    <a:bodyPr/>
                    <a:lstStyle/>
                    <a:p>
                      <a:r>
                        <a:rPr lang="en-GB" dirty="0">
                          <a:latin typeface="Candara" panose="020E0502030303020204" pitchFamily="34" charset="0"/>
                          <a:hlinkClick r:id="rId6" action="ppaction://hlinksldjump"/>
                        </a:rPr>
                        <a:t>2.4) Probability formulae</a:t>
                      </a:r>
                      <a:endParaRPr lang="en-GB" dirty="0">
                        <a:latin typeface="Candara" panose="020E0502030303020204" pitchFamily="34" charset="0"/>
                      </a:endParaRPr>
                    </a:p>
                  </a:txBody>
                  <a:tcPr/>
                </a:tc>
                <a:extLst>
                  <a:ext uri="{0D108BD9-81ED-4DB2-BD59-A6C34878D82A}">
                    <a16:rowId xmlns:a16="http://schemas.microsoft.com/office/drawing/2014/main" val="1735143608"/>
                  </a:ext>
                </a:extLst>
              </a:tr>
              <a:tr h="299455">
                <a:tc>
                  <a:txBody>
                    <a:bodyPr/>
                    <a:lstStyle/>
                    <a:p>
                      <a:r>
                        <a:rPr lang="en-GB" dirty="0">
                          <a:latin typeface="Candara" panose="020E0502030303020204" pitchFamily="34" charset="0"/>
                          <a:hlinkClick r:id="rId7" action="ppaction://hlinksldjump"/>
                        </a:rPr>
                        <a:t>2.5) Tree diagrams</a:t>
                      </a:r>
                      <a:endParaRPr lang="en-GB" dirty="0">
                        <a:latin typeface="Candara" panose="020E0502030303020204" pitchFamily="34" charset="0"/>
                      </a:endParaRPr>
                    </a:p>
                  </a:txBody>
                  <a:tcPr/>
                </a:tc>
                <a:extLst>
                  <a:ext uri="{0D108BD9-81ED-4DB2-BD59-A6C34878D82A}">
                    <a16:rowId xmlns:a16="http://schemas.microsoft.com/office/drawing/2014/main" val="31930321"/>
                  </a:ext>
                </a:extLst>
              </a:tr>
            </a:tbl>
          </a:graphicData>
        </a:graphic>
      </p:graphicFrame>
    </p:spTree>
    <p:extLst>
      <p:ext uri="{BB962C8B-B14F-4D97-AF65-F5344CB8AC3E}">
        <p14:creationId xmlns:p14="http://schemas.microsoft.com/office/powerpoint/2010/main" val="377861722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4.3) Equilibrium</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4161152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3416320"/>
              </a:xfrm>
              <a:prstGeom prst="rect">
                <a:avLst/>
              </a:prstGeom>
              <a:noFill/>
            </p:spPr>
            <p:txBody>
              <a:bodyPr wrap="square" rtlCol="0">
                <a:spAutoFit/>
              </a:bodyPr>
              <a:lstStyle/>
              <a:p>
                <a:r>
                  <a:rPr lang="en-GB" dirty="0">
                    <a:latin typeface="Candara" panose="020E0502030303020204" pitchFamily="34" charset="0"/>
                  </a:rPr>
                  <a:t>The random variable </a:t>
                </a:r>
                <a14:m>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𝑁</m:t>
                    </m:r>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b="0" i="1" smtClean="0">
                                <a:latin typeface="Cambria Math" panose="02040503050406030204" pitchFamily="18" charset="0"/>
                              </a:rPr>
                              <m:t>4</m:t>
                            </m:r>
                            <m:r>
                              <a:rPr lang="en-GB" i="1">
                                <a:latin typeface="Cambria Math" panose="02040503050406030204" pitchFamily="18" charset="0"/>
                              </a:rPr>
                              <m:t>0,</m:t>
                            </m:r>
                            <m:r>
                              <a:rPr lang="en-GB" b="0" i="1" smtClean="0">
                                <a:latin typeface="Cambria Math" panose="02040503050406030204" pitchFamily="18" charset="0"/>
                              </a:rPr>
                              <m:t> 5</m:t>
                            </m:r>
                          </m:e>
                          <m:sup>
                            <m:r>
                              <a:rPr lang="en-GB" i="1">
                                <a:latin typeface="Cambria Math" panose="02040503050406030204" pitchFamily="18" charset="0"/>
                              </a:rPr>
                              <m:t>2</m:t>
                            </m:r>
                          </m:sup>
                        </m:sSup>
                      </m:e>
                    </m:d>
                  </m:oMath>
                </a14:m>
                <a:r>
                  <a:rPr lang="en-GB" dirty="0">
                    <a:latin typeface="Candara" panose="020E0502030303020204" pitchFamily="34" charset="0"/>
                  </a:rPr>
                  <a:t>. </a:t>
                </a:r>
              </a:p>
              <a:p>
                <a:r>
                  <a:rPr lang="en-GB" dirty="0">
                    <a:latin typeface="Candara" panose="020E0502030303020204" pitchFamily="34" charset="0"/>
                  </a:rPr>
                  <a:t>Write in terms of </a:t>
                </a:r>
                <a14:m>
                  <m:oMath xmlns:m="http://schemas.openxmlformats.org/officeDocument/2006/math">
                    <m:r>
                      <m:rPr>
                        <m:sty m:val="p"/>
                      </m:rPr>
                      <a:rPr lang="en-GB">
                        <a:latin typeface="Cambria Math" panose="02040503050406030204" pitchFamily="18" charset="0"/>
                      </a:rPr>
                      <m:t>Φ</m:t>
                    </m:r>
                    <m:d>
                      <m:dPr>
                        <m:ctrlPr>
                          <a:rPr lang="en-GB" i="1">
                            <a:latin typeface="Cambria Math" panose="02040503050406030204" pitchFamily="18" charset="0"/>
                          </a:rPr>
                        </m:ctrlPr>
                      </m:dPr>
                      <m:e>
                        <m:r>
                          <a:rPr lang="en-GB" i="1">
                            <a:latin typeface="Cambria Math" panose="02040503050406030204" pitchFamily="18" charset="0"/>
                          </a:rPr>
                          <m:t>𝑧</m:t>
                        </m:r>
                      </m:e>
                    </m:d>
                  </m:oMath>
                </a14:m>
                <a:r>
                  <a:rPr lang="en-GB" dirty="0">
                    <a:latin typeface="Candara" panose="020E0502030303020204" pitchFamily="34" charset="0"/>
                  </a:rPr>
                  <a:t> for some value of </a:t>
                </a:r>
                <a14:m>
                  <m:oMath xmlns:m="http://schemas.openxmlformats.org/officeDocument/2006/math">
                    <m:r>
                      <a:rPr lang="en-GB" i="1">
                        <a:latin typeface="Cambria Math" panose="02040503050406030204" pitchFamily="18" charset="0"/>
                      </a:rPr>
                      <m:t>𝑧</m:t>
                    </m:r>
                  </m:oMath>
                </a14:m>
                <a:r>
                  <a:rPr lang="en-GB" dirty="0">
                    <a:latin typeface="Candara" panose="020E0502030303020204" pitchFamily="34" charset="0"/>
                  </a:rPr>
                  <a:t>. </a:t>
                </a:r>
              </a:p>
              <a:p>
                <a:pPr algn="ctr"/>
                <a:r>
                  <a:rPr lang="en-GB" dirty="0">
                    <a:latin typeface="Candara" panose="020E0502030303020204" pitchFamily="34" charset="0"/>
                  </a:rPr>
                  <a:t>(a) </a:t>
                </a: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𝑋</m:t>
                        </m:r>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rPr>
                          <m:t>45</m:t>
                        </m:r>
                      </m:e>
                    </m:d>
                  </m:oMath>
                </a14:m>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pPr algn="ctr"/>
                <a:r>
                  <a:rPr lang="en-GB" dirty="0">
                    <a:latin typeface="Candara" panose="020E0502030303020204" pitchFamily="34" charset="0"/>
                  </a:rPr>
                  <a:t>(b) </a:t>
                </a: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𝑋</m:t>
                        </m:r>
                        <m:r>
                          <a:rPr lang="en-GB" b="0" i="1" smtClean="0">
                            <a:latin typeface="Cambria Math" panose="02040503050406030204" pitchFamily="18" charset="0"/>
                          </a:rPr>
                          <m:t>&gt;43</m:t>
                        </m:r>
                      </m:e>
                    </m:d>
                  </m:oMath>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3416320"/>
              </a:xfrm>
              <a:prstGeom prst="rect">
                <a:avLst/>
              </a:prstGeom>
              <a:blipFill>
                <a:blip r:embed="rId2"/>
                <a:stretch>
                  <a:fillRect l="-1067" t="-1071" b="-19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1200329"/>
              </a:xfrm>
              <a:prstGeom prst="rect">
                <a:avLst/>
              </a:prstGeom>
              <a:noFill/>
            </p:spPr>
            <p:txBody>
              <a:bodyPr wrap="square" rtlCol="0">
                <a:spAutoFit/>
              </a:bodyPr>
              <a:lstStyle/>
              <a:p>
                <a:r>
                  <a:rPr lang="en-GB" dirty="0">
                    <a:latin typeface="Candara" panose="020E0502030303020204" pitchFamily="34" charset="0"/>
                  </a:rPr>
                  <a:t>The random variable </a:t>
                </a:r>
                <a14:m>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𝑁</m:t>
                    </m:r>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50,</m:t>
                            </m:r>
                            <m:r>
                              <a:rPr lang="en-GB" b="0" i="1" smtClean="0">
                                <a:latin typeface="Cambria Math" panose="02040503050406030204" pitchFamily="18" charset="0"/>
                              </a:rPr>
                              <m:t> </m:t>
                            </m:r>
                            <m:r>
                              <a:rPr lang="en-GB" i="1">
                                <a:latin typeface="Cambria Math" panose="02040503050406030204" pitchFamily="18" charset="0"/>
                              </a:rPr>
                              <m:t>4</m:t>
                            </m:r>
                          </m:e>
                          <m:sup>
                            <m:r>
                              <a:rPr lang="en-GB" i="1">
                                <a:latin typeface="Cambria Math" panose="02040503050406030204" pitchFamily="18" charset="0"/>
                              </a:rPr>
                              <m:t>2</m:t>
                            </m:r>
                          </m:sup>
                        </m:sSup>
                      </m:e>
                    </m:d>
                  </m:oMath>
                </a14:m>
                <a:r>
                  <a:rPr lang="en-GB" dirty="0">
                    <a:latin typeface="Candara" panose="020E0502030303020204" pitchFamily="34" charset="0"/>
                  </a:rPr>
                  <a:t>. Write in terms of </a:t>
                </a:r>
                <a14:m>
                  <m:oMath xmlns:m="http://schemas.openxmlformats.org/officeDocument/2006/math">
                    <m:r>
                      <m:rPr>
                        <m:sty m:val="p"/>
                      </m:rPr>
                      <a:rPr lang="en-GB">
                        <a:latin typeface="Cambria Math" panose="02040503050406030204" pitchFamily="18" charset="0"/>
                      </a:rPr>
                      <m:t>Φ</m:t>
                    </m:r>
                    <m:d>
                      <m:dPr>
                        <m:ctrlPr>
                          <a:rPr lang="en-GB" i="1">
                            <a:latin typeface="Cambria Math" panose="02040503050406030204" pitchFamily="18" charset="0"/>
                          </a:rPr>
                        </m:ctrlPr>
                      </m:dPr>
                      <m:e>
                        <m:r>
                          <a:rPr lang="en-GB" i="1">
                            <a:latin typeface="Cambria Math" panose="02040503050406030204" pitchFamily="18" charset="0"/>
                          </a:rPr>
                          <m:t>𝑧</m:t>
                        </m:r>
                      </m:e>
                    </m:d>
                  </m:oMath>
                </a14:m>
                <a:r>
                  <a:rPr lang="en-GB" dirty="0">
                    <a:latin typeface="Candara" panose="020E0502030303020204" pitchFamily="34" charset="0"/>
                  </a:rPr>
                  <a:t> for some value of </a:t>
                </a:r>
                <a14:m>
                  <m:oMath xmlns:m="http://schemas.openxmlformats.org/officeDocument/2006/math">
                    <m:r>
                      <a:rPr lang="en-GB" i="1">
                        <a:latin typeface="Cambria Math" panose="02040503050406030204" pitchFamily="18" charset="0"/>
                      </a:rPr>
                      <m:t>𝑧</m:t>
                    </m:r>
                  </m:oMath>
                </a14:m>
                <a:r>
                  <a:rPr lang="en-GB" dirty="0">
                    <a:latin typeface="Candara" panose="020E0502030303020204" pitchFamily="34" charset="0"/>
                  </a:rPr>
                  <a:t>. </a:t>
                </a:r>
              </a:p>
              <a:p>
                <a:r>
                  <a:rPr lang="en-GB" dirty="0">
                    <a:latin typeface="Candara" panose="020E0502030303020204" pitchFamily="34" charset="0"/>
                  </a:rPr>
                  <a:t>(a) </a:t>
                </a: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&lt;53</m:t>
                        </m:r>
                      </m:e>
                    </m:d>
                  </m:oMath>
                </a14:m>
                <a:endParaRPr lang="en-GB" dirty="0">
                  <a:latin typeface="Candara" panose="020E0502030303020204" pitchFamily="34" charset="0"/>
                </a:endParaRPr>
              </a:p>
              <a:p>
                <a:r>
                  <a:rPr lang="en-GB" dirty="0">
                    <a:latin typeface="Candara" panose="020E0502030303020204" pitchFamily="34" charset="0"/>
                  </a:rPr>
                  <a:t>(b) </a:t>
                </a: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≥55</m:t>
                        </m:r>
                      </m:e>
                    </m:d>
                  </m:oMath>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1200329"/>
              </a:xfrm>
              <a:prstGeom prst="rect">
                <a:avLst/>
              </a:prstGeom>
              <a:blipFill>
                <a:blip r:embed="rId3"/>
                <a:stretch>
                  <a:fillRect l="-1200" t="-2538" b="-71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82033" y="1842468"/>
                <a:ext cx="4572001" cy="646331"/>
              </a:xfrm>
              <a:prstGeom prst="rect">
                <a:avLst/>
              </a:prstGeom>
            </p:spPr>
            <p:txBody>
              <a:bodyPr wrap="square">
                <a:spAutoFit/>
              </a:bodyPr>
              <a:lstStyle/>
              <a:p>
                <a:pPr marL="342900" indent="-342900">
                  <a:buAutoNum type="alphaLcParenR"/>
                </a:pPr>
                <a14:m>
                  <m:oMath xmlns:m="http://schemas.openxmlformats.org/officeDocument/2006/math">
                    <m:r>
                      <a:rPr lang="en-GB" b="0" i="0" smtClean="0">
                        <a:solidFill>
                          <a:srgbClr val="FF0000"/>
                        </a:solidFill>
                        <a:latin typeface="Cambria Math" panose="02040503050406030204" pitchFamily="18" charset="0"/>
                      </a:rPr>
                      <m:t> </m:t>
                    </m:r>
                    <m:r>
                      <m:rPr>
                        <m:sty m:val="p"/>
                      </m:rPr>
                      <a:rPr lang="en-GB">
                        <a:solidFill>
                          <a:srgbClr val="FF0000"/>
                        </a:solidFill>
                        <a:latin typeface="Cambria Math" panose="02040503050406030204" pitchFamily="18" charset="0"/>
                      </a:rPr>
                      <m:t>Φ</m:t>
                    </m:r>
                    <m:d>
                      <m:dPr>
                        <m:ctrlPr>
                          <a:rPr lang="en-GB" i="1">
                            <a:solidFill>
                              <a:srgbClr val="FF0000"/>
                            </a:solidFill>
                            <a:latin typeface="Cambria Math" panose="02040503050406030204" pitchFamily="18" charset="0"/>
                          </a:rPr>
                        </m:ctrlPr>
                      </m:dPr>
                      <m:e>
                        <m:r>
                          <a:rPr lang="en-GB" i="1">
                            <a:solidFill>
                              <a:srgbClr val="FF0000"/>
                            </a:solidFill>
                            <a:latin typeface="Cambria Math" panose="02040503050406030204" pitchFamily="18" charset="0"/>
                          </a:rPr>
                          <m:t>0.75</m:t>
                        </m:r>
                      </m:e>
                    </m:d>
                  </m:oMath>
                </a14:m>
                <a:endParaRPr lang="en-GB" dirty="0">
                  <a:solidFill>
                    <a:srgbClr val="FF0000"/>
                  </a:solidFill>
                  <a:latin typeface="Candara" panose="020E0502030303020204" pitchFamily="34" charset="0"/>
                </a:endParaRPr>
              </a:p>
              <a:p>
                <a:pPr marL="342900" indent="-342900">
                  <a:buAutoNum type="alphaLcParenR"/>
                </a:pPr>
                <a:r>
                  <a:rPr lang="en-GB" dirty="0">
                    <a:solidFill>
                      <a:srgbClr val="FF0000"/>
                    </a:solidFill>
                    <a:latin typeface="Candara" panose="020E0502030303020204" pitchFamily="34" charset="0"/>
                  </a:rPr>
                  <a:t> </a:t>
                </a:r>
                <a14:m>
                  <m:oMath xmlns:m="http://schemas.openxmlformats.org/officeDocument/2006/math">
                    <m:r>
                      <a:rPr lang="en-GB" i="1">
                        <a:solidFill>
                          <a:srgbClr val="FF0000"/>
                        </a:solidFill>
                        <a:latin typeface="Cambria Math" panose="02040503050406030204" pitchFamily="18" charset="0"/>
                      </a:rPr>
                      <m:t>1−</m:t>
                    </m:r>
                    <m:r>
                      <m:rPr>
                        <m:sty m:val="p"/>
                      </m:rPr>
                      <a:rPr lang="en-GB">
                        <a:solidFill>
                          <a:srgbClr val="FF0000"/>
                        </a:solidFill>
                        <a:latin typeface="Cambria Math" panose="02040503050406030204" pitchFamily="18" charset="0"/>
                      </a:rPr>
                      <m:t>Φ</m:t>
                    </m:r>
                    <m:d>
                      <m:dPr>
                        <m:ctrlPr>
                          <a:rPr lang="en-GB" i="1">
                            <a:solidFill>
                              <a:srgbClr val="FF0000"/>
                            </a:solidFill>
                            <a:latin typeface="Cambria Math" panose="02040503050406030204" pitchFamily="18" charset="0"/>
                          </a:rPr>
                        </m:ctrlPr>
                      </m:dPr>
                      <m:e>
                        <m:r>
                          <a:rPr lang="en-GB" i="1">
                            <a:solidFill>
                              <a:srgbClr val="FF0000"/>
                            </a:solidFill>
                            <a:latin typeface="Cambria Math" panose="02040503050406030204" pitchFamily="18" charset="0"/>
                          </a:rPr>
                          <m:t>1.25</m:t>
                        </m:r>
                      </m:e>
                    </m:d>
                  </m:oMath>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82033" y="1842468"/>
                <a:ext cx="4572001" cy="646331"/>
              </a:xfrm>
              <a:prstGeom prst="rect">
                <a:avLst/>
              </a:prstGeom>
              <a:blipFill>
                <a:blip r:embed="rId4"/>
                <a:stretch>
                  <a:fillRect l="-1200" t="-4717" b="-14151"/>
                </a:stretch>
              </a:blipFill>
            </p:spPr>
            <p:txBody>
              <a:bodyPr/>
              <a:lstStyle/>
              <a:p>
                <a:r>
                  <a:rPr lang="en-GB">
                    <a:noFill/>
                  </a:rPr>
                  <a:t> </a:t>
                </a:r>
              </a:p>
            </p:txBody>
          </p:sp>
        </mc:Fallback>
      </mc:AlternateContent>
    </p:spTree>
    <p:extLst>
      <p:ext uri="{BB962C8B-B14F-4D97-AF65-F5344CB8AC3E}">
        <p14:creationId xmlns:p14="http://schemas.microsoft.com/office/powerpoint/2010/main" val="372225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4.4) Centres of mass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54890310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2.1) Set notation</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190114909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4.5) Tilting</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72774582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27222"/>
          </a:xfrm>
        </p:spPr>
        <p:txBody>
          <a:bodyP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ea typeface="+mn-ea"/>
                <a:cs typeface="+mn-cs"/>
              </a:rPr>
              <a:t>5) Forces and friction</a:t>
            </a:r>
          </a:p>
        </p:txBody>
      </p:sp>
      <p:sp>
        <p:nvSpPr>
          <p:cNvPr id="4" name="TextBox 3">
            <a:extLst>
              <a:ext uri="{FF2B5EF4-FFF2-40B4-BE49-F238E27FC236}">
                <a16:creationId xmlns:a16="http://schemas.microsoft.com/office/drawing/2014/main" id="{CA12FE76-5CF5-4D77-BD77-246AEA852914}"/>
              </a:ext>
            </a:extLst>
          </p:cNvPr>
          <p:cNvSpPr txBox="1"/>
          <p:nvPr/>
        </p:nvSpPr>
        <p:spPr>
          <a:xfrm>
            <a:off x="6400800" y="21895"/>
            <a:ext cx="2687541" cy="646331"/>
          </a:xfrm>
          <a:prstGeom prst="rect">
            <a:avLst/>
          </a:prstGeom>
          <a:noFill/>
        </p:spPr>
        <p:txBody>
          <a:bodyPr wrap="square" rtlCol="0">
            <a:spAutoFit/>
          </a:bodyPr>
          <a:lstStyle/>
          <a:p>
            <a:r>
              <a:rPr lang="en-GB" dirty="0">
                <a:latin typeface="Candara" panose="020E0502030303020204" pitchFamily="34" charset="0"/>
                <a:hlinkClick r:id="rId2" action="ppaction://hlinksldjump"/>
              </a:rPr>
              <a:t>Statistics and Mechanics 2 CONTENTS</a:t>
            </a:r>
            <a:endParaRPr lang="en-GB" dirty="0">
              <a:latin typeface="Candara" panose="020E0502030303020204" pitchFamily="34" charset="0"/>
            </a:endParaRPr>
          </a:p>
        </p:txBody>
      </p:sp>
      <p:graphicFrame>
        <p:nvGraphicFramePr>
          <p:cNvPr id="3" name="Table 4">
            <a:extLst>
              <a:ext uri="{FF2B5EF4-FFF2-40B4-BE49-F238E27FC236}">
                <a16:creationId xmlns:a16="http://schemas.microsoft.com/office/drawing/2014/main" id="{025826F9-BBEB-4D37-A6CB-13A118B9C2C4}"/>
              </a:ext>
            </a:extLst>
          </p:cNvPr>
          <p:cNvGraphicFramePr>
            <a:graphicFrameLocks noGrp="1"/>
          </p:cNvGraphicFramePr>
          <p:nvPr>
            <p:extLst>
              <p:ext uri="{D42A27DB-BD31-4B8C-83A1-F6EECF244321}">
                <p14:modId xmlns:p14="http://schemas.microsoft.com/office/powerpoint/2010/main" val="2066532250"/>
              </p:ext>
            </p:extLst>
          </p:nvPr>
        </p:nvGraphicFramePr>
        <p:xfrm>
          <a:off x="-1" y="737040"/>
          <a:ext cx="9143999" cy="1097280"/>
        </p:xfrm>
        <a:graphic>
          <a:graphicData uri="http://schemas.openxmlformats.org/drawingml/2006/table">
            <a:tbl>
              <a:tblPr firstRow="1" bandRow="1">
                <a:tableStyleId>{5940675A-B579-460E-94D1-54222C63F5DA}</a:tableStyleId>
              </a:tblPr>
              <a:tblGrid>
                <a:gridCol w="9143999">
                  <a:extLst>
                    <a:ext uri="{9D8B030D-6E8A-4147-A177-3AD203B41FA5}">
                      <a16:colId xmlns:a16="http://schemas.microsoft.com/office/drawing/2014/main" val="2027632296"/>
                    </a:ext>
                  </a:extLst>
                </a:gridCol>
              </a:tblGrid>
              <a:tr h="299455">
                <a:tc>
                  <a:txBody>
                    <a:bodyPr/>
                    <a:lstStyle/>
                    <a:p>
                      <a:r>
                        <a:rPr lang="en-GB" dirty="0">
                          <a:latin typeface="Candara" panose="020E0502030303020204" pitchFamily="34" charset="0"/>
                          <a:hlinkClick r:id="rId3" action="ppaction://hlinksldjump"/>
                        </a:rPr>
                        <a:t>5.1) Resolving forces</a:t>
                      </a:r>
                      <a:endParaRPr lang="en-GB" dirty="0">
                        <a:latin typeface="Candara" panose="020E0502030303020204" pitchFamily="34" charset="0"/>
                      </a:endParaRPr>
                    </a:p>
                  </a:txBody>
                  <a:tcPr/>
                </a:tc>
                <a:extLst>
                  <a:ext uri="{0D108BD9-81ED-4DB2-BD59-A6C34878D82A}">
                    <a16:rowId xmlns:a16="http://schemas.microsoft.com/office/drawing/2014/main" val="2632918424"/>
                  </a:ext>
                </a:extLst>
              </a:tr>
              <a:tr h="299455">
                <a:tc>
                  <a:txBody>
                    <a:bodyPr/>
                    <a:lstStyle/>
                    <a:p>
                      <a:r>
                        <a:rPr lang="en-GB" dirty="0">
                          <a:latin typeface="Candara" panose="020E0502030303020204" pitchFamily="34" charset="0"/>
                          <a:hlinkClick r:id="rId4" action="ppaction://hlinksldjump"/>
                        </a:rPr>
                        <a:t>5.2) Inclined planes</a:t>
                      </a:r>
                      <a:endParaRPr lang="en-GB" dirty="0">
                        <a:latin typeface="Candara" panose="020E0502030303020204" pitchFamily="34" charset="0"/>
                      </a:endParaRPr>
                    </a:p>
                  </a:txBody>
                  <a:tcPr/>
                </a:tc>
                <a:extLst>
                  <a:ext uri="{0D108BD9-81ED-4DB2-BD59-A6C34878D82A}">
                    <a16:rowId xmlns:a16="http://schemas.microsoft.com/office/drawing/2014/main" val="3137919817"/>
                  </a:ext>
                </a:extLst>
              </a:tr>
              <a:tr h="299455">
                <a:tc>
                  <a:txBody>
                    <a:bodyPr/>
                    <a:lstStyle/>
                    <a:p>
                      <a:r>
                        <a:rPr lang="en-GB" dirty="0">
                          <a:latin typeface="Candara" panose="020E0502030303020204" pitchFamily="34" charset="0"/>
                          <a:hlinkClick r:id="rId5" action="ppaction://hlinksldjump"/>
                        </a:rPr>
                        <a:t>5.3) Friction</a:t>
                      </a:r>
                      <a:endParaRPr lang="en-GB" dirty="0">
                        <a:latin typeface="Candara" panose="020E0502030303020204" pitchFamily="34" charset="0"/>
                      </a:endParaRPr>
                    </a:p>
                  </a:txBody>
                  <a:tcPr/>
                </a:tc>
                <a:extLst>
                  <a:ext uri="{0D108BD9-81ED-4DB2-BD59-A6C34878D82A}">
                    <a16:rowId xmlns:a16="http://schemas.microsoft.com/office/drawing/2014/main" val="1732762919"/>
                  </a:ext>
                </a:extLst>
              </a:tr>
            </a:tbl>
          </a:graphicData>
        </a:graphic>
      </p:graphicFrame>
    </p:spTree>
    <p:extLst>
      <p:ext uri="{BB962C8B-B14F-4D97-AF65-F5344CB8AC3E}">
        <p14:creationId xmlns:p14="http://schemas.microsoft.com/office/powerpoint/2010/main" val="363981127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5.1) Resolving forces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422331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923330"/>
              </a:xfrm>
              <a:prstGeom prst="rect">
                <a:avLst/>
              </a:prstGeom>
              <a:noFill/>
            </p:spPr>
            <p:txBody>
              <a:bodyPr wrap="square" rtlCol="0">
                <a:spAutoFit/>
              </a:bodyPr>
              <a:lstStyle/>
              <a:p>
                <a:r>
                  <a:rPr lang="en-GB" dirty="0">
                    <a:latin typeface="Candara" panose="020E0502030303020204" pitchFamily="34" charset="0"/>
                  </a:rPr>
                  <a:t>If </a:t>
                </a:r>
                <a14:m>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𝑁</m:t>
                    </m:r>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100,15</m:t>
                            </m:r>
                          </m:e>
                          <m:sup>
                            <m:r>
                              <a:rPr lang="en-GB" i="1">
                                <a:latin typeface="Cambria Math" panose="02040503050406030204" pitchFamily="18" charset="0"/>
                              </a:rPr>
                              <m:t>2</m:t>
                            </m:r>
                          </m:sup>
                        </m:sSup>
                      </m:e>
                    </m:d>
                  </m:oMath>
                </a14:m>
                <a:r>
                  <a:rPr lang="en-GB" dirty="0">
                    <a:latin typeface="Candara" panose="020E0502030303020204" pitchFamily="34" charset="0"/>
                  </a:rPr>
                  <a:t>, determine, in terms of </a:t>
                </a:r>
                <a14:m>
                  <m:oMath xmlns:m="http://schemas.openxmlformats.org/officeDocument/2006/math">
                    <m:r>
                      <m:rPr>
                        <m:sty m:val="p"/>
                      </m:rPr>
                      <a:rPr lang="en-GB">
                        <a:latin typeface="Cambria Math" panose="02040503050406030204" pitchFamily="18" charset="0"/>
                      </a:rPr>
                      <m:t>Φ</m:t>
                    </m:r>
                  </m:oMath>
                </a14:m>
                <a:r>
                  <a:rPr lang="en-GB" dirty="0">
                    <a:latin typeface="Candara" panose="020E0502030303020204" pitchFamily="34" charset="0"/>
                  </a:rPr>
                  <a:t>:</a:t>
                </a:r>
              </a:p>
              <a:p>
                <a:pPr marL="342900" indent="-342900">
                  <a:buAutoNum type="alphaLcParenBoth"/>
                </a:pPr>
                <a:r>
                  <a:rPr lang="en-GB" dirty="0">
                    <a:latin typeface="Candara" panose="020E0502030303020204" pitchFamily="34" charset="0"/>
                  </a:rPr>
                  <a:t> </a:t>
                </a:r>
                <a14:m>
                  <m:oMath xmlns:m="http://schemas.openxmlformats.org/officeDocument/2006/math">
                    <m:r>
                      <a:rPr lang="en-GB" i="1">
                        <a:latin typeface="Cambria Math" panose="02040503050406030204" pitchFamily="18" charset="0"/>
                      </a:rPr>
                      <m:t>𝑃</m:t>
                    </m:r>
                    <m:r>
                      <a:rPr lang="en-GB" i="1">
                        <a:latin typeface="Cambria Math" panose="02040503050406030204" pitchFamily="18" charset="0"/>
                      </a:rPr>
                      <m:t>(</m:t>
                    </m:r>
                    <m:r>
                      <a:rPr lang="en-GB" i="1">
                        <a:latin typeface="Cambria Math" panose="02040503050406030204" pitchFamily="18" charset="0"/>
                      </a:rPr>
                      <m:t>𝑋</m:t>
                    </m:r>
                    <m:r>
                      <a:rPr lang="en-GB" b="0" i="1" smtClean="0">
                        <a:latin typeface="Cambria Math" panose="02040503050406030204" pitchFamily="18" charset="0"/>
                      </a:rPr>
                      <m:t>&gt;70</m:t>
                    </m:r>
                    <m:r>
                      <a:rPr lang="en-GB" i="1">
                        <a:latin typeface="Cambria Math" panose="02040503050406030204" pitchFamily="18" charset="0"/>
                      </a:rPr>
                      <m:t>)</m:t>
                    </m:r>
                  </m:oMath>
                </a14:m>
                <a:endParaRPr lang="en-GB" dirty="0">
                  <a:latin typeface="Candara" panose="020E0502030303020204" pitchFamily="34" charset="0"/>
                </a:endParaRPr>
              </a:p>
              <a:p>
                <a:pPr marL="342900" indent="-342900">
                  <a:buAutoNum type="alphaLcParenBoth"/>
                </a:pPr>
                <a:r>
                  <a:rPr lang="en-GB" dirty="0">
                    <a:latin typeface="Candara" panose="020E0502030303020204" pitchFamily="34" charset="0"/>
                  </a:rPr>
                  <a:t> </a:t>
                </a: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b="0" i="1" smtClean="0">
                            <a:latin typeface="Cambria Math" panose="02040503050406030204" pitchFamily="18" charset="0"/>
                          </a:rPr>
                          <m:t>88</m:t>
                        </m:r>
                        <m:r>
                          <a:rPr lang="en-GB" i="1">
                            <a:latin typeface="Cambria Math" panose="02040503050406030204" pitchFamily="18" charset="0"/>
                          </a:rPr>
                          <m:t>&lt;</m:t>
                        </m:r>
                        <m:r>
                          <a:rPr lang="en-GB" i="1">
                            <a:latin typeface="Cambria Math" panose="02040503050406030204" pitchFamily="18" charset="0"/>
                          </a:rPr>
                          <m:t>𝑋</m:t>
                        </m:r>
                        <m:r>
                          <a:rPr lang="en-GB" i="1">
                            <a:latin typeface="Cambria Math" panose="02040503050406030204" pitchFamily="18" charset="0"/>
                          </a:rPr>
                          <m:t>&lt;122.5</m:t>
                        </m:r>
                      </m:e>
                    </m:d>
                  </m:oMath>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923330"/>
              </a:xfrm>
              <a:prstGeom prst="rect">
                <a:avLst/>
              </a:prstGeom>
              <a:blipFill>
                <a:blip r:embed="rId2"/>
                <a:stretch>
                  <a:fillRect l="-1067" t="-3974" b="-99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923330"/>
              </a:xfrm>
              <a:prstGeom prst="rect">
                <a:avLst/>
              </a:prstGeom>
              <a:noFill/>
            </p:spPr>
            <p:txBody>
              <a:bodyPr wrap="square" rtlCol="0">
                <a:spAutoFit/>
              </a:bodyPr>
              <a:lstStyle/>
              <a:p>
                <a:r>
                  <a:rPr lang="en-GB" dirty="0">
                    <a:latin typeface="Candara" panose="020E0502030303020204" pitchFamily="34" charset="0"/>
                  </a:rPr>
                  <a:t>If </a:t>
                </a:r>
                <a14:m>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𝑁</m:t>
                    </m:r>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100,15</m:t>
                            </m:r>
                          </m:e>
                          <m:sup>
                            <m:r>
                              <a:rPr lang="en-GB" i="1">
                                <a:latin typeface="Cambria Math" panose="02040503050406030204" pitchFamily="18" charset="0"/>
                              </a:rPr>
                              <m:t>2</m:t>
                            </m:r>
                          </m:sup>
                        </m:sSup>
                      </m:e>
                    </m:d>
                  </m:oMath>
                </a14:m>
                <a:r>
                  <a:rPr lang="en-GB" dirty="0">
                    <a:latin typeface="Candara" panose="020E0502030303020204" pitchFamily="34" charset="0"/>
                  </a:rPr>
                  <a:t>, determine, in terms of </a:t>
                </a:r>
                <a14:m>
                  <m:oMath xmlns:m="http://schemas.openxmlformats.org/officeDocument/2006/math">
                    <m:r>
                      <m:rPr>
                        <m:sty m:val="p"/>
                      </m:rPr>
                      <a:rPr lang="en-GB">
                        <a:latin typeface="Cambria Math" panose="02040503050406030204" pitchFamily="18" charset="0"/>
                      </a:rPr>
                      <m:t>Φ</m:t>
                    </m:r>
                  </m:oMath>
                </a14:m>
                <a:r>
                  <a:rPr lang="en-GB" dirty="0">
                    <a:latin typeface="Candara" panose="020E0502030303020204" pitchFamily="34" charset="0"/>
                  </a:rPr>
                  <a:t>:</a:t>
                </a:r>
              </a:p>
              <a:p>
                <a:pPr marL="342900" indent="-342900">
                  <a:buAutoNum type="alphaLcParenBoth"/>
                </a:pPr>
                <a:r>
                  <a:rPr lang="en-GB" dirty="0">
                    <a:latin typeface="Candara" panose="020E0502030303020204" pitchFamily="34" charset="0"/>
                  </a:rPr>
                  <a:t> </a:t>
                </a:r>
                <a14:m>
                  <m:oMath xmlns:m="http://schemas.openxmlformats.org/officeDocument/2006/math">
                    <m:r>
                      <a:rPr lang="en-GB" i="1">
                        <a:latin typeface="Cambria Math" panose="02040503050406030204" pitchFamily="18" charset="0"/>
                      </a:rPr>
                      <m:t>𝑃</m:t>
                    </m:r>
                    <m:r>
                      <a:rPr lang="en-GB" i="1">
                        <a:latin typeface="Cambria Math" panose="02040503050406030204" pitchFamily="18" charset="0"/>
                      </a:rPr>
                      <m:t>(</m:t>
                    </m:r>
                    <m:r>
                      <a:rPr lang="en-GB" i="1">
                        <a:latin typeface="Cambria Math" panose="02040503050406030204" pitchFamily="18" charset="0"/>
                      </a:rPr>
                      <m:t>𝑋</m:t>
                    </m:r>
                    <m:r>
                      <a:rPr lang="en-GB" i="1">
                        <a:latin typeface="Cambria Math" panose="02040503050406030204" pitchFamily="18" charset="0"/>
                      </a:rPr>
                      <m:t>&gt;115)</m:t>
                    </m:r>
                  </m:oMath>
                </a14:m>
                <a:endParaRPr lang="en-GB" dirty="0">
                  <a:latin typeface="Candara" panose="020E0502030303020204" pitchFamily="34" charset="0"/>
                </a:endParaRPr>
              </a:p>
              <a:p>
                <a:pPr marL="342900" indent="-342900">
                  <a:buAutoNum type="alphaLcParenBoth"/>
                </a:pPr>
                <a:r>
                  <a:rPr lang="en-GB" dirty="0">
                    <a:latin typeface="Candara" panose="020E0502030303020204" pitchFamily="34" charset="0"/>
                  </a:rPr>
                  <a:t> </a:t>
                </a: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77.5&lt;</m:t>
                        </m:r>
                        <m:r>
                          <a:rPr lang="en-GB" i="1">
                            <a:latin typeface="Cambria Math" panose="02040503050406030204" pitchFamily="18" charset="0"/>
                          </a:rPr>
                          <m:t>𝑋</m:t>
                        </m:r>
                        <m:r>
                          <a:rPr lang="en-GB" i="1">
                            <a:latin typeface="Cambria Math" panose="02040503050406030204" pitchFamily="18" charset="0"/>
                          </a:rPr>
                          <m:t>&lt;112</m:t>
                        </m:r>
                      </m:e>
                    </m:d>
                  </m:oMath>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923330"/>
              </a:xfrm>
              <a:prstGeom prst="rect">
                <a:avLst/>
              </a:prstGeom>
              <a:blipFill>
                <a:blip r:embed="rId3"/>
                <a:stretch>
                  <a:fillRect l="-1200" t="-3289"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77017" y="1389734"/>
                <a:ext cx="4572001" cy="646331"/>
              </a:xfrm>
              <a:prstGeom prst="rect">
                <a:avLst/>
              </a:prstGeom>
            </p:spPr>
            <p:txBody>
              <a:bodyPr wrap="square">
                <a:spAutoFit/>
              </a:bodyPr>
              <a:lstStyle/>
              <a:p>
                <a:pPr marL="342900" indent="-342900">
                  <a:buAutoNum type="alphaLcParenR"/>
                </a:pPr>
                <a:r>
                  <a:rPr lang="en-GB" dirty="0">
                    <a:solidFill>
                      <a:srgbClr val="FF0000"/>
                    </a:solidFill>
                    <a:latin typeface="Candara" panose="020E0502030303020204" pitchFamily="34" charset="0"/>
                  </a:rPr>
                  <a:t> </a:t>
                </a:r>
                <a14:m>
                  <m:oMath xmlns:m="http://schemas.openxmlformats.org/officeDocument/2006/math">
                    <m:r>
                      <a:rPr lang="en-GB" i="1">
                        <a:solidFill>
                          <a:srgbClr val="FF0000"/>
                        </a:solidFill>
                        <a:latin typeface="Cambria Math" panose="02040503050406030204" pitchFamily="18" charset="0"/>
                      </a:rPr>
                      <m:t>1−</m:t>
                    </m:r>
                    <m:r>
                      <m:rPr>
                        <m:sty m:val="p"/>
                      </m:rPr>
                      <a:rPr lang="en-GB">
                        <a:solidFill>
                          <a:srgbClr val="FF0000"/>
                        </a:solidFill>
                        <a:latin typeface="Cambria Math" panose="02040503050406030204" pitchFamily="18" charset="0"/>
                      </a:rPr>
                      <m:t>Φ</m:t>
                    </m:r>
                    <m:d>
                      <m:dPr>
                        <m:ctrlPr>
                          <a:rPr lang="en-GB" i="1">
                            <a:solidFill>
                              <a:srgbClr val="FF0000"/>
                            </a:solidFill>
                            <a:latin typeface="Cambria Math" panose="02040503050406030204" pitchFamily="18" charset="0"/>
                          </a:rPr>
                        </m:ctrlPr>
                      </m:dPr>
                      <m:e>
                        <m:r>
                          <a:rPr lang="en-GB" i="1">
                            <a:solidFill>
                              <a:srgbClr val="FF0000"/>
                            </a:solidFill>
                            <a:latin typeface="Cambria Math" panose="02040503050406030204" pitchFamily="18" charset="0"/>
                          </a:rPr>
                          <m:t>1</m:t>
                        </m:r>
                      </m:e>
                    </m:d>
                  </m:oMath>
                </a14:m>
                <a:endParaRPr lang="en-GB" dirty="0">
                  <a:solidFill>
                    <a:srgbClr val="FF0000"/>
                  </a:solidFill>
                  <a:latin typeface="Candara" panose="020E0502030303020204" pitchFamily="34" charset="0"/>
                </a:endParaRPr>
              </a:p>
              <a:p>
                <a:pPr marL="342900" indent="-342900">
                  <a:buAutoNum type="alphaLcParenR"/>
                </a:pPr>
                <a14:m>
                  <m:oMath xmlns:m="http://schemas.openxmlformats.org/officeDocument/2006/math">
                    <m:r>
                      <m:rPr>
                        <m:sty m:val="p"/>
                      </m:rPr>
                      <a:rPr lang="en-GB">
                        <a:solidFill>
                          <a:srgbClr val="FF0000"/>
                        </a:solidFill>
                        <a:latin typeface="Cambria Math" panose="02040503050406030204" pitchFamily="18" charset="0"/>
                      </a:rPr>
                      <m:t>Φ</m:t>
                    </m:r>
                    <m:d>
                      <m:dPr>
                        <m:ctrlPr>
                          <a:rPr lang="en-GB" i="1">
                            <a:solidFill>
                              <a:srgbClr val="FF0000"/>
                            </a:solidFill>
                            <a:latin typeface="Cambria Math" panose="02040503050406030204" pitchFamily="18" charset="0"/>
                          </a:rPr>
                        </m:ctrlPr>
                      </m:dPr>
                      <m:e>
                        <m:r>
                          <a:rPr lang="en-GB" i="1">
                            <a:solidFill>
                              <a:srgbClr val="FF0000"/>
                            </a:solidFill>
                            <a:latin typeface="Cambria Math" panose="02040503050406030204" pitchFamily="18" charset="0"/>
                          </a:rPr>
                          <m:t>0.8</m:t>
                        </m:r>
                      </m:e>
                    </m:d>
                    <m:r>
                      <a:rPr lang="en-GB" i="1">
                        <a:solidFill>
                          <a:srgbClr val="FF0000"/>
                        </a:solidFill>
                        <a:latin typeface="Cambria Math" panose="02040503050406030204" pitchFamily="18" charset="0"/>
                      </a:rPr>
                      <m:t>+</m:t>
                    </m:r>
                    <m:r>
                      <m:rPr>
                        <m:sty m:val="p"/>
                      </m:rPr>
                      <a:rPr lang="en-GB">
                        <a:solidFill>
                          <a:srgbClr val="FF0000"/>
                        </a:solidFill>
                        <a:latin typeface="Cambria Math" panose="02040503050406030204" pitchFamily="18" charset="0"/>
                      </a:rPr>
                      <m:t>Φ</m:t>
                    </m:r>
                    <m:d>
                      <m:dPr>
                        <m:ctrlPr>
                          <a:rPr lang="en-GB" i="1">
                            <a:solidFill>
                              <a:srgbClr val="FF0000"/>
                            </a:solidFill>
                            <a:latin typeface="Cambria Math" panose="02040503050406030204" pitchFamily="18" charset="0"/>
                          </a:rPr>
                        </m:ctrlPr>
                      </m:dPr>
                      <m:e>
                        <m:r>
                          <a:rPr lang="en-GB" i="1">
                            <a:solidFill>
                              <a:srgbClr val="FF0000"/>
                            </a:solidFill>
                            <a:latin typeface="Cambria Math" panose="02040503050406030204" pitchFamily="18" charset="0"/>
                          </a:rPr>
                          <m:t>1.5</m:t>
                        </m:r>
                      </m:e>
                    </m:d>
                    <m:r>
                      <a:rPr lang="en-GB" i="1">
                        <a:solidFill>
                          <a:srgbClr val="FF0000"/>
                        </a:solidFill>
                        <a:latin typeface="Cambria Math" panose="02040503050406030204" pitchFamily="18" charset="0"/>
                      </a:rPr>
                      <m:t>−1</m:t>
                    </m:r>
                  </m:oMath>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77017" y="1389734"/>
                <a:ext cx="4572001" cy="646331"/>
              </a:xfrm>
              <a:prstGeom prst="rect">
                <a:avLst/>
              </a:prstGeom>
              <a:blipFill>
                <a:blip r:embed="rId4"/>
                <a:stretch>
                  <a:fillRect l="-1200" t="-5660" b="-11321"/>
                </a:stretch>
              </a:blipFill>
            </p:spPr>
            <p:txBody>
              <a:bodyPr/>
              <a:lstStyle/>
              <a:p>
                <a:r>
                  <a:rPr lang="en-GB">
                    <a:noFill/>
                  </a:rPr>
                  <a:t> </a:t>
                </a:r>
              </a:p>
            </p:txBody>
          </p:sp>
        </mc:Fallback>
      </mc:AlternateContent>
    </p:spTree>
    <p:extLst>
      <p:ext uri="{BB962C8B-B14F-4D97-AF65-F5344CB8AC3E}">
        <p14:creationId xmlns:p14="http://schemas.microsoft.com/office/powerpoint/2010/main" val="274383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5.2) Inclined planes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855453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2585323"/>
              </a:xfrm>
              <a:prstGeom prst="rect">
                <a:avLst/>
              </a:prstGeom>
              <a:noFill/>
            </p:spPr>
            <p:txBody>
              <a:bodyPr wrap="square" rtlCol="0">
                <a:spAutoFit/>
              </a:bodyPr>
              <a:lstStyle/>
              <a:p>
                <a:r>
                  <a:rPr lang="en-GB" dirty="0">
                    <a:latin typeface="Candara" panose="020E0502030303020204" pitchFamily="34" charset="0"/>
                  </a:rPr>
                  <a:t>The systolic blood pressure of an adult population, </a:t>
                </a:r>
                <a14:m>
                  <m:oMath xmlns:m="http://schemas.openxmlformats.org/officeDocument/2006/math">
                    <m:r>
                      <a:rPr lang="en-GB" i="1">
                        <a:latin typeface="Cambria Math" panose="02040503050406030204" pitchFamily="18" charset="0"/>
                      </a:rPr>
                      <m:t>𝑆</m:t>
                    </m:r>
                  </m:oMath>
                </a14:m>
                <a:r>
                  <a:rPr lang="en-GB" dirty="0">
                    <a:latin typeface="Candara" panose="020E0502030303020204" pitchFamily="34" charset="0"/>
                  </a:rPr>
                  <a:t> mmHg, is modelled as a normal distribution with mean 721 and standard deviation 4. </a:t>
                </a:r>
              </a:p>
              <a:p>
                <a:r>
                  <a:rPr lang="en-GB" dirty="0">
                    <a:latin typeface="Candara" panose="020E0502030303020204" pitchFamily="34" charset="0"/>
                  </a:rPr>
                  <a:t>A medical research wants to study adults with blood pressures higher than the 90</a:t>
                </a:r>
                <a:r>
                  <a:rPr lang="en-GB" baseline="30000" dirty="0">
                    <a:latin typeface="Candara" panose="020E0502030303020204" pitchFamily="34" charset="0"/>
                  </a:rPr>
                  <a:t>th</a:t>
                </a:r>
                <a:r>
                  <a:rPr lang="en-GB" dirty="0">
                    <a:latin typeface="Candara" panose="020E0502030303020204" pitchFamily="34" charset="0"/>
                  </a:rPr>
                  <a:t> percentile. </a:t>
                </a:r>
              </a:p>
              <a:p>
                <a:r>
                  <a:rPr lang="en-GB" dirty="0">
                    <a:latin typeface="Candara" panose="020E0502030303020204" pitchFamily="34" charset="0"/>
                  </a:rPr>
                  <a:t>Find the minimum blood pressure for an adult included in her study.</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2585323"/>
              </a:xfrm>
              <a:prstGeom prst="rect">
                <a:avLst/>
              </a:prstGeom>
              <a:blipFill>
                <a:blip r:embed="rId2"/>
                <a:stretch>
                  <a:fillRect l="-1067" t="-1415" r="-1200" b="-28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2585323"/>
              </a:xfrm>
              <a:prstGeom prst="rect">
                <a:avLst/>
              </a:prstGeom>
              <a:noFill/>
            </p:spPr>
            <p:txBody>
              <a:bodyPr wrap="square" rtlCol="0">
                <a:spAutoFit/>
              </a:bodyPr>
              <a:lstStyle/>
              <a:p>
                <a:r>
                  <a:rPr lang="en-GB" dirty="0">
                    <a:latin typeface="Candara" panose="020E0502030303020204" pitchFamily="34" charset="0"/>
                  </a:rPr>
                  <a:t>The systolic blood pressure of an adult population, </a:t>
                </a:r>
                <a14:m>
                  <m:oMath xmlns:m="http://schemas.openxmlformats.org/officeDocument/2006/math">
                    <m:r>
                      <a:rPr lang="en-GB" i="1">
                        <a:latin typeface="Cambria Math" panose="02040503050406030204" pitchFamily="18" charset="0"/>
                      </a:rPr>
                      <m:t>𝑆</m:t>
                    </m:r>
                  </m:oMath>
                </a14:m>
                <a:r>
                  <a:rPr lang="en-GB" dirty="0">
                    <a:latin typeface="Candara" panose="020E0502030303020204" pitchFamily="34" charset="0"/>
                  </a:rPr>
                  <a:t> mmHg, is modelled as a normal distribution with mean 127 and standard deviation 16. </a:t>
                </a:r>
              </a:p>
              <a:p>
                <a:r>
                  <a:rPr lang="en-GB" dirty="0">
                    <a:latin typeface="Candara" panose="020E0502030303020204" pitchFamily="34" charset="0"/>
                  </a:rPr>
                  <a:t>A medical researcher wants to study adults with blood pressures higher than the 95</a:t>
                </a:r>
                <a:r>
                  <a:rPr lang="en-GB" baseline="30000" dirty="0">
                    <a:latin typeface="Candara" panose="020E0502030303020204" pitchFamily="34" charset="0"/>
                  </a:rPr>
                  <a:t>th</a:t>
                </a:r>
                <a:r>
                  <a:rPr lang="en-GB" dirty="0">
                    <a:latin typeface="Candara" panose="020E0502030303020204" pitchFamily="34" charset="0"/>
                  </a:rPr>
                  <a:t> percentile. </a:t>
                </a:r>
              </a:p>
              <a:p>
                <a:r>
                  <a:rPr lang="en-GB" dirty="0">
                    <a:latin typeface="Candara" panose="020E0502030303020204" pitchFamily="34" charset="0"/>
                  </a:rPr>
                  <a:t>Find the minimum blood pressure for an adult included in her study.</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2585323"/>
              </a:xfrm>
              <a:prstGeom prst="rect">
                <a:avLst/>
              </a:prstGeom>
              <a:blipFill>
                <a:blip r:embed="rId3"/>
                <a:stretch>
                  <a:fillRect l="-1200" t="-1179" r="-1067" b="-28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66983" y="3140950"/>
                <a:ext cx="4572001" cy="369332"/>
              </a:xfrm>
              <a:prstGeom prst="rect">
                <a:avLst/>
              </a:prstGeom>
            </p:spPr>
            <p:txBody>
              <a:bodyPr wrap="square">
                <a:spAutoFit/>
              </a:bodyPr>
              <a:lstStyle/>
              <a:p>
                <a:pPr algn="ctr"/>
                <a14:m>
                  <m:oMath xmlns:m="http://schemas.openxmlformats.org/officeDocument/2006/math">
                    <m:r>
                      <a:rPr lang="en-GB" b="0" i="1" smtClean="0">
                        <a:solidFill>
                          <a:srgbClr val="FF0000"/>
                        </a:solidFill>
                        <a:latin typeface="Cambria Math" panose="02040503050406030204" pitchFamily="18" charset="0"/>
                      </a:rPr>
                      <m:t>𝑠</m:t>
                    </m:r>
                    <m:r>
                      <a:rPr lang="en-GB" b="0" i="1" smtClean="0">
                        <a:solidFill>
                          <a:srgbClr val="FF0000"/>
                        </a:solidFill>
                        <a:latin typeface="Cambria Math" panose="02040503050406030204" pitchFamily="18" charset="0"/>
                      </a:rPr>
                      <m:t>=153</m:t>
                    </m:r>
                  </m:oMath>
                </a14:m>
                <a:r>
                  <a:rPr lang="en-GB" dirty="0">
                    <a:solidFill>
                      <a:srgbClr val="FF0000"/>
                    </a:solidFill>
                    <a:latin typeface="Candara" panose="020E0502030303020204" pitchFamily="34" charset="0"/>
                  </a:rPr>
                  <a:t> (3 sf)</a:t>
                </a: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66983" y="3140950"/>
                <a:ext cx="4572001" cy="369332"/>
              </a:xfrm>
              <a:prstGeom prst="rect">
                <a:avLst/>
              </a:prstGeom>
              <a:blipFill>
                <a:blip r:embed="rId4"/>
                <a:stretch>
                  <a:fillRect t="-8197" b="-24590"/>
                </a:stretch>
              </a:blipFill>
            </p:spPr>
            <p:txBody>
              <a:bodyPr/>
              <a:lstStyle/>
              <a:p>
                <a:r>
                  <a:rPr lang="en-GB">
                    <a:noFill/>
                  </a:rPr>
                  <a:t> </a:t>
                </a:r>
              </a:p>
            </p:txBody>
          </p:sp>
        </mc:Fallback>
      </mc:AlternateContent>
    </p:spTree>
    <p:extLst>
      <p:ext uri="{BB962C8B-B14F-4D97-AF65-F5344CB8AC3E}">
        <p14:creationId xmlns:p14="http://schemas.microsoft.com/office/powerpoint/2010/main" val="114283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5.3) Friction</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1834569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27222"/>
          </a:xfrm>
        </p:spPr>
        <p:txBody>
          <a:bodyP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ea typeface="+mn-ea"/>
                <a:cs typeface="+mn-cs"/>
              </a:rPr>
              <a:t>6) Projectiles</a:t>
            </a:r>
          </a:p>
        </p:txBody>
      </p:sp>
      <p:sp>
        <p:nvSpPr>
          <p:cNvPr id="4" name="TextBox 3">
            <a:extLst>
              <a:ext uri="{FF2B5EF4-FFF2-40B4-BE49-F238E27FC236}">
                <a16:creationId xmlns:a16="http://schemas.microsoft.com/office/drawing/2014/main" id="{CA12FE76-5CF5-4D77-BD77-246AEA852914}"/>
              </a:ext>
            </a:extLst>
          </p:cNvPr>
          <p:cNvSpPr txBox="1"/>
          <p:nvPr/>
        </p:nvSpPr>
        <p:spPr>
          <a:xfrm>
            <a:off x="6400800" y="21895"/>
            <a:ext cx="2687541" cy="646331"/>
          </a:xfrm>
          <a:prstGeom prst="rect">
            <a:avLst/>
          </a:prstGeom>
          <a:noFill/>
        </p:spPr>
        <p:txBody>
          <a:bodyPr wrap="square" rtlCol="0">
            <a:spAutoFit/>
          </a:bodyPr>
          <a:lstStyle/>
          <a:p>
            <a:r>
              <a:rPr lang="en-GB" dirty="0">
                <a:latin typeface="Candara" panose="020E0502030303020204" pitchFamily="34" charset="0"/>
                <a:hlinkClick r:id="rId2" action="ppaction://hlinksldjump"/>
              </a:rPr>
              <a:t>Statistics and Mechanics 2 CONTENTS</a:t>
            </a:r>
            <a:endParaRPr lang="en-GB" dirty="0">
              <a:latin typeface="Candara" panose="020E0502030303020204" pitchFamily="34" charset="0"/>
            </a:endParaRPr>
          </a:p>
        </p:txBody>
      </p:sp>
      <p:graphicFrame>
        <p:nvGraphicFramePr>
          <p:cNvPr id="3" name="Table 4">
            <a:extLst>
              <a:ext uri="{FF2B5EF4-FFF2-40B4-BE49-F238E27FC236}">
                <a16:creationId xmlns:a16="http://schemas.microsoft.com/office/drawing/2014/main" id="{025826F9-BBEB-4D37-A6CB-13A118B9C2C4}"/>
              </a:ext>
            </a:extLst>
          </p:cNvPr>
          <p:cNvGraphicFramePr>
            <a:graphicFrameLocks noGrp="1"/>
          </p:cNvGraphicFramePr>
          <p:nvPr>
            <p:extLst>
              <p:ext uri="{D42A27DB-BD31-4B8C-83A1-F6EECF244321}">
                <p14:modId xmlns:p14="http://schemas.microsoft.com/office/powerpoint/2010/main" val="621106938"/>
              </p:ext>
            </p:extLst>
          </p:nvPr>
        </p:nvGraphicFramePr>
        <p:xfrm>
          <a:off x="-1" y="737040"/>
          <a:ext cx="9143999" cy="1463040"/>
        </p:xfrm>
        <a:graphic>
          <a:graphicData uri="http://schemas.openxmlformats.org/drawingml/2006/table">
            <a:tbl>
              <a:tblPr firstRow="1" bandRow="1">
                <a:tableStyleId>{5940675A-B579-460E-94D1-54222C63F5DA}</a:tableStyleId>
              </a:tblPr>
              <a:tblGrid>
                <a:gridCol w="9143999">
                  <a:extLst>
                    <a:ext uri="{9D8B030D-6E8A-4147-A177-3AD203B41FA5}">
                      <a16:colId xmlns:a16="http://schemas.microsoft.com/office/drawing/2014/main" val="2027632296"/>
                    </a:ext>
                  </a:extLst>
                </a:gridCol>
              </a:tblGrid>
              <a:tr h="299455">
                <a:tc>
                  <a:txBody>
                    <a:bodyPr/>
                    <a:lstStyle/>
                    <a:p>
                      <a:r>
                        <a:rPr lang="en-GB" dirty="0">
                          <a:latin typeface="Candara" panose="020E0502030303020204" pitchFamily="34" charset="0"/>
                          <a:hlinkClick r:id="rId3" action="ppaction://hlinksldjump"/>
                        </a:rPr>
                        <a:t>6.1) Horizontal projection</a:t>
                      </a:r>
                      <a:endParaRPr lang="en-GB" dirty="0">
                        <a:latin typeface="Candara" panose="020E0502030303020204" pitchFamily="34" charset="0"/>
                      </a:endParaRPr>
                    </a:p>
                  </a:txBody>
                  <a:tcPr/>
                </a:tc>
                <a:extLst>
                  <a:ext uri="{0D108BD9-81ED-4DB2-BD59-A6C34878D82A}">
                    <a16:rowId xmlns:a16="http://schemas.microsoft.com/office/drawing/2014/main" val="2632918424"/>
                  </a:ext>
                </a:extLst>
              </a:tr>
              <a:tr h="299455">
                <a:tc>
                  <a:txBody>
                    <a:bodyPr/>
                    <a:lstStyle/>
                    <a:p>
                      <a:r>
                        <a:rPr lang="en-GB" dirty="0">
                          <a:latin typeface="Candara" panose="020E0502030303020204" pitchFamily="34" charset="0"/>
                          <a:hlinkClick r:id="rId4" action="ppaction://hlinksldjump"/>
                        </a:rPr>
                        <a:t>6.2) Horizontal and vertical components</a:t>
                      </a:r>
                      <a:endParaRPr lang="en-GB" dirty="0">
                        <a:latin typeface="Candara" panose="020E0502030303020204" pitchFamily="34" charset="0"/>
                      </a:endParaRPr>
                    </a:p>
                  </a:txBody>
                  <a:tcPr/>
                </a:tc>
                <a:extLst>
                  <a:ext uri="{0D108BD9-81ED-4DB2-BD59-A6C34878D82A}">
                    <a16:rowId xmlns:a16="http://schemas.microsoft.com/office/drawing/2014/main" val="3137919817"/>
                  </a:ext>
                </a:extLst>
              </a:tr>
              <a:tr h="299455">
                <a:tc>
                  <a:txBody>
                    <a:bodyPr/>
                    <a:lstStyle/>
                    <a:p>
                      <a:r>
                        <a:rPr lang="en-GB" dirty="0">
                          <a:latin typeface="Candara" panose="020E0502030303020204" pitchFamily="34" charset="0"/>
                          <a:hlinkClick r:id="rId5" action="ppaction://hlinksldjump"/>
                        </a:rPr>
                        <a:t>6.3) Projection at any angle</a:t>
                      </a:r>
                      <a:endParaRPr lang="en-GB" dirty="0">
                        <a:latin typeface="Candara" panose="020E0502030303020204" pitchFamily="34" charset="0"/>
                      </a:endParaRPr>
                    </a:p>
                  </a:txBody>
                  <a:tcPr/>
                </a:tc>
                <a:extLst>
                  <a:ext uri="{0D108BD9-81ED-4DB2-BD59-A6C34878D82A}">
                    <a16:rowId xmlns:a16="http://schemas.microsoft.com/office/drawing/2014/main" val="1732762919"/>
                  </a:ext>
                </a:extLst>
              </a:tr>
              <a:tr h="299455">
                <a:tc>
                  <a:txBody>
                    <a:bodyPr/>
                    <a:lstStyle/>
                    <a:p>
                      <a:r>
                        <a:rPr lang="en-GB" dirty="0">
                          <a:latin typeface="Candara" panose="020E0502030303020204" pitchFamily="34" charset="0"/>
                          <a:hlinkClick r:id="rId6" action="ppaction://hlinksldjump"/>
                        </a:rPr>
                        <a:t>6.4) Projectile motion formulae</a:t>
                      </a:r>
                      <a:endParaRPr lang="en-GB" dirty="0">
                        <a:latin typeface="Candara" panose="020E0502030303020204" pitchFamily="34" charset="0"/>
                      </a:endParaRPr>
                    </a:p>
                  </a:txBody>
                  <a:tcPr/>
                </a:tc>
                <a:extLst>
                  <a:ext uri="{0D108BD9-81ED-4DB2-BD59-A6C34878D82A}">
                    <a16:rowId xmlns:a16="http://schemas.microsoft.com/office/drawing/2014/main" val="3799251878"/>
                  </a:ext>
                </a:extLst>
              </a:tr>
            </a:tbl>
          </a:graphicData>
        </a:graphic>
      </p:graphicFrame>
    </p:spTree>
    <p:extLst>
      <p:ext uri="{BB962C8B-B14F-4D97-AF65-F5344CB8AC3E}">
        <p14:creationId xmlns:p14="http://schemas.microsoft.com/office/powerpoint/2010/main" val="27881916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6.1) Horizontal projection</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746085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3139321"/>
              </a:xfrm>
              <a:prstGeom prst="rect">
                <a:avLst/>
              </a:prstGeom>
              <a:noFill/>
            </p:spPr>
            <p:txBody>
              <a:bodyPr wrap="square" rtlCol="0">
                <a:spAutoFit/>
              </a:bodyPr>
              <a:lstStyle/>
              <a:p>
                <a:r>
                  <a:rPr lang="en-GB" dirty="0">
                    <a:latin typeface="Candara" panose="020E0502030303020204" pitchFamily="34" charset="0"/>
                  </a:rPr>
                  <a:t>Determine:</a:t>
                </a:r>
              </a:p>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𝑃</m:t>
                      </m:r>
                      <m:r>
                        <a:rPr lang="en-GB" i="1" smtClean="0">
                          <a:latin typeface="Cambria Math" panose="02040503050406030204" pitchFamily="18" charset="0"/>
                        </a:rPr>
                        <m:t>(</m:t>
                      </m:r>
                      <m:r>
                        <a:rPr lang="en-GB" i="1" smtClean="0">
                          <a:latin typeface="Cambria Math" panose="02040503050406030204" pitchFamily="18" charset="0"/>
                        </a:rPr>
                        <m:t>𝑍</m:t>
                      </m:r>
                      <m:r>
                        <a:rPr lang="en-GB" i="1" smtClean="0">
                          <a:latin typeface="Cambria Math" panose="02040503050406030204" pitchFamily="18" charset="0"/>
                        </a:rPr>
                        <m:t>&gt;−1.7)</m:t>
                      </m:r>
                    </m:oMath>
                  </m:oMathPara>
                </a14:m>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𝑃</m:t>
                      </m:r>
                      <m:r>
                        <a:rPr lang="en-GB" i="1" smtClean="0">
                          <a:latin typeface="Cambria Math" panose="02040503050406030204" pitchFamily="18" charset="0"/>
                        </a:rPr>
                        <m:t>(</m:t>
                      </m:r>
                      <m:r>
                        <a:rPr lang="en-GB" i="1" smtClean="0">
                          <a:latin typeface="Cambria Math" panose="02040503050406030204" pitchFamily="18" charset="0"/>
                        </a:rPr>
                        <m:t>𝑍</m:t>
                      </m:r>
                      <m:r>
                        <a:rPr lang="en-GB" i="1" smtClean="0">
                          <a:latin typeface="Cambria Math" panose="02040503050406030204" pitchFamily="18" charset="0"/>
                          <a:ea typeface="Cambria Math" panose="02040503050406030204" pitchFamily="18" charset="0"/>
                        </a:rPr>
                        <m:t>≤</m:t>
                      </m:r>
                      <m:r>
                        <a:rPr lang="en-GB" i="1" smtClean="0">
                          <a:latin typeface="Cambria Math" panose="02040503050406030204" pitchFamily="18" charset="0"/>
                        </a:rPr>
                        <m:t>−1.</m:t>
                      </m:r>
                      <m:r>
                        <a:rPr lang="en-GB" b="0" i="1" smtClean="0">
                          <a:latin typeface="Cambria Math" panose="02040503050406030204" pitchFamily="18" charset="0"/>
                        </a:rPr>
                        <m:t>5</m:t>
                      </m:r>
                      <m:r>
                        <a:rPr lang="en-GB" i="1" smtClean="0">
                          <a:latin typeface="Cambria Math" panose="02040503050406030204" pitchFamily="18" charset="0"/>
                        </a:rPr>
                        <m:t>)</m:t>
                      </m:r>
                    </m:oMath>
                  </m:oMathPara>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3139321"/>
              </a:xfrm>
              <a:prstGeom prst="rect">
                <a:avLst/>
              </a:prstGeom>
              <a:blipFill>
                <a:blip r:embed="rId2"/>
                <a:stretch>
                  <a:fillRect l="-1067" t="-1167" b="-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646331"/>
              </a:xfrm>
              <a:prstGeom prst="rect">
                <a:avLst/>
              </a:prstGeom>
              <a:noFill/>
            </p:spPr>
            <p:txBody>
              <a:bodyPr wrap="square" rtlCol="0">
                <a:spAutoFit/>
              </a:bodyPr>
              <a:lstStyle/>
              <a:p>
                <a:r>
                  <a:rPr lang="en-GB" dirty="0">
                    <a:latin typeface="Candara" panose="020E0502030303020204" pitchFamily="34" charset="0"/>
                  </a:rPr>
                  <a:t>Determine:</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𝑃</m:t>
                      </m:r>
                      <m:r>
                        <a:rPr lang="en-GB" i="1">
                          <a:latin typeface="Cambria Math" panose="02040503050406030204" pitchFamily="18" charset="0"/>
                        </a:rPr>
                        <m:t>(</m:t>
                      </m:r>
                      <m:r>
                        <a:rPr lang="en-GB" i="1">
                          <a:latin typeface="Cambria Math" panose="02040503050406030204" pitchFamily="18" charset="0"/>
                        </a:rPr>
                        <m:t>𝑍</m:t>
                      </m:r>
                      <m:r>
                        <a:rPr lang="en-GB" i="1">
                          <a:latin typeface="Cambria Math" panose="02040503050406030204" pitchFamily="18" charset="0"/>
                        </a:rPr>
                        <m:t>&gt;−1.3)</m:t>
                      </m:r>
                    </m:oMath>
                  </m:oMathPara>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646331"/>
              </a:xfrm>
              <a:prstGeom prst="rect">
                <a:avLst/>
              </a:prstGeom>
              <a:blipFill>
                <a:blip r:embed="rId3"/>
                <a:stretch>
                  <a:fillRect l="-1200" t="-4717" b="-75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77017" y="1113008"/>
                <a:ext cx="4572001" cy="369332"/>
              </a:xfrm>
              <a:prstGeom prst="rect">
                <a:avLst/>
              </a:prstGeom>
            </p:spPr>
            <p:txBody>
              <a:bodyPr wrap="square">
                <a:spAutoFit/>
              </a:bodyPr>
              <a:lstStyle/>
              <a:p>
                <a:pPr algn="ctr"/>
                <a14:m>
                  <m:oMath xmlns:m="http://schemas.openxmlformats.org/officeDocument/2006/math">
                    <m:r>
                      <a:rPr lang="en-GB" b="0" i="1" smtClean="0">
                        <a:solidFill>
                          <a:srgbClr val="FF0000"/>
                        </a:solidFill>
                        <a:latin typeface="Cambria Math" panose="02040503050406030204" pitchFamily="18" charset="0"/>
                      </a:rPr>
                      <m:t>0.9032</m:t>
                    </m:r>
                  </m:oMath>
                </a14:m>
                <a:r>
                  <a:rPr lang="en-GB" dirty="0">
                    <a:solidFill>
                      <a:srgbClr val="FF0000"/>
                    </a:solidFill>
                    <a:latin typeface="Candara" panose="020E0502030303020204" pitchFamily="34" charset="0"/>
                  </a:rPr>
                  <a:t> (4 dp)</a:t>
                </a: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77017" y="1113008"/>
                <a:ext cx="4572001" cy="369332"/>
              </a:xfrm>
              <a:prstGeom prst="rect">
                <a:avLst/>
              </a:prstGeom>
              <a:blipFill>
                <a:blip r:embed="rId4"/>
                <a:stretch>
                  <a:fillRect t="-10000" b="-26667"/>
                </a:stretch>
              </a:blipFill>
            </p:spPr>
            <p:txBody>
              <a:bodyPr/>
              <a:lstStyle/>
              <a:p>
                <a:r>
                  <a:rPr lang="en-GB">
                    <a:noFill/>
                  </a:rPr>
                  <a:t> </a:t>
                </a:r>
              </a:p>
            </p:txBody>
          </p:sp>
        </mc:Fallback>
      </mc:AlternateContent>
    </p:spTree>
    <p:extLst>
      <p:ext uri="{BB962C8B-B14F-4D97-AF65-F5344CB8AC3E}">
        <p14:creationId xmlns:p14="http://schemas.microsoft.com/office/powerpoint/2010/main" val="306839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8811491" cy="527222"/>
          </a:xfrm>
        </p:spPr>
        <p:txBody>
          <a:bodyPr/>
          <a:lstStyle/>
          <a:p>
            <a:r>
              <a:rPr lang="en-GB" dirty="0"/>
              <a:t>6.2) Horizontal and vertical components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26362101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6.3) Projection at any angle</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2919243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3.1) The normal distribution</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1396884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3416320"/>
              </a:xfrm>
              <a:prstGeom prst="rect">
                <a:avLst/>
              </a:prstGeom>
              <a:noFill/>
            </p:spPr>
            <p:txBody>
              <a:bodyPr wrap="square" rtlCol="0">
                <a:spAutoFit/>
              </a:bodyPr>
              <a:lstStyle/>
              <a:p>
                <a:r>
                  <a:rPr lang="en-GB" dirty="0">
                    <a:latin typeface="Candara" panose="020E0502030303020204" pitchFamily="34" charset="0"/>
                  </a:rPr>
                  <a:t>Determine:</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m:t>
                          </m:r>
                          <m:r>
                            <a:rPr lang="en-GB" b="0" i="1" smtClean="0">
                              <a:latin typeface="Cambria Math" panose="02040503050406030204" pitchFamily="18" charset="0"/>
                            </a:rPr>
                            <m:t>1</m:t>
                          </m:r>
                          <m:r>
                            <a:rPr lang="en-GB" i="1">
                              <a:latin typeface="Cambria Math" panose="02040503050406030204" pitchFamily="18" charset="0"/>
                            </a:rPr>
                            <m:t>&lt;</m:t>
                          </m:r>
                          <m:r>
                            <a:rPr lang="en-GB" i="1">
                              <a:latin typeface="Cambria Math" panose="02040503050406030204" pitchFamily="18" charset="0"/>
                            </a:rPr>
                            <m:t>𝑍</m:t>
                          </m:r>
                          <m:r>
                            <a:rPr lang="en-GB" i="1">
                              <a:latin typeface="Cambria Math" panose="02040503050406030204" pitchFamily="18" charset="0"/>
                            </a:rPr>
                            <m:t>&lt;0</m:t>
                          </m:r>
                        </m:e>
                      </m:d>
                    </m:oMath>
                  </m:oMathPara>
                </a14:m>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m:t>
                          </m:r>
                          <m:r>
                            <a:rPr lang="en-GB" b="0" i="1" smtClean="0">
                              <a:latin typeface="Cambria Math" panose="02040503050406030204" pitchFamily="18" charset="0"/>
                            </a:rPr>
                            <m:t>1.5</m:t>
                          </m:r>
                          <m:r>
                            <a:rPr lang="en-GB" i="1">
                              <a:latin typeface="Cambria Math" panose="02040503050406030204" pitchFamily="18" charset="0"/>
                            </a:rPr>
                            <m:t>&lt;</m:t>
                          </m:r>
                          <m:r>
                            <a:rPr lang="en-GB" i="1">
                              <a:latin typeface="Cambria Math" panose="02040503050406030204" pitchFamily="18" charset="0"/>
                            </a:rPr>
                            <m:t>𝑍</m:t>
                          </m:r>
                          <m:r>
                            <a:rPr lang="en-GB" i="1">
                              <a:latin typeface="Cambria Math" panose="02040503050406030204" pitchFamily="18" charset="0"/>
                            </a:rPr>
                            <m:t>&lt;0.5</m:t>
                          </m:r>
                        </m:e>
                      </m:d>
                    </m:oMath>
                  </m:oMathPara>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3416320"/>
              </a:xfrm>
              <a:prstGeom prst="rect">
                <a:avLst/>
              </a:prstGeom>
              <a:blipFill>
                <a:blip r:embed="rId2"/>
                <a:stretch>
                  <a:fillRect l="-1067" t="-10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646331"/>
              </a:xfrm>
              <a:prstGeom prst="rect">
                <a:avLst/>
              </a:prstGeom>
              <a:noFill/>
            </p:spPr>
            <p:txBody>
              <a:bodyPr wrap="square" rtlCol="0">
                <a:spAutoFit/>
              </a:bodyPr>
              <a:lstStyle/>
              <a:p>
                <a:r>
                  <a:rPr lang="en-GB" dirty="0">
                    <a:latin typeface="Candara" panose="020E0502030303020204" pitchFamily="34" charset="0"/>
                  </a:rPr>
                  <a:t>Determine:</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−2&lt;</m:t>
                          </m:r>
                          <m:r>
                            <a:rPr lang="en-GB" i="1">
                              <a:latin typeface="Cambria Math" panose="02040503050406030204" pitchFamily="18" charset="0"/>
                            </a:rPr>
                            <m:t>𝑍</m:t>
                          </m:r>
                          <m:r>
                            <a:rPr lang="en-GB" i="1">
                              <a:latin typeface="Cambria Math" panose="02040503050406030204" pitchFamily="18" charset="0"/>
                            </a:rPr>
                            <m:t>&lt;1</m:t>
                          </m:r>
                        </m:e>
                      </m:d>
                    </m:oMath>
                  </m:oMathPara>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646331"/>
              </a:xfrm>
              <a:prstGeom prst="rect">
                <a:avLst/>
              </a:prstGeom>
              <a:blipFill>
                <a:blip r:embed="rId3"/>
                <a:stretch>
                  <a:fillRect l="-1200" t="-47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77017" y="1113008"/>
                <a:ext cx="4572001" cy="369332"/>
              </a:xfrm>
              <a:prstGeom prst="rect">
                <a:avLst/>
              </a:prstGeom>
            </p:spPr>
            <p:txBody>
              <a:bodyPr wrap="square">
                <a:spAutoFit/>
              </a:bodyPr>
              <a:lstStyle/>
              <a:p>
                <a:pPr algn="ctr"/>
                <a14:m>
                  <m:oMath xmlns:m="http://schemas.openxmlformats.org/officeDocument/2006/math">
                    <m:r>
                      <a:rPr lang="en-GB" b="0" i="1" smtClean="0">
                        <a:solidFill>
                          <a:srgbClr val="FF0000"/>
                        </a:solidFill>
                        <a:latin typeface="Cambria Math" panose="02040503050406030204" pitchFamily="18" charset="0"/>
                      </a:rPr>
                      <m:t>0.8185</m:t>
                    </m:r>
                  </m:oMath>
                </a14:m>
                <a:r>
                  <a:rPr lang="en-GB" dirty="0">
                    <a:solidFill>
                      <a:srgbClr val="FF0000"/>
                    </a:solidFill>
                    <a:latin typeface="Candara" panose="020E0502030303020204" pitchFamily="34" charset="0"/>
                  </a:rPr>
                  <a:t> (4 dp)</a:t>
                </a: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77017" y="1113008"/>
                <a:ext cx="4572001" cy="369332"/>
              </a:xfrm>
              <a:prstGeom prst="rect">
                <a:avLst/>
              </a:prstGeom>
              <a:blipFill>
                <a:blip r:embed="rId4"/>
                <a:stretch>
                  <a:fillRect t="-10000" b="-26667"/>
                </a:stretch>
              </a:blipFill>
            </p:spPr>
            <p:txBody>
              <a:bodyPr/>
              <a:lstStyle/>
              <a:p>
                <a:r>
                  <a:rPr lang="en-GB">
                    <a:noFill/>
                  </a:rPr>
                  <a:t> </a:t>
                </a:r>
              </a:p>
            </p:txBody>
          </p:sp>
        </mc:Fallback>
      </mc:AlternateContent>
    </p:spTree>
    <p:extLst>
      <p:ext uri="{BB962C8B-B14F-4D97-AF65-F5344CB8AC3E}">
        <p14:creationId xmlns:p14="http://schemas.microsoft.com/office/powerpoint/2010/main" val="203922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6.4) Projectile motion formulae</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6727108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659091" cy="527222"/>
          </a:xfrm>
        </p:spPr>
        <p:txBody>
          <a:bodyP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ea typeface="+mn-ea"/>
                <a:cs typeface="+mn-cs"/>
              </a:rPr>
              <a:t>7) Applications of forces</a:t>
            </a:r>
          </a:p>
        </p:txBody>
      </p:sp>
      <p:sp>
        <p:nvSpPr>
          <p:cNvPr id="4" name="TextBox 3">
            <a:extLst>
              <a:ext uri="{FF2B5EF4-FFF2-40B4-BE49-F238E27FC236}">
                <a16:creationId xmlns:a16="http://schemas.microsoft.com/office/drawing/2014/main" id="{CA12FE76-5CF5-4D77-BD77-246AEA852914}"/>
              </a:ext>
            </a:extLst>
          </p:cNvPr>
          <p:cNvSpPr txBox="1"/>
          <p:nvPr/>
        </p:nvSpPr>
        <p:spPr>
          <a:xfrm>
            <a:off x="6400800" y="21895"/>
            <a:ext cx="2687541" cy="646331"/>
          </a:xfrm>
          <a:prstGeom prst="rect">
            <a:avLst/>
          </a:prstGeom>
          <a:noFill/>
        </p:spPr>
        <p:txBody>
          <a:bodyPr wrap="square" rtlCol="0">
            <a:spAutoFit/>
          </a:bodyPr>
          <a:lstStyle/>
          <a:p>
            <a:r>
              <a:rPr lang="en-GB" dirty="0">
                <a:latin typeface="Candara" panose="020E0502030303020204" pitchFamily="34" charset="0"/>
                <a:hlinkClick r:id="rId2" action="ppaction://hlinksldjump"/>
              </a:rPr>
              <a:t>Statistics and Mechanics 2 CONTENTS</a:t>
            </a:r>
            <a:endParaRPr lang="en-GB" dirty="0">
              <a:latin typeface="Candara" panose="020E0502030303020204" pitchFamily="34" charset="0"/>
            </a:endParaRPr>
          </a:p>
        </p:txBody>
      </p:sp>
      <p:graphicFrame>
        <p:nvGraphicFramePr>
          <p:cNvPr id="3" name="Table 4">
            <a:extLst>
              <a:ext uri="{FF2B5EF4-FFF2-40B4-BE49-F238E27FC236}">
                <a16:creationId xmlns:a16="http://schemas.microsoft.com/office/drawing/2014/main" id="{025826F9-BBEB-4D37-A6CB-13A118B9C2C4}"/>
              </a:ext>
            </a:extLst>
          </p:cNvPr>
          <p:cNvGraphicFramePr>
            <a:graphicFrameLocks noGrp="1"/>
          </p:cNvGraphicFramePr>
          <p:nvPr>
            <p:extLst>
              <p:ext uri="{D42A27DB-BD31-4B8C-83A1-F6EECF244321}">
                <p14:modId xmlns:p14="http://schemas.microsoft.com/office/powerpoint/2010/main" val="1053943236"/>
              </p:ext>
            </p:extLst>
          </p:nvPr>
        </p:nvGraphicFramePr>
        <p:xfrm>
          <a:off x="-1" y="737040"/>
          <a:ext cx="9143999" cy="2194560"/>
        </p:xfrm>
        <a:graphic>
          <a:graphicData uri="http://schemas.openxmlformats.org/drawingml/2006/table">
            <a:tbl>
              <a:tblPr firstRow="1" bandRow="1">
                <a:tableStyleId>{5940675A-B579-460E-94D1-54222C63F5DA}</a:tableStyleId>
              </a:tblPr>
              <a:tblGrid>
                <a:gridCol w="9143999">
                  <a:extLst>
                    <a:ext uri="{9D8B030D-6E8A-4147-A177-3AD203B41FA5}">
                      <a16:colId xmlns:a16="http://schemas.microsoft.com/office/drawing/2014/main" val="2027632296"/>
                    </a:ext>
                  </a:extLst>
                </a:gridCol>
              </a:tblGrid>
              <a:tr h="299455">
                <a:tc>
                  <a:txBody>
                    <a:bodyPr/>
                    <a:lstStyle/>
                    <a:p>
                      <a:r>
                        <a:rPr lang="en-GB" dirty="0">
                          <a:latin typeface="Candara" panose="020E0502030303020204" pitchFamily="34" charset="0"/>
                          <a:hlinkClick r:id="rId3" action="ppaction://hlinksldjump"/>
                        </a:rPr>
                        <a:t>7.1) Static particles</a:t>
                      </a:r>
                      <a:endParaRPr lang="en-GB" dirty="0">
                        <a:latin typeface="Candara" panose="020E0502030303020204" pitchFamily="34" charset="0"/>
                      </a:endParaRPr>
                    </a:p>
                  </a:txBody>
                  <a:tcPr/>
                </a:tc>
                <a:extLst>
                  <a:ext uri="{0D108BD9-81ED-4DB2-BD59-A6C34878D82A}">
                    <a16:rowId xmlns:a16="http://schemas.microsoft.com/office/drawing/2014/main" val="2632918424"/>
                  </a:ext>
                </a:extLst>
              </a:tr>
              <a:tr h="299455">
                <a:tc>
                  <a:txBody>
                    <a:bodyPr/>
                    <a:lstStyle/>
                    <a:p>
                      <a:r>
                        <a:rPr lang="en-GB" dirty="0">
                          <a:latin typeface="Candara" panose="020E0502030303020204" pitchFamily="34" charset="0"/>
                          <a:hlinkClick r:id="rId4" action="ppaction://hlinksldjump"/>
                        </a:rPr>
                        <a:t>7.2) Modelling with statics</a:t>
                      </a:r>
                      <a:endParaRPr lang="en-GB" dirty="0">
                        <a:latin typeface="Candara" panose="020E0502030303020204" pitchFamily="34" charset="0"/>
                      </a:endParaRPr>
                    </a:p>
                  </a:txBody>
                  <a:tcPr/>
                </a:tc>
                <a:extLst>
                  <a:ext uri="{0D108BD9-81ED-4DB2-BD59-A6C34878D82A}">
                    <a16:rowId xmlns:a16="http://schemas.microsoft.com/office/drawing/2014/main" val="3137919817"/>
                  </a:ext>
                </a:extLst>
              </a:tr>
              <a:tr h="299455">
                <a:tc>
                  <a:txBody>
                    <a:bodyPr/>
                    <a:lstStyle/>
                    <a:p>
                      <a:r>
                        <a:rPr lang="en-GB" dirty="0">
                          <a:latin typeface="Candara" panose="020E0502030303020204" pitchFamily="34" charset="0"/>
                          <a:hlinkClick r:id="rId5" action="ppaction://hlinksldjump"/>
                        </a:rPr>
                        <a:t>7.3) Friction and static particles</a:t>
                      </a:r>
                      <a:endParaRPr lang="en-GB" dirty="0">
                        <a:latin typeface="Candara" panose="020E0502030303020204" pitchFamily="34" charset="0"/>
                      </a:endParaRPr>
                    </a:p>
                  </a:txBody>
                  <a:tcPr/>
                </a:tc>
                <a:extLst>
                  <a:ext uri="{0D108BD9-81ED-4DB2-BD59-A6C34878D82A}">
                    <a16:rowId xmlns:a16="http://schemas.microsoft.com/office/drawing/2014/main" val="1732762919"/>
                  </a:ext>
                </a:extLst>
              </a:tr>
              <a:tr h="299455">
                <a:tc>
                  <a:txBody>
                    <a:bodyPr/>
                    <a:lstStyle/>
                    <a:p>
                      <a:r>
                        <a:rPr lang="en-GB" dirty="0">
                          <a:latin typeface="Candara" panose="020E0502030303020204" pitchFamily="34" charset="0"/>
                          <a:hlinkClick r:id="rId6" action="ppaction://hlinksldjump"/>
                        </a:rPr>
                        <a:t>7.4) Static rigid bodies</a:t>
                      </a:r>
                      <a:endParaRPr lang="en-GB" dirty="0">
                        <a:latin typeface="Candara" panose="020E0502030303020204" pitchFamily="34" charset="0"/>
                      </a:endParaRPr>
                    </a:p>
                  </a:txBody>
                  <a:tcPr/>
                </a:tc>
                <a:extLst>
                  <a:ext uri="{0D108BD9-81ED-4DB2-BD59-A6C34878D82A}">
                    <a16:rowId xmlns:a16="http://schemas.microsoft.com/office/drawing/2014/main" val="3799251878"/>
                  </a:ext>
                </a:extLst>
              </a:tr>
              <a:tr h="299455">
                <a:tc>
                  <a:txBody>
                    <a:bodyPr/>
                    <a:lstStyle/>
                    <a:p>
                      <a:r>
                        <a:rPr lang="en-GB" dirty="0">
                          <a:latin typeface="Candara" panose="020E0502030303020204" pitchFamily="34" charset="0"/>
                          <a:hlinkClick r:id="rId7" action="ppaction://hlinksldjump"/>
                        </a:rPr>
                        <a:t>7.5) Dynamics and inclined planes</a:t>
                      </a:r>
                      <a:endParaRPr lang="en-GB" dirty="0">
                        <a:latin typeface="Candara" panose="020E0502030303020204" pitchFamily="34" charset="0"/>
                      </a:endParaRPr>
                    </a:p>
                  </a:txBody>
                  <a:tcPr/>
                </a:tc>
                <a:extLst>
                  <a:ext uri="{0D108BD9-81ED-4DB2-BD59-A6C34878D82A}">
                    <a16:rowId xmlns:a16="http://schemas.microsoft.com/office/drawing/2014/main" val="1705631297"/>
                  </a:ext>
                </a:extLst>
              </a:tr>
              <a:tr h="299455">
                <a:tc>
                  <a:txBody>
                    <a:bodyPr/>
                    <a:lstStyle/>
                    <a:p>
                      <a:r>
                        <a:rPr lang="en-GB" dirty="0">
                          <a:latin typeface="Candara" panose="020E0502030303020204" pitchFamily="34" charset="0"/>
                          <a:hlinkClick r:id="rId8" action="ppaction://hlinksldjump"/>
                        </a:rPr>
                        <a:t>7.6) Connected particles</a:t>
                      </a:r>
                      <a:endParaRPr lang="en-GB" dirty="0">
                        <a:latin typeface="Candara" panose="020E0502030303020204" pitchFamily="34" charset="0"/>
                      </a:endParaRPr>
                    </a:p>
                  </a:txBody>
                  <a:tcPr/>
                </a:tc>
                <a:extLst>
                  <a:ext uri="{0D108BD9-81ED-4DB2-BD59-A6C34878D82A}">
                    <a16:rowId xmlns:a16="http://schemas.microsoft.com/office/drawing/2014/main" val="1787887594"/>
                  </a:ext>
                </a:extLst>
              </a:tr>
            </a:tbl>
          </a:graphicData>
        </a:graphic>
      </p:graphicFrame>
    </p:spTree>
    <p:extLst>
      <p:ext uri="{BB962C8B-B14F-4D97-AF65-F5344CB8AC3E}">
        <p14:creationId xmlns:p14="http://schemas.microsoft.com/office/powerpoint/2010/main" val="163207552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7.1) Static particles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2640440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3416320"/>
              </a:xfrm>
              <a:prstGeom prst="rect">
                <a:avLst/>
              </a:prstGeom>
              <a:noFill/>
            </p:spPr>
            <p:txBody>
              <a:bodyPr wrap="square" rtlCol="0">
                <a:spAutoFit/>
              </a:bodyPr>
              <a:lstStyle/>
              <a:p>
                <a:r>
                  <a:rPr lang="en-GB" dirty="0">
                    <a:latin typeface="Candara" panose="020E0502030303020204" pitchFamily="34" charset="0"/>
                  </a:rPr>
                  <a:t>Determine </a:t>
                </a:r>
                <a14:m>
                  <m:oMath xmlns:m="http://schemas.openxmlformats.org/officeDocument/2006/math">
                    <m:r>
                      <a:rPr lang="en-GB" b="0" i="1" smtClean="0">
                        <a:latin typeface="Cambria Math" panose="02040503050406030204" pitchFamily="18" charset="0"/>
                      </a:rPr>
                      <m:t>𝑎</m:t>
                    </m:r>
                  </m:oMath>
                </a14:m>
                <a:r>
                  <a:rPr lang="en-GB" dirty="0">
                    <a:latin typeface="Candara" panose="020E0502030303020204" pitchFamily="34" charset="0"/>
                  </a:rPr>
                  <a:t> such that:</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𝑍</m:t>
                          </m:r>
                          <m:r>
                            <a:rPr lang="en-GB" i="1">
                              <a:latin typeface="Cambria Math" panose="02040503050406030204" pitchFamily="18" charset="0"/>
                            </a:rPr>
                            <m:t>&gt;</m:t>
                          </m:r>
                          <m:r>
                            <a:rPr lang="en-GB" i="1">
                              <a:latin typeface="Cambria Math" panose="02040503050406030204" pitchFamily="18" charset="0"/>
                            </a:rPr>
                            <m:t>𝑎</m:t>
                          </m:r>
                        </m:e>
                      </m:d>
                      <m:r>
                        <a:rPr lang="en-GB" i="1">
                          <a:latin typeface="Cambria Math" panose="02040503050406030204" pitchFamily="18" charset="0"/>
                        </a:rPr>
                        <m:t>=0.</m:t>
                      </m:r>
                      <m:r>
                        <a:rPr lang="en-GB" b="0" i="1" smtClean="0">
                          <a:latin typeface="Cambria Math" panose="02040503050406030204" pitchFamily="18" charset="0"/>
                        </a:rPr>
                        <m:t>3</m:t>
                      </m:r>
                    </m:oMath>
                  </m:oMathPara>
                </a14:m>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𝑍</m:t>
                          </m:r>
                          <m:r>
                            <a:rPr lang="en-GB" b="0" i="1" smtClean="0">
                              <a:latin typeface="Cambria Math" panose="02040503050406030204" pitchFamily="18" charset="0"/>
                            </a:rPr>
                            <m:t>&lt;</m:t>
                          </m:r>
                          <m:r>
                            <a:rPr lang="en-GB" i="1">
                              <a:latin typeface="Cambria Math" panose="02040503050406030204" pitchFamily="18" charset="0"/>
                            </a:rPr>
                            <m:t>𝑎</m:t>
                          </m:r>
                        </m:e>
                      </m:d>
                      <m:r>
                        <a:rPr lang="en-GB" i="1">
                          <a:latin typeface="Cambria Math" panose="02040503050406030204" pitchFamily="18" charset="0"/>
                        </a:rPr>
                        <m:t>=</m:t>
                      </m:r>
                      <m:r>
                        <a:rPr lang="en-GB" b="0" i="1" smtClean="0">
                          <a:latin typeface="Cambria Math" panose="02040503050406030204" pitchFamily="18" charset="0"/>
                        </a:rPr>
                        <m:t>0.4</m:t>
                      </m:r>
                    </m:oMath>
                  </m:oMathPara>
                </a14:m>
                <a:endParaRPr lang="en-GB" b="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3416320"/>
              </a:xfrm>
              <a:prstGeom prst="rect">
                <a:avLst/>
              </a:prstGeom>
              <a:blipFill>
                <a:blip r:embed="rId2"/>
                <a:stretch>
                  <a:fillRect l="-1067" t="-10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646331"/>
              </a:xfrm>
              <a:prstGeom prst="rect">
                <a:avLst/>
              </a:prstGeom>
              <a:noFill/>
            </p:spPr>
            <p:txBody>
              <a:bodyPr wrap="square" rtlCol="0">
                <a:spAutoFit/>
              </a:bodyPr>
              <a:lstStyle/>
              <a:p>
                <a:r>
                  <a:rPr lang="en-GB" dirty="0">
                    <a:latin typeface="Candara" panose="020E0502030303020204" pitchFamily="34" charset="0"/>
                  </a:rPr>
                  <a:t>Determine </a:t>
                </a:r>
                <a14:m>
                  <m:oMath xmlns:m="http://schemas.openxmlformats.org/officeDocument/2006/math">
                    <m:r>
                      <a:rPr lang="en-GB" i="1">
                        <a:latin typeface="Cambria Math" panose="02040503050406030204" pitchFamily="18" charset="0"/>
                      </a:rPr>
                      <m:t>𝑎</m:t>
                    </m:r>
                  </m:oMath>
                </a14:m>
                <a:r>
                  <a:rPr lang="en-GB" dirty="0">
                    <a:latin typeface="Candara" panose="020E0502030303020204" pitchFamily="34" charset="0"/>
                  </a:rPr>
                  <a:t> such that:</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𝑍</m:t>
                          </m:r>
                          <m:r>
                            <a:rPr lang="en-GB" i="1">
                              <a:latin typeface="Cambria Math" panose="02040503050406030204" pitchFamily="18" charset="0"/>
                            </a:rPr>
                            <m:t>&gt;</m:t>
                          </m:r>
                          <m:r>
                            <a:rPr lang="en-GB" i="1">
                              <a:latin typeface="Cambria Math" panose="02040503050406030204" pitchFamily="18" charset="0"/>
                            </a:rPr>
                            <m:t>𝑎</m:t>
                          </m:r>
                        </m:e>
                      </m:d>
                      <m:r>
                        <a:rPr lang="en-GB" i="1">
                          <a:latin typeface="Cambria Math" panose="02040503050406030204" pitchFamily="18" charset="0"/>
                        </a:rPr>
                        <m:t>=0.7</m:t>
                      </m:r>
                    </m:oMath>
                  </m:oMathPara>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646331"/>
              </a:xfrm>
              <a:prstGeom prst="rect">
                <a:avLst/>
              </a:prstGeom>
              <a:blipFill>
                <a:blip r:embed="rId3"/>
                <a:stretch>
                  <a:fillRect l="-1200" t="-47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77017" y="1113008"/>
                <a:ext cx="4572001" cy="369332"/>
              </a:xfrm>
              <a:prstGeom prst="rect">
                <a:avLst/>
              </a:prstGeom>
            </p:spPr>
            <p:txBody>
              <a:bodyPr wrap="square">
                <a:spAutoFit/>
              </a:bodyPr>
              <a:lstStyle/>
              <a:p>
                <a:pPr algn="ctr"/>
                <a14:m>
                  <m:oMath xmlns:m="http://schemas.openxmlformats.org/officeDocument/2006/math">
                    <m:r>
                      <a:rPr lang="en-GB" i="1" smtClean="0">
                        <a:solidFill>
                          <a:srgbClr val="FF0000"/>
                        </a:solidFill>
                        <a:latin typeface="Cambria Math" panose="02040503050406030204" pitchFamily="18" charset="0"/>
                      </a:rPr>
                      <m:t>𝑎</m:t>
                    </m:r>
                    <m:r>
                      <a:rPr lang="en-GB">
                        <a:solidFill>
                          <a:srgbClr val="FF0000"/>
                        </a:solidFill>
                        <a:latin typeface="Cambria Math" panose="02040503050406030204" pitchFamily="18" charset="0"/>
                      </a:rPr>
                      <m:t>=</m:t>
                    </m:r>
                    <m:r>
                      <a:rPr lang="en-GB" i="1">
                        <a:solidFill>
                          <a:srgbClr val="FF0000"/>
                        </a:solidFill>
                        <a:latin typeface="Cambria Math" panose="02040503050406030204" pitchFamily="18" charset="0"/>
                      </a:rPr>
                      <m:t>−0.5244</m:t>
                    </m:r>
                  </m:oMath>
                </a14:m>
                <a:r>
                  <a:rPr lang="en-GB" dirty="0">
                    <a:solidFill>
                      <a:srgbClr val="FF0000"/>
                    </a:solidFill>
                    <a:latin typeface="Candara" panose="020E0502030303020204" pitchFamily="34" charset="0"/>
                  </a:rPr>
                  <a:t> (4 dp)</a:t>
                </a: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77017" y="1113008"/>
                <a:ext cx="4572001" cy="369332"/>
              </a:xfrm>
              <a:prstGeom prst="rect">
                <a:avLst/>
              </a:prstGeom>
              <a:blipFill>
                <a:blip r:embed="rId4"/>
                <a:stretch>
                  <a:fillRect t="-10000" b="-26667"/>
                </a:stretch>
              </a:blipFill>
            </p:spPr>
            <p:txBody>
              <a:bodyPr/>
              <a:lstStyle/>
              <a:p>
                <a:r>
                  <a:rPr lang="en-GB">
                    <a:noFill/>
                  </a:rPr>
                  <a:t> </a:t>
                </a:r>
              </a:p>
            </p:txBody>
          </p:sp>
        </mc:Fallback>
      </mc:AlternateContent>
    </p:spTree>
    <p:extLst>
      <p:ext uri="{BB962C8B-B14F-4D97-AF65-F5344CB8AC3E}">
        <p14:creationId xmlns:p14="http://schemas.microsoft.com/office/powerpoint/2010/main" val="300154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7.2) Modelling with statics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283465155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7.3) Friction and static particles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198737829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7.4) Static rigid bodies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1258220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3416320"/>
              </a:xfrm>
              <a:prstGeom prst="rect">
                <a:avLst/>
              </a:prstGeom>
              <a:noFill/>
            </p:spPr>
            <p:txBody>
              <a:bodyPr wrap="square" rtlCol="0">
                <a:spAutoFit/>
              </a:bodyPr>
              <a:lstStyle/>
              <a:p>
                <a:r>
                  <a:rPr lang="en-GB" dirty="0">
                    <a:latin typeface="Candara" panose="020E0502030303020204" pitchFamily="34" charset="0"/>
                  </a:rPr>
                  <a:t>Determine </a:t>
                </a:r>
                <a14:m>
                  <m:oMath xmlns:m="http://schemas.openxmlformats.org/officeDocument/2006/math">
                    <m:r>
                      <a:rPr lang="en-GB" b="0" i="1" smtClean="0">
                        <a:latin typeface="Cambria Math" panose="02040503050406030204" pitchFamily="18" charset="0"/>
                      </a:rPr>
                      <m:t>𝑎</m:t>
                    </m:r>
                  </m:oMath>
                </a14:m>
                <a:r>
                  <a:rPr lang="en-GB" dirty="0">
                    <a:latin typeface="Candara" panose="020E0502030303020204" pitchFamily="34" charset="0"/>
                  </a:rPr>
                  <a:t> such that:</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m:t>
                          </m:r>
                          <m:r>
                            <a:rPr lang="en-GB" i="1">
                              <a:latin typeface="Cambria Math" panose="02040503050406030204" pitchFamily="18" charset="0"/>
                            </a:rPr>
                            <m:t>𝑎</m:t>
                          </m:r>
                          <m:r>
                            <a:rPr lang="en-GB" i="1">
                              <a:latin typeface="Cambria Math" panose="02040503050406030204" pitchFamily="18" charset="0"/>
                            </a:rPr>
                            <m:t>&lt;</m:t>
                          </m:r>
                          <m:r>
                            <a:rPr lang="en-GB" i="1">
                              <a:latin typeface="Cambria Math" panose="02040503050406030204" pitchFamily="18" charset="0"/>
                            </a:rPr>
                            <m:t>𝑍</m:t>
                          </m:r>
                          <m:r>
                            <a:rPr lang="en-GB" i="1">
                              <a:latin typeface="Cambria Math" panose="02040503050406030204" pitchFamily="18" charset="0"/>
                            </a:rPr>
                            <m:t>&lt;</m:t>
                          </m:r>
                          <m:r>
                            <a:rPr lang="en-GB" i="1">
                              <a:latin typeface="Cambria Math" panose="02040503050406030204" pitchFamily="18" charset="0"/>
                            </a:rPr>
                            <m:t>𝑎</m:t>
                          </m:r>
                        </m:e>
                      </m:d>
                      <m:r>
                        <a:rPr lang="en-GB" i="1">
                          <a:latin typeface="Cambria Math" panose="02040503050406030204" pitchFamily="18" charset="0"/>
                        </a:rPr>
                        <m:t>=0.</m:t>
                      </m:r>
                      <m:r>
                        <a:rPr lang="en-GB" b="0" i="1" smtClean="0">
                          <a:latin typeface="Cambria Math" panose="02040503050406030204" pitchFamily="18" charset="0"/>
                        </a:rPr>
                        <m:t>4</m:t>
                      </m:r>
                    </m:oMath>
                  </m:oMathPara>
                </a14:m>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m:t>
                          </m:r>
                          <m:r>
                            <a:rPr lang="en-GB" i="1">
                              <a:latin typeface="Cambria Math" panose="02040503050406030204" pitchFamily="18" charset="0"/>
                            </a:rPr>
                            <m:t>𝑎</m:t>
                          </m:r>
                          <m:r>
                            <a:rPr lang="en-GB" i="1">
                              <a:latin typeface="Cambria Math" panose="02040503050406030204" pitchFamily="18" charset="0"/>
                            </a:rPr>
                            <m:t>&lt;</m:t>
                          </m:r>
                          <m:r>
                            <a:rPr lang="en-GB" i="1">
                              <a:latin typeface="Cambria Math" panose="02040503050406030204" pitchFamily="18" charset="0"/>
                            </a:rPr>
                            <m:t>𝑍</m:t>
                          </m:r>
                          <m:r>
                            <a:rPr lang="en-GB" i="1">
                              <a:latin typeface="Cambria Math" panose="02040503050406030204" pitchFamily="18" charset="0"/>
                            </a:rPr>
                            <m:t>&lt;</m:t>
                          </m:r>
                          <m:r>
                            <a:rPr lang="en-GB" i="1">
                              <a:latin typeface="Cambria Math" panose="02040503050406030204" pitchFamily="18" charset="0"/>
                            </a:rPr>
                            <m:t>𝑎</m:t>
                          </m:r>
                        </m:e>
                      </m:d>
                      <m:r>
                        <a:rPr lang="en-GB" i="1">
                          <a:latin typeface="Cambria Math" panose="02040503050406030204" pitchFamily="18" charset="0"/>
                        </a:rPr>
                        <m:t>=0.</m:t>
                      </m:r>
                      <m:r>
                        <a:rPr lang="en-GB" b="0" i="1" smtClean="0">
                          <a:latin typeface="Cambria Math" panose="02040503050406030204" pitchFamily="18" charset="0"/>
                        </a:rPr>
                        <m:t>5</m:t>
                      </m:r>
                    </m:oMath>
                  </m:oMathPara>
                </a14:m>
                <a:endParaRPr lang="en-GB" b="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3416320"/>
              </a:xfrm>
              <a:prstGeom prst="rect">
                <a:avLst/>
              </a:prstGeom>
              <a:blipFill>
                <a:blip r:embed="rId2"/>
                <a:stretch>
                  <a:fillRect l="-1067" t="-10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646331"/>
              </a:xfrm>
              <a:prstGeom prst="rect">
                <a:avLst/>
              </a:prstGeom>
              <a:noFill/>
            </p:spPr>
            <p:txBody>
              <a:bodyPr wrap="square" rtlCol="0">
                <a:spAutoFit/>
              </a:bodyPr>
              <a:lstStyle/>
              <a:p>
                <a:r>
                  <a:rPr lang="en-GB" dirty="0">
                    <a:latin typeface="Candara" panose="020E0502030303020204" pitchFamily="34" charset="0"/>
                  </a:rPr>
                  <a:t>Determine </a:t>
                </a:r>
                <a14:m>
                  <m:oMath xmlns:m="http://schemas.openxmlformats.org/officeDocument/2006/math">
                    <m:r>
                      <a:rPr lang="en-GB" i="1">
                        <a:latin typeface="Cambria Math" panose="02040503050406030204" pitchFamily="18" charset="0"/>
                      </a:rPr>
                      <m:t>𝑎</m:t>
                    </m:r>
                  </m:oMath>
                </a14:m>
                <a:r>
                  <a:rPr lang="en-GB" dirty="0">
                    <a:latin typeface="Candara" panose="020E0502030303020204" pitchFamily="34" charset="0"/>
                  </a:rPr>
                  <a:t> such that:</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m:t>
                          </m:r>
                          <m:r>
                            <a:rPr lang="en-GB" i="1">
                              <a:latin typeface="Cambria Math" panose="02040503050406030204" pitchFamily="18" charset="0"/>
                            </a:rPr>
                            <m:t>𝑎</m:t>
                          </m:r>
                          <m:r>
                            <a:rPr lang="en-GB" i="1">
                              <a:latin typeface="Cambria Math" panose="02040503050406030204" pitchFamily="18" charset="0"/>
                            </a:rPr>
                            <m:t>&lt;</m:t>
                          </m:r>
                          <m:r>
                            <a:rPr lang="en-GB" i="1">
                              <a:latin typeface="Cambria Math" panose="02040503050406030204" pitchFamily="18" charset="0"/>
                            </a:rPr>
                            <m:t>𝑍</m:t>
                          </m:r>
                          <m:r>
                            <a:rPr lang="en-GB" i="1">
                              <a:latin typeface="Cambria Math" panose="02040503050406030204" pitchFamily="18" charset="0"/>
                            </a:rPr>
                            <m:t>&lt;</m:t>
                          </m:r>
                          <m:r>
                            <a:rPr lang="en-GB" i="1">
                              <a:latin typeface="Cambria Math" panose="02040503050406030204" pitchFamily="18" charset="0"/>
                            </a:rPr>
                            <m:t>𝑎</m:t>
                          </m:r>
                        </m:e>
                      </m:d>
                      <m:r>
                        <a:rPr lang="en-GB" i="1">
                          <a:latin typeface="Cambria Math" panose="02040503050406030204" pitchFamily="18" charset="0"/>
                        </a:rPr>
                        <m:t>=0.6</m:t>
                      </m:r>
                    </m:oMath>
                  </m:oMathPara>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646331"/>
              </a:xfrm>
              <a:prstGeom prst="rect">
                <a:avLst/>
              </a:prstGeom>
              <a:blipFill>
                <a:blip r:embed="rId3"/>
                <a:stretch>
                  <a:fillRect l="-1200" t="-47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77017" y="1113008"/>
                <a:ext cx="4572001" cy="369332"/>
              </a:xfrm>
              <a:prstGeom prst="rect">
                <a:avLst/>
              </a:prstGeom>
            </p:spPr>
            <p:txBody>
              <a:bodyPr wrap="square">
                <a:spAutoFit/>
              </a:bodyPr>
              <a:lstStyle/>
              <a:p>
                <a:pPr algn="ctr"/>
                <a14:m>
                  <m:oMath xmlns:m="http://schemas.openxmlformats.org/officeDocument/2006/math">
                    <m:r>
                      <a:rPr lang="en-GB" i="1" smtClean="0">
                        <a:solidFill>
                          <a:srgbClr val="FF0000"/>
                        </a:solidFill>
                        <a:latin typeface="Cambria Math" panose="02040503050406030204" pitchFamily="18" charset="0"/>
                      </a:rPr>
                      <m:t>𝑎</m:t>
                    </m:r>
                    <m:r>
                      <a:rPr lang="en-GB">
                        <a:solidFill>
                          <a:srgbClr val="FF0000"/>
                        </a:solidFill>
                        <a:latin typeface="Cambria Math" panose="02040503050406030204" pitchFamily="18" charset="0"/>
                      </a:rPr>
                      <m:t>=</m:t>
                    </m:r>
                    <m:r>
                      <a:rPr lang="en-GB" i="1">
                        <a:solidFill>
                          <a:srgbClr val="FF0000"/>
                        </a:solidFill>
                        <a:latin typeface="Cambria Math" panose="02040503050406030204" pitchFamily="18" charset="0"/>
                      </a:rPr>
                      <m:t>−0.8416</m:t>
                    </m:r>
                  </m:oMath>
                </a14:m>
                <a:r>
                  <a:rPr lang="en-GB" dirty="0">
                    <a:solidFill>
                      <a:srgbClr val="FF0000"/>
                    </a:solidFill>
                    <a:latin typeface="Candara" panose="020E0502030303020204" pitchFamily="34" charset="0"/>
                  </a:rPr>
                  <a:t> (4 dp)</a:t>
                </a: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77017" y="1113008"/>
                <a:ext cx="4572001" cy="369332"/>
              </a:xfrm>
              <a:prstGeom prst="rect">
                <a:avLst/>
              </a:prstGeom>
              <a:blipFill>
                <a:blip r:embed="rId4"/>
                <a:stretch>
                  <a:fillRect t="-10000" b="-26667"/>
                </a:stretch>
              </a:blipFill>
            </p:spPr>
            <p:txBody>
              <a:bodyPr/>
              <a:lstStyle/>
              <a:p>
                <a:r>
                  <a:rPr lang="en-GB">
                    <a:noFill/>
                  </a:rPr>
                  <a:t> </a:t>
                </a:r>
              </a:p>
            </p:txBody>
          </p:sp>
        </mc:Fallback>
      </mc:AlternateContent>
    </p:spTree>
    <p:extLst>
      <p:ext uri="{BB962C8B-B14F-4D97-AF65-F5344CB8AC3E}">
        <p14:creationId xmlns:p14="http://schemas.microsoft.com/office/powerpoint/2010/main" val="359272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7.5) Dynamics and inclined planes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137125171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7.6) Connected particles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4027787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923330"/>
              </a:xfrm>
              <a:prstGeom prst="rect">
                <a:avLst/>
              </a:prstGeom>
              <a:noFill/>
            </p:spPr>
            <p:txBody>
              <a:bodyPr wrap="square" rtlCol="0">
                <a:spAutoFit/>
              </a:bodyPr>
              <a:lstStyle/>
              <a:p>
                <a:r>
                  <a:rPr lang="en-GB" dirty="0">
                    <a:latin typeface="Candara" panose="020E0502030303020204" pitchFamily="34" charset="0"/>
                  </a:rPr>
                  <a:t>Use the percentage points table to find values of </a:t>
                </a:r>
                <a14:m>
                  <m:oMath xmlns:m="http://schemas.openxmlformats.org/officeDocument/2006/math">
                    <m:r>
                      <a:rPr lang="en-GB" b="0" i="1" smtClean="0">
                        <a:latin typeface="Cambria Math" panose="02040503050406030204" pitchFamily="18" charset="0"/>
                      </a:rPr>
                      <m:t>𝑧</m:t>
                    </m:r>
                  </m:oMath>
                </a14:m>
                <a:r>
                  <a:rPr lang="en-GB" dirty="0">
                    <a:latin typeface="Candara" panose="020E0502030303020204" pitchFamily="34" charset="0"/>
                  </a:rPr>
                  <a:t> which correspond to the </a:t>
                </a:r>
                <a14:m>
                  <m:oMath xmlns:m="http://schemas.openxmlformats.org/officeDocument/2006/math">
                    <m:r>
                      <a:rPr lang="en-GB" b="0" i="1" smtClean="0">
                        <a:latin typeface="Cambria Math" panose="02040503050406030204" pitchFamily="18" charset="0"/>
                      </a:rPr>
                      <m:t>10%</m:t>
                    </m:r>
                  </m:oMath>
                </a14:m>
                <a:r>
                  <a:rPr lang="en-GB" dirty="0">
                    <a:latin typeface="Candara" panose="020E0502030303020204" pitchFamily="34" charset="0"/>
                  </a:rPr>
                  <a:t> to </a:t>
                </a:r>
                <a14:m>
                  <m:oMath xmlns:m="http://schemas.openxmlformats.org/officeDocument/2006/math">
                    <m:r>
                      <a:rPr lang="en-GB" b="0" i="1" smtClean="0">
                        <a:latin typeface="Cambria Math" panose="02040503050406030204" pitchFamily="18" charset="0"/>
                      </a:rPr>
                      <m:t>80%</m:t>
                    </m:r>
                  </m:oMath>
                </a14:m>
                <a:r>
                  <a:rPr lang="en-GB" dirty="0">
                    <a:latin typeface="Candara" panose="020E0502030303020204" pitchFamily="34" charset="0"/>
                  </a:rPr>
                  <a:t> </a:t>
                </a:r>
                <a:r>
                  <a:rPr lang="en-GB" dirty="0" err="1">
                    <a:latin typeface="Candara" panose="020E0502030303020204" pitchFamily="34" charset="0"/>
                  </a:rPr>
                  <a:t>interpercentile</a:t>
                </a:r>
                <a:r>
                  <a:rPr lang="en-GB" dirty="0">
                    <a:latin typeface="Candara" panose="020E0502030303020204" pitchFamily="34" charset="0"/>
                  </a:rPr>
                  <a:t> range.</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923330"/>
              </a:xfrm>
              <a:prstGeom prst="rect">
                <a:avLst/>
              </a:prstGeom>
              <a:blipFill>
                <a:blip r:embed="rId2"/>
                <a:stretch>
                  <a:fillRect l="-1067" t="-3974" b="-99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923330"/>
              </a:xfrm>
              <a:prstGeom prst="rect">
                <a:avLst/>
              </a:prstGeom>
              <a:noFill/>
            </p:spPr>
            <p:txBody>
              <a:bodyPr wrap="square" rtlCol="0">
                <a:spAutoFit/>
              </a:bodyPr>
              <a:lstStyle/>
              <a:p>
                <a:r>
                  <a:rPr lang="en-GB" dirty="0">
                    <a:latin typeface="Candara" panose="020E0502030303020204" pitchFamily="34" charset="0"/>
                  </a:rPr>
                  <a:t>Use the percentage points table to find values of </a:t>
                </a:r>
                <a14:m>
                  <m:oMath xmlns:m="http://schemas.openxmlformats.org/officeDocument/2006/math">
                    <m:r>
                      <a:rPr lang="en-GB" i="1">
                        <a:latin typeface="Cambria Math" panose="02040503050406030204" pitchFamily="18" charset="0"/>
                      </a:rPr>
                      <m:t>𝑧</m:t>
                    </m:r>
                  </m:oMath>
                </a14:m>
                <a:r>
                  <a:rPr lang="en-GB" dirty="0">
                    <a:latin typeface="Candara" panose="020E0502030303020204" pitchFamily="34" charset="0"/>
                  </a:rPr>
                  <a:t> which correspond to the </a:t>
                </a:r>
                <a14:m>
                  <m:oMath xmlns:m="http://schemas.openxmlformats.org/officeDocument/2006/math">
                    <m:r>
                      <a:rPr lang="en-GB" b="0" i="1" smtClean="0">
                        <a:latin typeface="Cambria Math" panose="02040503050406030204" pitchFamily="18" charset="0"/>
                      </a:rPr>
                      <m:t>2</m:t>
                    </m:r>
                    <m:r>
                      <a:rPr lang="en-GB" i="1">
                        <a:latin typeface="Cambria Math" panose="02040503050406030204" pitchFamily="18" charset="0"/>
                      </a:rPr>
                      <m:t>0%</m:t>
                    </m:r>
                  </m:oMath>
                </a14:m>
                <a:r>
                  <a:rPr lang="en-GB" dirty="0">
                    <a:latin typeface="Candara" panose="020E0502030303020204" pitchFamily="34" charset="0"/>
                  </a:rPr>
                  <a:t> to </a:t>
                </a:r>
                <a14:m>
                  <m:oMath xmlns:m="http://schemas.openxmlformats.org/officeDocument/2006/math">
                    <m:r>
                      <a:rPr lang="en-GB" i="1">
                        <a:latin typeface="Cambria Math" panose="02040503050406030204" pitchFamily="18" charset="0"/>
                      </a:rPr>
                      <m:t>90%</m:t>
                    </m:r>
                  </m:oMath>
                </a14:m>
                <a:r>
                  <a:rPr lang="en-GB" dirty="0">
                    <a:latin typeface="Candara" panose="020E0502030303020204" pitchFamily="34" charset="0"/>
                  </a:rPr>
                  <a:t> interpercentile range.</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923330"/>
              </a:xfrm>
              <a:prstGeom prst="rect">
                <a:avLst/>
              </a:prstGeom>
              <a:blipFill>
                <a:blip r:embed="rId3"/>
                <a:stretch>
                  <a:fillRect l="-1200" t="-3289"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77017" y="1389734"/>
                <a:ext cx="4572001"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−0.8416&lt;</m:t>
                      </m:r>
                      <m:r>
                        <a:rPr lang="en-GB" b="0" i="1" smtClean="0">
                          <a:solidFill>
                            <a:srgbClr val="FF0000"/>
                          </a:solidFill>
                          <a:latin typeface="Cambria Math" panose="02040503050406030204" pitchFamily="18" charset="0"/>
                        </a:rPr>
                        <m:t>𝑧</m:t>
                      </m:r>
                      <m:r>
                        <a:rPr lang="en-GB" b="0" i="1" smtClean="0">
                          <a:solidFill>
                            <a:srgbClr val="FF0000"/>
                          </a:solidFill>
                          <a:latin typeface="Cambria Math" panose="02040503050406030204" pitchFamily="18" charset="0"/>
                        </a:rPr>
                        <m:t>&lt;1.2816</m:t>
                      </m:r>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77017" y="1389734"/>
                <a:ext cx="4572001" cy="369332"/>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29047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27222"/>
          </a:xfrm>
        </p:spPr>
        <p:txBody>
          <a:bodyP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ea typeface="+mn-ea"/>
                <a:cs typeface="+mn-cs"/>
              </a:rPr>
              <a:t>8) Further kinematics</a:t>
            </a:r>
          </a:p>
        </p:txBody>
      </p:sp>
      <p:sp>
        <p:nvSpPr>
          <p:cNvPr id="4" name="TextBox 3">
            <a:extLst>
              <a:ext uri="{FF2B5EF4-FFF2-40B4-BE49-F238E27FC236}">
                <a16:creationId xmlns:a16="http://schemas.microsoft.com/office/drawing/2014/main" id="{CA12FE76-5CF5-4D77-BD77-246AEA852914}"/>
              </a:ext>
            </a:extLst>
          </p:cNvPr>
          <p:cNvSpPr txBox="1"/>
          <p:nvPr/>
        </p:nvSpPr>
        <p:spPr>
          <a:xfrm>
            <a:off x="6400800" y="21895"/>
            <a:ext cx="2687541" cy="646331"/>
          </a:xfrm>
          <a:prstGeom prst="rect">
            <a:avLst/>
          </a:prstGeom>
          <a:noFill/>
        </p:spPr>
        <p:txBody>
          <a:bodyPr wrap="square" rtlCol="0">
            <a:spAutoFit/>
          </a:bodyPr>
          <a:lstStyle/>
          <a:p>
            <a:r>
              <a:rPr lang="en-GB" dirty="0">
                <a:latin typeface="Candara" panose="020E0502030303020204" pitchFamily="34" charset="0"/>
                <a:hlinkClick r:id="rId2" action="ppaction://hlinksldjump"/>
              </a:rPr>
              <a:t>Statistics and Mechanics 2 CONTENTS</a:t>
            </a:r>
            <a:endParaRPr lang="en-GB" dirty="0">
              <a:latin typeface="Candara" panose="020E0502030303020204" pitchFamily="34" charset="0"/>
            </a:endParaRPr>
          </a:p>
        </p:txBody>
      </p:sp>
      <p:graphicFrame>
        <p:nvGraphicFramePr>
          <p:cNvPr id="3" name="Table 4">
            <a:extLst>
              <a:ext uri="{FF2B5EF4-FFF2-40B4-BE49-F238E27FC236}">
                <a16:creationId xmlns:a16="http://schemas.microsoft.com/office/drawing/2014/main" id="{025826F9-BBEB-4D37-A6CB-13A118B9C2C4}"/>
              </a:ext>
            </a:extLst>
          </p:cNvPr>
          <p:cNvGraphicFramePr>
            <a:graphicFrameLocks noGrp="1"/>
          </p:cNvGraphicFramePr>
          <p:nvPr>
            <p:extLst>
              <p:ext uri="{D42A27DB-BD31-4B8C-83A1-F6EECF244321}">
                <p14:modId xmlns:p14="http://schemas.microsoft.com/office/powerpoint/2010/main" val="2549630441"/>
              </p:ext>
            </p:extLst>
          </p:nvPr>
        </p:nvGraphicFramePr>
        <p:xfrm>
          <a:off x="-1" y="737040"/>
          <a:ext cx="9143999" cy="1828800"/>
        </p:xfrm>
        <a:graphic>
          <a:graphicData uri="http://schemas.openxmlformats.org/drawingml/2006/table">
            <a:tbl>
              <a:tblPr firstRow="1" bandRow="1">
                <a:tableStyleId>{5940675A-B579-460E-94D1-54222C63F5DA}</a:tableStyleId>
              </a:tblPr>
              <a:tblGrid>
                <a:gridCol w="9143999">
                  <a:extLst>
                    <a:ext uri="{9D8B030D-6E8A-4147-A177-3AD203B41FA5}">
                      <a16:colId xmlns:a16="http://schemas.microsoft.com/office/drawing/2014/main" val="2027632296"/>
                    </a:ext>
                  </a:extLst>
                </a:gridCol>
              </a:tblGrid>
              <a:tr h="299455">
                <a:tc>
                  <a:txBody>
                    <a:bodyPr/>
                    <a:lstStyle/>
                    <a:p>
                      <a:r>
                        <a:rPr lang="en-GB" dirty="0">
                          <a:latin typeface="Candara" panose="020E0502030303020204" pitchFamily="34" charset="0"/>
                          <a:hlinkClick r:id="rId3" action="ppaction://hlinksldjump"/>
                        </a:rPr>
                        <a:t>8.1) Vectors in kinematics</a:t>
                      </a:r>
                      <a:endParaRPr lang="en-GB" dirty="0">
                        <a:latin typeface="Candara" panose="020E0502030303020204" pitchFamily="34" charset="0"/>
                      </a:endParaRPr>
                    </a:p>
                  </a:txBody>
                  <a:tcPr/>
                </a:tc>
                <a:extLst>
                  <a:ext uri="{0D108BD9-81ED-4DB2-BD59-A6C34878D82A}">
                    <a16:rowId xmlns:a16="http://schemas.microsoft.com/office/drawing/2014/main" val="2632918424"/>
                  </a:ext>
                </a:extLst>
              </a:tr>
              <a:tr h="299455">
                <a:tc>
                  <a:txBody>
                    <a:bodyPr/>
                    <a:lstStyle/>
                    <a:p>
                      <a:r>
                        <a:rPr lang="en-GB" dirty="0">
                          <a:latin typeface="Candara" panose="020E0502030303020204" pitchFamily="34" charset="0"/>
                          <a:hlinkClick r:id="rId4" action="ppaction://hlinksldjump"/>
                        </a:rPr>
                        <a:t>8.2) Vector methods with projectiles</a:t>
                      </a:r>
                      <a:endParaRPr lang="en-GB" dirty="0">
                        <a:latin typeface="Candara" panose="020E0502030303020204" pitchFamily="34" charset="0"/>
                      </a:endParaRPr>
                    </a:p>
                  </a:txBody>
                  <a:tcPr/>
                </a:tc>
                <a:extLst>
                  <a:ext uri="{0D108BD9-81ED-4DB2-BD59-A6C34878D82A}">
                    <a16:rowId xmlns:a16="http://schemas.microsoft.com/office/drawing/2014/main" val="3137919817"/>
                  </a:ext>
                </a:extLst>
              </a:tr>
              <a:tr h="299455">
                <a:tc>
                  <a:txBody>
                    <a:bodyPr/>
                    <a:lstStyle/>
                    <a:p>
                      <a:r>
                        <a:rPr lang="en-GB" dirty="0">
                          <a:latin typeface="Candara" panose="020E0502030303020204" pitchFamily="34" charset="0"/>
                          <a:hlinkClick r:id="rId5" action="ppaction://hlinksldjump"/>
                        </a:rPr>
                        <a:t>8.3) Variable acceleration in one dimension</a:t>
                      </a:r>
                      <a:endParaRPr lang="en-GB" dirty="0">
                        <a:latin typeface="Candara" panose="020E0502030303020204" pitchFamily="34" charset="0"/>
                      </a:endParaRPr>
                    </a:p>
                  </a:txBody>
                  <a:tcPr/>
                </a:tc>
                <a:extLst>
                  <a:ext uri="{0D108BD9-81ED-4DB2-BD59-A6C34878D82A}">
                    <a16:rowId xmlns:a16="http://schemas.microsoft.com/office/drawing/2014/main" val="1732762919"/>
                  </a:ext>
                </a:extLst>
              </a:tr>
              <a:tr h="299455">
                <a:tc>
                  <a:txBody>
                    <a:bodyPr/>
                    <a:lstStyle/>
                    <a:p>
                      <a:r>
                        <a:rPr lang="en-GB" dirty="0">
                          <a:latin typeface="Candara" panose="020E0502030303020204" pitchFamily="34" charset="0"/>
                          <a:hlinkClick r:id="rId6" action="ppaction://hlinksldjump"/>
                        </a:rPr>
                        <a:t>8.4) Differentiating vectors</a:t>
                      </a:r>
                      <a:endParaRPr lang="en-GB" dirty="0">
                        <a:latin typeface="Candara" panose="020E0502030303020204" pitchFamily="34" charset="0"/>
                      </a:endParaRPr>
                    </a:p>
                  </a:txBody>
                  <a:tcPr/>
                </a:tc>
                <a:extLst>
                  <a:ext uri="{0D108BD9-81ED-4DB2-BD59-A6C34878D82A}">
                    <a16:rowId xmlns:a16="http://schemas.microsoft.com/office/drawing/2014/main" val="3799251878"/>
                  </a:ext>
                </a:extLst>
              </a:tr>
              <a:tr h="299455">
                <a:tc>
                  <a:txBody>
                    <a:bodyPr/>
                    <a:lstStyle/>
                    <a:p>
                      <a:r>
                        <a:rPr lang="en-GB" dirty="0">
                          <a:latin typeface="Candara" panose="020E0502030303020204" pitchFamily="34" charset="0"/>
                          <a:hlinkClick r:id="rId7" action="ppaction://hlinksldjump"/>
                        </a:rPr>
                        <a:t>8.5) Integrating vectors</a:t>
                      </a:r>
                      <a:endParaRPr lang="en-GB" dirty="0">
                        <a:latin typeface="Candara" panose="020E0502030303020204" pitchFamily="34" charset="0"/>
                      </a:endParaRPr>
                    </a:p>
                  </a:txBody>
                  <a:tcPr/>
                </a:tc>
                <a:extLst>
                  <a:ext uri="{0D108BD9-81ED-4DB2-BD59-A6C34878D82A}">
                    <a16:rowId xmlns:a16="http://schemas.microsoft.com/office/drawing/2014/main" val="1705631297"/>
                  </a:ext>
                </a:extLst>
              </a:tr>
            </a:tbl>
          </a:graphicData>
        </a:graphic>
      </p:graphicFrame>
    </p:spTree>
    <p:extLst>
      <p:ext uri="{BB962C8B-B14F-4D97-AF65-F5344CB8AC3E}">
        <p14:creationId xmlns:p14="http://schemas.microsoft.com/office/powerpoint/2010/main" val="401730011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8.1) Vectors in kinematics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400084048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8.2) Vector methods with projectiles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907785458"/>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8035636" cy="527222"/>
          </a:xfrm>
        </p:spPr>
        <p:txBody>
          <a:bodyPr/>
          <a:lstStyle/>
          <a:p>
            <a:r>
              <a:rPr lang="en-GB" dirty="0"/>
              <a:t>8.3) Variable acceleration in one dimension</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418058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3.5) Finding </a:t>
                </a:r>
                <a14:m>
                  <m:oMath xmlns:m="http://schemas.openxmlformats.org/officeDocument/2006/math">
                    <m:r>
                      <a:rPr lang="en-GB" b="1" i="1" smtClean="0">
                        <a:latin typeface="Cambria Math" panose="02040503050406030204" pitchFamily="18" charset="0"/>
                        <a:ea typeface="Cambria Math" panose="02040503050406030204" pitchFamily="18" charset="0"/>
                      </a:rPr>
                      <m:t>𝝁</m:t>
                    </m:r>
                  </m:oMath>
                </a14:m>
                <a:r>
                  <a:rPr lang="en-GB" dirty="0"/>
                  <a:t> and </a:t>
                </a:r>
                <a14:m>
                  <m:oMath xmlns:m="http://schemas.openxmlformats.org/officeDocument/2006/math">
                    <m:r>
                      <a:rPr lang="en-GB" b="1" i="1" smtClean="0">
                        <a:latin typeface="Cambria Math" panose="02040503050406030204" pitchFamily="18" charset="0"/>
                        <a:ea typeface="Cambria Math" panose="02040503050406030204" pitchFamily="18" charset="0"/>
                      </a:rPr>
                      <m:t>𝝈</m:t>
                    </m:r>
                  </m:oMath>
                </a14:m>
                <a:endParaRPr lang="en-GB" dirty="0"/>
              </a:p>
            </p:txBody>
          </p:sp>
        </mc:Choice>
        <mc:Fallback xmlns="">
          <p:sp>
            <p:nvSpPr>
              <p:cNvPr id="2" name="Title 1">
                <a:extLst>
                  <a:ext uri="{FF2B5EF4-FFF2-40B4-BE49-F238E27FC236}">
                    <a16:creationId xmlns:a16="http://schemas.microsoft.com/office/drawing/2014/main" id="{E16FD57A-7896-48B4-B078-61962DD83C7A}"/>
                  </a:ext>
                </a:extLst>
              </p:cNvPr>
              <p:cNvSpPr>
                <a:spLocks noGrp="1" noRot="1" noChangeAspect="1" noMove="1" noResize="1" noEditPoints="1" noAdjustHandles="1" noChangeArrowheads="1" noChangeShapeType="1" noTextEdit="1"/>
              </p:cNvSpPr>
              <p:nvPr>
                <p:ph type="title"/>
              </p:nvPr>
            </p:nvSpPr>
            <p:spPr>
              <a:xfrm>
                <a:off x="0" y="1"/>
                <a:ext cx="9144000" cy="527222"/>
              </a:xfrm>
              <a:blipFill>
                <a:blip r:embed="rId2"/>
                <a:stretch>
                  <a:fillRect t="-5814" b="-17442"/>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3"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2540407518"/>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8.4) Differentiating vectors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469972001"/>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8.5) Integrating vectors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1108674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𝑋</m:t>
                      </m:r>
                      <m:r>
                        <a:rPr lang="en-GB" i="1" smtClean="0">
                          <a:latin typeface="Cambria Math" panose="02040503050406030204" pitchFamily="18" charset="0"/>
                        </a:rPr>
                        <m:t>~</m:t>
                      </m:r>
                      <m:r>
                        <a:rPr lang="en-GB" i="1" smtClean="0">
                          <a:latin typeface="Cambria Math" panose="02040503050406030204" pitchFamily="18" charset="0"/>
                        </a:rPr>
                        <m:t>𝑁</m:t>
                      </m:r>
                      <m:d>
                        <m:dPr>
                          <m:ctrlPr>
                            <a:rPr lang="en-GB" i="1">
                              <a:latin typeface="Cambria Math" panose="02040503050406030204" pitchFamily="18" charset="0"/>
                            </a:rPr>
                          </m:ctrlPr>
                        </m:dPr>
                        <m:e>
                          <m:r>
                            <a:rPr lang="en-GB" i="1">
                              <a:latin typeface="Cambria Math" panose="02040503050406030204" pitchFamily="18" charset="0"/>
                            </a:rPr>
                            <m:t>𝜇</m:t>
                          </m:r>
                          <m:r>
                            <a:rPr lang="en-GB" i="1">
                              <a:latin typeface="Cambria Math" panose="02040503050406030204" pitchFamily="18" charset="0"/>
                            </a:rPr>
                            <m:t>,</m:t>
                          </m:r>
                          <m:sSup>
                            <m:sSupPr>
                              <m:ctrlPr>
                                <a:rPr lang="en-GB" i="1">
                                  <a:latin typeface="Cambria Math" panose="02040503050406030204" pitchFamily="18" charset="0"/>
                                </a:rPr>
                              </m:ctrlPr>
                            </m:sSupPr>
                            <m:e>
                              <m:r>
                                <a:rPr lang="en-GB" b="0" i="1" smtClean="0">
                                  <a:latin typeface="Cambria Math" panose="02040503050406030204" pitchFamily="18" charset="0"/>
                                </a:rPr>
                                <m:t>4</m:t>
                              </m:r>
                            </m:e>
                            <m:sup>
                              <m:r>
                                <a:rPr lang="en-GB" i="1">
                                  <a:latin typeface="Cambria Math" panose="02040503050406030204" pitchFamily="18" charset="0"/>
                                </a:rPr>
                                <m:t>2</m:t>
                              </m:r>
                            </m:sup>
                          </m:sSup>
                        </m:e>
                      </m:d>
                    </m:oMath>
                  </m:oMathPara>
                </a14:m>
                <a:endParaRPr lang="en-GB" dirty="0">
                  <a:latin typeface="Candara" panose="020E0502030303020204" pitchFamily="34" charset="0"/>
                </a:endParaRPr>
              </a:p>
              <a:p>
                <a:r>
                  <a:rPr lang="en-GB" dirty="0">
                    <a:latin typeface="Candara" panose="020E0502030303020204" pitchFamily="34" charset="0"/>
                  </a:rPr>
                  <a:t>Given that </a:t>
                </a: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&gt;30</m:t>
                        </m:r>
                      </m:e>
                    </m:d>
                    <m:r>
                      <a:rPr lang="en-GB" i="1">
                        <a:latin typeface="Cambria Math" panose="02040503050406030204" pitchFamily="18" charset="0"/>
                      </a:rPr>
                      <m:t>=0.</m:t>
                    </m:r>
                    <m:r>
                      <a:rPr lang="en-GB" b="0" i="1" smtClean="0">
                        <a:latin typeface="Cambria Math" panose="02040503050406030204" pitchFamily="18" charset="0"/>
                      </a:rPr>
                      <m:t>1</m:t>
                    </m:r>
                  </m:oMath>
                </a14:m>
                <a:r>
                  <a:rPr lang="en-GB" dirty="0">
                    <a:latin typeface="Candara" panose="020E0502030303020204" pitchFamily="34" charset="0"/>
                  </a:rPr>
                  <a:t>, find the value of </a:t>
                </a:r>
                <a14:m>
                  <m:oMath xmlns:m="http://schemas.openxmlformats.org/officeDocument/2006/math">
                    <m:r>
                      <a:rPr lang="en-GB" i="1">
                        <a:latin typeface="Cambria Math" panose="02040503050406030204" pitchFamily="18" charset="0"/>
                      </a:rPr>
                      <m:t>𝜇</m:t>
                    </m:r>
                  </m:oMath>
                </a14:m>
                <a:r>
                  <a:rPr lang="en-GB" dirty="0">
                    <a:latin typeface="Candara" panose="020E0502030303020204" pitchFamily="34" charset="0"/>
                  </a:rPr>
                  <a:t>.</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923330"/>
              </a:xfrm>
              <a:prstGeom prst="rect">
                <a:avLst/>
              </a:prstGeom>
              <a:blipFill>
                <a:blip r:embed="rId2"/>
                <a:stretch>
                  <a:fillRect l="-1067" r="-1467" b="-99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𝑁</m:t>
                      </m:r>
                      <m:d>
                        <m:dPr>
                          <m:ctrlPr>
                            <a:rPr lang="en-GB" i="1">
                              <a:latin typeface="Cambria Math" panose="02040503050406030204" pitchFamily="18" charset="0"/>
                            </a:rPr>
                          </m:ctrlPr>
                        </m:dPr>
                        <m:e>
                          <m:r>
                            <a:rPr lang="en-GB" i="1">
                              <a:latin typeface="Cambria Math" panose="02040503050406030204" pitchFamily="18" charset="0"/>
                            </a:rPr>
                            <m:t>𝜇</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3</m:t>
                              </m:r>
                            </m:e>
                            <m:sup>
                              <m:r>
                                <a:rPr lang="en-GB" i="1">
                                  <a:latin typeface="Cambria Math" panose="02040503050406030204" pitchFamily="18" charset="0"/>
                                </a:rPr>
                                <m:t>2</m:t>
                              </m:r>
                            </m:sup>
                          </m:sSup>
                        </m:e>
                      </m:d>
                    </m:oMath>
                  </m:oMathPara>
                </a14:m>
                <a:endParaRPr lang="en-GB" dirty="0">
                  <a:latin typeface="Candara" panose="020E0502030303020204" pitchFamily="34" charset="0"/>
                </a:endParaRPr>
              </a:p>
              <a:p>
                <a:r>
                  <a:rPr lang="en-GB" dirty="0">
                    <a:latin typeface="Candara" panose="020E0502030303020204" pitchFamily="34" charset="0"/>
                  </a:rPr>
                  <a:t>Given that </a:t>
                </a: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&gt;20</m:t>
                        </m:r>
                      </m:e>
                    </m:d>
                    <m:r>
                      <a:rPr lang="en-GB" i="1">
                        <a:latin typeface="Cambria Math" panose="02040503050406030204" pitchFamily="18" charset="0"/>
                      </a:rPr>
                      <m:t>=0.2</m:t>
                    </m:r>
                  </m:oMath>
                </a14:m>
                <a:r>
                  <a:rPr lang="en-GB" dirty="0">
                    <a:latin typeface="Candara" panose="020E0502030303020204" pitchFamily="34" charset="0"/>
                  </a:rPr>
                  <a:t>, find the value of </a:t>
                </a:r>
                <a14:m>
                  <m:oMath xmlns:m="http://schemas.openxmlformats.org/officeDocument/2006/math">
                    <m:r>
                      <a:rPr lang="en-GB" i="1">
                        <a:latin typeface="Cambria Math" panose="02040503050406030204" pitchFamily="18" charset="0"/>
                      </a:rPr>
                      <m:t>𝜇</m:t>
                    </m:r>
                  </m:oMath>
                </a14:m>
                <a:r>
                  <a:rPr lang="en-GB" dirty="0">
                    <a:latin typeface="Candara" panose="020E0502030303020204" pitchFamily="34" charset="0"/>
                  </a:rPr>
                  <a:t>.</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923330"/>
              </a:xfrm>
              <a:prstGeom prst="rect">
                <a:avLst/>
              </a:prstGeom>
              <a:blipFill>
                <a:blip r:embed="rId3"/>
                <a:stretch>
                  <a:fillRect l="-1200" r="-1333"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77017" y="1389734"/>
                <a:ext cx="4572001"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i="1" smtClean="0">
                          <a:solidFill>
                            <a:srgbClr val="FF0000"/>
                          </a:solidFill>
                          <a:latin typeface="Cambria Math" panose="02040503050406030204" pitchFamily="18" charset="0"/>
                        </a:rPr>
                        <m:t>𝜇</m:t>
                      </m:r>
                      <m:r>
                        <a:rPr lang="en-GB" i="1" smtClean="0">
                          <a:solidFill>
                            <a:srgbClr val="FF0000"/>
                          </a:solidFill>
                          <a:latin typeface="Cambria Math" panose="02040503050406030204" pitchFamily="18" charset="0"/>
                        </a:rPr>
                        <m:t>=17.5 (3</m:t>
                      </m:r>
                      <m:r>
                        <a:rPr lang="en-GB" i="1" smtClean="0">
                          <a:solidFill>
                            <a:srgbClr val="FF0000"/>
                          </a:solidFill>
                          <a:latin typeface="Cambria Math" panose="02040503050406030204" pitchFamily="18" charset="0"/>
                        </a:rPr>
                        <m:t>𝑠𝑓</m:t>
                      </m:r>
                      <m:r>
                        <a:rPr lang="en-GB" i="1" smtClean="0">
                          <a:solidFill>
                            <a:srgbClr val="FF0000"/>
                          </a:solidFill>
                          <a:latin typeface="Cambria Math" panose="02040503050406030204" pitchFamily="18" charset="0"/>
                        </a:rPr>
                        <m:t>)</m:t>
                      </m:r>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77017" y="1389734"/>
                <a:ext cx="4572001" cy="369332"/>
              </a:xfrm>
              <a:prstGeom prst="rect">
                <a:avLst/>
              </a:prstGeom>
              <a:blipFill>
                <a:blip r:embed="rId4"/>
                <a:stretch>
                  <a:fillRect b="-11475"/>
                </a:stretch>
              </a:blipFill>
            </p:spPr>
            <p:txBody>
              <a:bodyPr/>
              <a:lstStyle/>
              <a:p>
                <a:r>
                  <a:rPr lang="en-GB">
                    <a:noFill/>
                  </a:rPr>
                  <a:t> </a:t>
                </a:r>
              </a:p>
            </p:txBody>
          </p:sp>
        </mc:Fallback>
      </mc:AlternateContent>
    </p:spTree>
    <p:extLst>
      <p:ext uri="{BB962C8B-B14F-4D97-AF65-F5344CB8AC3E}">
        <p14:creationId xmlns:p14="http://schemas.microsoft.com/office/powerpoint/2010/main" val="204130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2031325"/>
              </a:xfrm>
              <a:prstGeom prst="rect">
                <a:avLst/>
              </a:prstGeom>
              <a:noFill/>
            </p:spPr>
            <p:txBody>
              <a:bodyPr wrap="square" rtlCol="0">
                <a:spAutoFit/>
              </a:bodyPr>
              <a:lstStyle/>
              <a:p>
                <a:r>
                  <a:rPr lang="en-GB" dirty="0">
                    <a:latin typeface="Candara" panose="020E0502030303020204" pitchFamily="34" charset="0"/>
                  </a:rPr>
                  <a:t>A machine makes metal sheets with width, </a:t>
                </a:r>
                <a14:m>
                  <m:oMath xmlns:m="http://schemas.openxmlformats.org/officeDocument/2006/math">
                    <m:r>
                      <a:rPr lang="en-GB" i="1">
                        <a:latin typeface="Cambria Math" panose="02040503050406030204" pitchFamily="18" charset="0"/>
                      </a:rPr>
                      <m:t>𝑋</m:t>
                    </m:r>
                  </m:oMath>
                </a14:m>
                <a:r>
                  <a:rPr lang="en-GB" dirty="0">
                    <a:latin typeface="Candara" panose="020E0502030303020204" pitchFamily="34" charset="0"/>
                  </a:rPr>
                  <a:t> cm, modelled as a normal distribution such that</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𝑁</m:t>
                      </m:r>
                      <m:d>
                        <m:dPr>
                          <m:ctrlPr>
                            <a:rPr lang="en-GB" i="1">
                              <a:latin typeface="Cambria Math" panose="02040503050406030204" pitchFamily="18" charset="0"/>
                            </a:rPr>
                          </m:ctrlPr>
                        </m:dPr>
                        <m:e>
                          <m:r>
                            <a:rPr lang="en-GB" b="0" i="1" smtClean="0">
                              <a:latin typeface="Cambria Math" panose="02040503050406030204" pitchFamily="18" charset="0"/>
                            </a:rPr>
                            <m:t>7</m:t>
                          </m:r>
                          <m:r>
                            <a:rPr lang="en-GB" i="1">
                              <a:latin typeface="Cambria Math" panose="02040503050406030204" pitchFamily="18" charset="0"/>
                            </a:rPr>
                            <m:t>0,</m:t>
                          </m:r>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2</m:t>
                              </m:r>
                            </m:sup>
                          </m:sSup>
                        </m:e>
                      </m:d>
                    </m:oMath>
                  </m:oMathPara>
                </a14:m>
                <a:endParaRPr lang="en-GB" dirty="0">
                  <a:latin typeface="Candara" panose="020E0502030303020204" pitchFamily="34" charset="0"/>
                </a:endParaRPr>
              </a:p>
              <a:p>
                <a:pPr marL="342900" indent="-342900">
                  <a:buAutoNum type="alphaLcParenBoth"/>
                </a:pPr>
                <a:r>
                  <a:rPr lang="en-GB" dirty="0">
                    <a:latin typeface="Candara" panose="020E0502030303020204" pitchFamily="34" charset="0"/>
                  </a:rPr>
                  <a:t>Given that </a:t>
                </a: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&lt;64</m:t>
                        </m:r>
                      </m:e>
                    </m:d>
                    <m:r>
                      <a:rPr lang="en-GB" i="1">
                        <a:latin typeface="Cambria Math" panose="02040503050406030204" pitchFamily="18" charset="0"/>
                      </a:rPr>
                      <m:t>=0.</m:t>
                    </m:r>
                    <m:r>
                      <a:rPr lang="en-GB" b="0" i="1" smtClean="0">
                        <a:latin typeface="Cambria Math" panose="02040503050406030204" pitchFamily="18" charset="0"/>
                      </a:rPr>
                      <m:t>02275</m:t>
                    </m:r>
                  </m:oMath>
                </a14:m>
                <a:r>
                  <a:rPr lang="en-GB" dirty="0">
                    <a:latin typeface="Candara" panose="020E0502030303020204" pitchFamily="34" charset="0"/>
                  </a:rPr>
                  <a:t>, find the value of </a:t>
                </a:r>
                <a14:m>
                  <m:oMath xmlns:m="http://schemas.openxmlformats.org/officeDocument/2006/math">
                    <m:r>
                      <a:rPr lang="en-GB" i="1">
                        <a:latin typeface="Cambria Math" panose="02040503050406030204" pitchFamily="18" charset="0"/>
                      </a:rPr>
                      <m:t>𝜎</m:t>
                    </m:r>
                  </m:oMath>
                </a14:m>
                <a:r>
                  <a:rPr lang="en-GB" dirty="0">
                    <a:latin typeface="Candara" panose="020E0502030303020204" pitchFamily="34" charset="0"/>
                  </a:rPr>
                  <a:t>.</a:t>
                </a:r>
              </a:p>
              <a:p>
                <a:pPr marL="342900" indent="-342900">
                  <a:buAutoNum type="alphaLcParenBoth"/>
                </a:pPr>
                <a:r>
                  <a:rPr lang="en-GB" dirty="0">
                    <a:latin typeface="Candara" panose="020E0502030303020204" pitchFamily="34" charset="0"/>
                  </a:rPr>
                  <a:t>Find the 80</a:t>
                </a:r>
                <a:r>
                  <a:rPr lang="en-GB" baseline="30000" dirty="0">
                    <a:latin typeface="Candara" panose="020E0502030303020204" pitchFamily="34" charset="0"/>
                  </a:rPr>
                  <a:t>th</a:t>
                </a:r>
                <a:r>
                  <a:rPr lang="en-GB" dirty="0">
                    <a:latin typeface="Candara" panose="020E0502030303020204" pitchFamily="34" charset="0"/>
                  </a:rPr>
                  <a:t> percentile of the widths.</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2031325"/>
              </a:xfrm>
              <a:prstGeom prst="rect">
                <a:avLst/>
              </a:prstGeom>
              <a:blipFill>
                <a:blip r:embed="rId2"/>
                <a:stretch>
                  <a:fillRect l="-1067" t="-1802" b="-39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2031325"/>
              </a:xfrm>
              <a:prstGeom prst="rect">
                <a:avLst/>
              </a:prstGeom>
              <a:noFill/>
            </p:spPr>
            <p:txBody>
              <a:bodyPr wrap="square" rtlCol="0">
                <a:spAutoFit/>
              </a:bodyPr>
              <a:lstStyle/>
              <a:p>
                <a:r>
                  <a:rPr lang="en-GB" dirty="0">
                    <a:latin typeface="Candara" panose="020E0502030303020204" pitchFamily="34" charset="0"/>
                  </a:rPr>
                  <a:t>A machine makes metal sheets with width, </a:t>
                </a:r>
                <a14:m>
                  <m:oMath xmlns:m="http://schemas.openxmlformats.org/officeDocument/2006/math">
                    <m:r>
                      <a:rPr lang="en-GB" i="1">
                        <a:latin typeface="Cambria Math" panose="02040503050406030204" pitchFamily="18" charset="0"/>
                      </a:rPr>
                      <m:t>𝑋</m:t>
                    </m:r>
                  </m:oMath>
                </a14:m>
                <a:r>
                  <a:rPr lang="en-GB" dirty="0">
                    <a:latin typeface="Candara" panose="020E0502030303020204" pitchFamily="34" charset="0"/>
                  </a:rPr>
                  <a:t> cm, modelled as a normal distribution such that</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𝑁</m:t>
                      </m:r>
                      <m:d>
                        <m:dPr>
                          <m:ctrlPr>
                            <a:rPr lang="en-GB" i="1">
                              <a:latin typeface="Cambria Math" panose="02040503050406030204" pitchFamily="18" charset="0"/>
                            </a:rPr>
                          </m:ctrlPr>
                        </m:dPr>
                        <m:e>
                          <m:r>
                            <a:rPr lang="en-GB" i="1">
                              <a:latin typeface="Cambria Math" panose="02040503050406030204" pitchFamily="18" charset="0"/>
                            </a:rPr>
                            <m:t>50,</m:t>
                          </m:r>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2</m:t>
                              </m:r>
                            </m:sup>
                          </m:sSup>
                        </m:e>
                      </m:d>
                    </m:oMath>
                  </m:oMathPara>
                </a14:m>
                <a:endParaRPr lang="en-GB" dirty="0">
                  <a:latin typeface="Candara" panose="020E0502030303020204" pitchFamily="34" charset="0"/>
                </a:endParaRPr>
              </a:p>
              <a:p>
                <a:pPr marL="342900" indent="-342900">
                  <a:buAutoNum type="alphaLcParenBoth"/>
                </a:pPr>
                <a:r>
                  <a:rPr lang="en-GB" dirty="0">
                    <a:latin typeface="Candara" panose="020E0502030303020204" pitchFamily="34" charset="0"/>
                  </a:rPr>
                  <a:t>Given that </a:t>
                </a: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&lt;46</m:t>
                        </m:r>
                      </m:e>
                    </m:d>
                    <m:r>
                      <a:rPr lang="en-GB" i="1">
                        <a:latin typeface="Cambria Math" panose="02040503050406030204" pitchFamily="18" charset="0"/>
                      </a:rPr>
                      <m:t>=0.2119</m:t>
                    </m:r>
                  </m:oMath>
                </a14:m>
                <a:r>
                  <a:rPr lang="en-GB" dirty="0">
                    <a:latin typeface="Candara" panose="020E0502030303020204" pitchFamily="34" charset="0"/>
                  </a:rPr>
                  <a:t>, find the value of </a:t>
                </a:r>
                <a14:m>
                  <m:oMath xmlns:m="http://schemas.openxmlformats.org/officeDocument/2006/math">
                    <m:r>
                      <a:rPr lang="en-GB" i="1">
                        <a:latin typeface="Cambria Math" panose="02040503050406030204" pitchFamily="18" charset="0"/>
                      </a:rPr>
                      <m:t>𝜎</m:t>
                    </m:r>
                  </m:oMath>
                </a14:m>
                <a:r>
                  <a:rPr lang="en-GB" dirty="0">
                    <a:latin typeface="Candara" panose="020E0502030303020204" pitchFamily="34" charset="0"/>
                  </a:rPr>
                  <a:t>.</a:t>
                </a:r>
              </a:p>
              <a:p>
                <a:pPr marL="342900" indent="-342900">
                  <a:buAutoNum type="alphaLcParenBoth"/>
                </a:pPr>
                <a:r>
                  <a:rPr lang="en-GB" dirty="0">
                    <a:latin typeface="Candara" panose="020E0502030303020204" pitchFamily="34" charset="0"/>
                  </a:rPr>
                  <a:t>Find the 90</a:t>
                </a:r>
                <a:r>
                  <a:rPr lang="en-GB" baseline="30000" dirty="0">
                    <a:latin typeface="Candara" panose="020E0502030303020204" pitchFamily="34" charset="0"/>
                  </a:rPr>
                  <a:t>th</a:t>
                </a:r>
                <a:r>
                  <a:rPr lang="en-GB" dirty="0">
                    <a:latin typeface="Candara" panose="020E0502030303020204" pitchFamily="34" charset="0"/>
                  </a:rPr>
                  <a:t> percentile of the widths.</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2031325"/>
              </a:xfrm>
              <a:prstGeom prst="rect">
                <a:avLst/>
              </a:prstGeom>
              <a:blipFill>
                <a:blip r:embed="rId3"/>
                <a:stretch>
                  <a:fillRect l="-1200" t="-1502" b="-39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77017" y="2488799"/>
                <a:ext cx="4572001" cy="646331"/>
              </a:xfrm>
              <a:prstGeom prst="rect">
                <a:avLst/>
              </a:prstGeom>
            </p:spPr>
            <p:txBody>
              <a:bodyPr wrap="square">
                <a:spAutoFit/>
              </a:bodyPr>
              <a:lstStyle/>
              <a:p>
                <a:r>
                  <a:rPr lang="en-GB" dirty="0">
                    <a:solidFill>
                      <a:srgbClr val="FF0000"/>
                    </a:solidFill>
                    <a:latin typeface="Candara" panose="020E0502030303020204" pitchFamily="34" charset="0"/>
                  </a:rPr>
                  <a:t>a) </a:t>
                </a:r>
                <a14:m>
                  <m:oMath xmlns:m="http://schemas.openxmlformats.org/officeDocument/2006/math">
                    <m:r>
                      <a:rPr lang="en-GB" i="1">
                        <a:solidFill>
                          <a:srgbClr val="FF0000"/>
                        </a:solidFill>
                        <a:latin typeface="Cambria Math" panose="02040503050406030204" pitchFamily="18" charset="0"/>
                      </a:rPr>
                      <m:t>𝜎</m:t>
                    </m:r>
                    <m:r>
                      <a:rPr lang="en-GB" i="1">
                        <a:solidFill>
                          <a:srgbClr val="FF0000"/>
                        </a:solidFill>
                        <a:latin typeface="Cambria Math" panose="02040503050406030204" pitchFamily="18" charset="0"/>
                      </a:rPr>
                      <m:t>=5</m:t>
                    </m:r>
                  </m:oMath>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b) </a:t>
                </a:r>
                <a14:m>
                  <m:oMath xmlns:m="http://schemas.openxmlformats.org/officeDocument/2006/math">
                    <m:r>
                      <a:rPr lang="en-GB" i="1">
                        <a:solidFill>
                          <a:srgbClr val="FF0000"/>
                        </a:solidFill>
                        <a:latin typeface="Cambria Math" panose="02040503050406030204" pitchFamily="18" charset="0"/>
                      </a:rPr>
                      <m:t>56.4 </m:t>
                    </m:r>
                    <m:r>
                      <a:rPr lang="en-GB" i="1">
                        <a:solidFill>
                          <a:srgbClr val="FF0000"/>
                        </a:solidFill>
                        <a:latin typeface="Cambria Math" panose="02040503050406030204" pitchFamily="18" charset="0"/>
                      </a:rPr>
                      <m:t>𝑐𝑚</m:t>
                    </m:r>
                    <m:r>
                      <a:rPr lang="en-GB" i="1">
                        <a:solidFill>
                          <a:srgbClr val="FF0000"/>
                        </a:solidFill>
                        <a:latin typeface="Cambria Math" panose="02040503050406030204" pitchFamily="18" charset="0"/>
                      </a:rPr>
                      <m:t> (1</m:t>
                    </m:r>
                    <m:r>
                      <a:rPr lang="en-GB" i="1">
                        <a:solidFill>
                          <a:srgbClr val="FF0000"/>
                        </a:solidFill>
                        <a:latin typeface="Cambria Math" panose="02040503050406030204" pitchFamily="18" charset="0"/>
                      </a:rPr>
                      <m:t>𝑑𝑝</m:t>
                    </m:r>
                    <m:r>
                      <a:rPr lang="en-GB" i="1">
                        <a:solidFill>
                          <a:srgbClr val="FF0000"/>
                        </a:solidFill>
                        <a:latin typeface="Cambria Math" panose="02040503050406030204" pitchFamily="18" charset="0"/>
                      </a:rPr>
                      <m:t>)</m:t>
                    </m:r>
                  </m:oMath>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77017" y="2488799"/>
                <a:ext cx="4572001" cy="646331"/>
              </a:xfrm>
              <a:prstGeom prst="rect">
                <a:avLst/>
              </a:prstGeom>
              <a:blipFill>
                <a:blip r:embed="rId4"/>
                <a:stretch>
                  <a:fillRect l="-1200" t="-4717" b="-14151"/>
                </a:stretch>
              </a:blipFill>
            </p:spPr>
            <p:txBody>
              <a:bodyPr/>
              <a:lstStyle/>
              <a:p>
                <a:r>
                  <a:rPr lang="en-GB">
                    <a:noFill/>
                  </a:rPr>
                  <a:t> </a:t>
                </a:r>
              </a:p>
            </p:txBody>
          </p:sp>
        </mc:Fallback>
      </mc:AlternateContent>
    </p:spTree>
    <p:extLst>
      <p:ext uri="{BB962C8B-B14F-4D97-AF65-F5344CB8AC3E}">
        <p14:creationId xmlns:p14="http://schemas.microsoft.com/office/powerpoint/2010/main" val="266634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1200329"/>
              </a:xfrm>
              <a:prstGeom prst="rect">
                <a:avLst/>
              </a:prstGeom>
              <a:noFill/>
            </p:spPr>
            <p:txBody>
              <a:bodyPr wrap="square" rtlCol="0">
                <a:spAutoFit/>
              </a:bodyPr>
              <a:lstStyle/>
              <a:p>
                <a:r>
                  <a:rPr lang="en-GB" dirty="0">
                    <a:latin typeface="Candara" panose="020E0502030303020204" pitchFamily="34" charset="0"/>
                  </a:rPr>
                  <a:t>A random variable </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𝑋</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𝑁</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𝜇</m:t>
                      </m:r>
                      <m:r>
                        <a:rPr lang="en-GB" i="1">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𝜎</m:t>
                          </m:r>
                        </m:e>
                        <m:sup>
                          <m:r>
                            <a:rPr lang="en-GB" i="1">
                              <a:latin typeface="Cambria Math" panose="02040503050406030204" pitchFamily="18" charset="0"/>
                              <a:ea typeface="Cambria Math" panose="02040503050406030204" pitchFamily="18" charset="0"/>
                            </a:rPr>
                            <m:t>2</m:t>
                          </m:r>
                        </m:sup>
                      </m:sSup>
                      <m:r>
                        <a:rPr lang="en-GB" i="1">
                          <a:latin typeface="Cambria Math" panose="02040503050406030204" pitchFamily="18" charset="0"/>
                          <a:ea typeface="Cambria Math" panose="02040503050406030204" pitchFamily="18" charset="0"/>
                        </a:rPr>
                        <m:t>)</m:t>
                      </m:r>
                    </m:oMath>
                  </m:oMathPara>
                </a14:m>
                <a:endParaRPr lang="en-GB" dirty="0">
                  <a:latin typeface="Candara" panose="020E0502030303020204" pitchFamily="34" charset="0"/>
                </a:endParaRPr>
              </a:p>
              <a:p>
                <a:r>
                  <a:rPr lang="en-GB" dirty="0">
                    <a:latin typeface="Candara" panose="020E0502030303020204" pitchFamily="34" charset="0"/>
                  </a:rPr>
                  <a:t>Given that </a:t>
                </a: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b="0" i="1" smtClean="0">
                            <a:latin typeface="Cambria Math" panose="02040503050406030204" pitchFamily="18" charset="0"/>
                          </a:rPr>
                          <m:t>𝑋</m:t>
                        </m:r>
                        <m:r>
                          <a:rPr lang="en-GB" i="1">
                            <a:latin typeface="Cambria Math" panose="02040503050406030204" pitchFamily="18" charset="0"/>
                          </a:rPr>
                          <m:t>&lt;</m:t>
                        </m:r>
                        <m:r>
                          <a:rPr lang="en-GB" b="0" i="1" smtClean="0">
                            <a:latin typeface="Cambria Math" panose="02040503050406030204" pitchFamily="18" charset="0"/>
                          </a:rPr>
                          <m:t>13</m:t>
                        </m:r>
                      </m:e>
                    </m:d>
                    <m:r>
                      <a:rPr lang="en-GB" i="1">
                        <a:latin typeface="Cambria Math" panose="02040503050406030204" pitchFamily="18" charset="0"/>
                      </a:rPr>
                      <m:t>=0.</m:t>
                    </m:r>
                    <m:r>
                      <a:rPr lang="en-GB" b="0" i="1" smtClean="0">
                        <a:latin typeface="Cambria Math" panose="02040503050406030204" pitchFamily="18" charset="0"/>
                      </a:rPr>
                      <m:t>1964</m:t>
                    </m:r>
                  </m:oMath>
                </a14:m>
                <a:r>
                  <a:rPr lang="en-GB" dirty="0">
                    <a:latin typeface="Candara" panose="020E0502030303020204" pitchFamily="34" charset="0"/>
                  </a:rPr>
                  <a:t> and </a:t>
                </a:r>
              </a:p>
              <a:p>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b="0" i="1" smtClean="0">
                            <a:latin typeface="Cambria Math" panose="02040503050406030204" pitchFamily="18" charset="0"/>
                          </a:rPr>
                          <m:t>𝑋</m:t>
                        </m:r>
                        <m:r>
                          <a:rPr lang="en-GB" i="1">
                            <a:latin typeface="Cambria Math" panose="02040503050406030204" pitchFamily="18" charset="0"/>
                          </a:rPr>
                          <m:t>&gt;</m:t>
                        </m:r>
                        <m:r>
                          <a:rPr lang="en-GB" b="0" i="1" smtClean="0">
                            <a:latin typeface="Cambria Math" panose="02040503050406030204" pitchFamily="18" charset="0"/>
                          </a:rPr>
                          <m:t>51</m:t>
                        </m:r>
                      </m:e>
                    </m:d>
                    <m:r>
                      <a:rPr lang="en-GB" i="1">
                        <a:latin typeface="Cambria Math" panose="02040503050406030204" pitchFamily="18" charset="0"/>
                      </a:rPr>
                      <m:t>=0.</m:t>
                    </m:r>
                    <m:r>
                      <a:rPr lang="en-GB" b="0" i="1" smtClean="0">
                        <a:latin typeface="Cambria Math" panose="02040503050406030204" pitchFamily="18" charset="0"/>
                      </a:rPr>
                      <m:t>01</m:t>
                    </m:r>
                  </m:oMath>
                </a14:m>
                <a:r>
                  <a:rPr lang="en-GB" dirty="0">
                    <a:latin typeface="Candara" panose="020E0502030303020204" pitchFamily="34" charset="0"/>
                  </a:rPr>
                  <a:t>, find the values of </a:t>
                </a:r>
                <a14:m>
                  <m:oMath xmlns:m="http://schemas.openxmlformats.org/officeDocument/2006/math">
                    <m:r>
                      <a:rPr lang="en-GB" i="1">
                        <a:latin typeface="Cambria Math" panose="02040503050406030204" pitchFamily="18" charset="0"/>
                        <a:ea typeface="Cambria Math" panose="02040503050406030204" pitchFamily="18" charset="0"/>
                      </a:rPr>
                      <m:t>𝜇</m:t>
                    </m:r>
                  </m:oMath>
                </a14:m>
                <a:r>
                  <a:rPr lang="en-GB" dirty="0">
                    <a:latin typeface="Candara" panose="020E0502030303020204" pitchFamily="34" charset="0"/>
                  </a:rPr>
                  <a:t> and </a:t>
                </a:r>
                <a14:m>
                  <m:oMath xmlns:m="http://schemas.openxmlformats.org/officeDocument/2006/math">
                    <m:r>
                      <a:rPr lang="en-GB" i="1">
                        <a:latin typeface="Cambria Math" panose="02040503050406030204" pitchFamily="18" charset="0"/>
                        <a:ea typeface="Cambria Math" panose="02040503050406030204" pitchFamily="18" charset="0"/>
                      </a:rPr>
                      <m:t>𝜎</m:t>
                    </m:r>
                  </m:oMath>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1200329"/>
              </a:xfrm>
              <a:prstGeom prst="rect">
                <a:avLst/>
              </a:prstGeom>
              <a:blipFill>
                <a:blip r:embed="rId2"/>
                <a:stretch>
                  <a:fillRect l="-1067" t="-3061" b="-765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1477328"/>
              </a:xfrm>
              <a:prstGeom prst="rect">
                <a:avLst/>
              </a:prstGeom>
              <a:noFill/>
            </p:spPr>
            <p:txBody>
              <a:bodyPr wrap="square" rtlCol="0">
                <a:spAutoFit/>
              </a:bodyPr>
              <a:lstStyle/>
              <a:p>
                <a:r>
                  <a:rPr lang="en-GB" dirty="0">
                    <a:latin typeface="Candara" panose="020E0502030303020204" pitchFamily="34" charset="0"/>
                  </a:rPr>
                  <a:t>A random variable </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𝑋</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𝑁</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𝜇</m:t>
                      </m:r>
                      <m:r>
                        <a:rPr lang="en-GB" i="1">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𝜎</m:t>
                          </m:r>
                        </m:e>
                        <m:sup>
                          <m:r>
                            <a:rPr lang="en-GB" i="1">
                              <a:latin typeface="Cambria Math" panose="02040503050406030204" pitchFamily="18" charset="0"/>
                              <a:ea typeface="Cambria Math" panose="02040503050406030204" pitchFamily="18" charset="0"/>
                            </a:rPr>
                            <m:t>2</m:t>
                          </m:r>
                        </m:sup>
                      </m:sSup>
                      <m:r>
                        <a:rPr lang="en-GB" i="1">
                          <a:latin typeface="Cambria Math" panose="02040503050406030204" pitchFamily="18" charset="0"/>
                          <a:ea typeface="Cambria Math" panose="02040503050406030204" pitchFamily="18" charset="0"/>
                        </a:rPr>
                        <m:t>)</m:t>
                      </m:r>
                    </m:oMath>
                  </m:oMathPara>
                </a14:m>
                <a:endParaRPr lang="en-GB" dirty="0">
                  <a:latin typeface="Candara" panose="020E0502030303020204" pitchFamily="34" charset="0"/>
                </a:endParaRPr>
              </a:p>
              <a:p>
                <a:r>
                  <a:rPr lang="en-GB" dirty="0">
                    <a:latin typeface="Candara" panose="020E0502030303020204" pitchFamily="34" charset="0"/>
                  </a:rPr>
                  <a:t>Given that </a:t>
                </a: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b="0" i="1" smtClean="0">
                            <a:latin typeface="Cambria Math" panose="02040503050406030204" pitchFamily="18" charset="0"/>
                          </a:rPr>
                          <m:t>𝑋</m:t>
                        </m:r>
                        <m:r>
                          <a:rPr lang="en-GB" i="1">
                            <a:latin typeface="Cambria Math" panose="02040503050406030204" pitchFamily="18" charset="0"/>
                          </a:rPr>
                          <m:t>&lt;</m:t>
                        </m:r>
                        <m:r>
                          <a:rPr lang="en-GB" b="0" i="1" smtClean="0">
                            <a:latin typeface="Cambria Math" panose="02040503050406030204" pitchFamily="18" charset="0"/>
                          </a:rPr>
                          <m:t>15</m:t>
                        </m:r>
                      </m:e>
                    </m:d>
                    <m:r>
                      <a:rPr lang="en-GB" i="1">
                        <a:latin typeface="Cambria Math" panose="02040503050406030204" pitchFamily="18" charset="0"/>
                      </a:rPr>
                      <m:t>=0.</m:t>
                    </m:r>
                    <m:r>
                      <a:rPr lang="en-GB" b="0" i="1" smtClean="0">
                        <a:latin typeface="Cambria Math" panose="02040503050406030204" pitchFamily="18" charset="0"/>
                      </a:rPr>
                      <m:t>1469</m:t>
                    </m:r>
                  </m:oMath>
                </a14:m>
                <a:r>
                  <a:rPr lang="en-GB" dirty="0">
                    <a:latin typeface="Candara" panose="020E0502030303020204" pitchFamily="34" charset="0"/>
                  </a:rPr>
                  <a:t> and </a:t>
                </a:r>
              </a:p>
              <a:p>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b="0" i="1" smtClean="0">
                            <a:latin typeface="Cambria Math" panose="02040503050406030204" pitchFamily="18" charset="0"/>
                          </a:rPr>
                          <m:t>𝑋</m:t>
                        </m:r>
                        <m:r>
                          <a:rPr lang="en-GB" i="1">
                            <a:latin typeface="Cambria Math" panose="02040503050406030204" pitchFamily="18" charset="0"/>
                          </a:rPr>
                          <m:t>&gt;</m:t>
                        </m:r>
                        <m:r>
                          <a:rPr lang="en-GB" b="0" i="1" smtClean="0">
                            <a:latin typeface="Cambria Math" panose="02040503050406030204" pitchFamily="18" charset="0"/>
                          </a:rPr>
                          <m:t>35</m:t>
                        </m:r>
                      </m:e>
                    </m:d>
                    <m:r>
                      <a:rPr lang="en-GB" i="1">
                        <a:latin typeface="Cambria Math" panose="02040503050406030204" pitchFamily="18" charset="0"/>
                      </a:rPr>
                      <m:t>=0.</m:t>
                    </m:r>
                    <m:r>
                      <a:rPr lang="en-GB" b="0" i="1" smtClean="0">
                        <a:latin typeface="Cambria Math" panose="02040503050406030204" pitchFamily="18" charset="0"/>
                      </a:rPr>
                      <m:t>025</m:t>
                    </m:r>
                  </m:oMath>
                </a14:m>
                <a:r>
                  <a:rPr lang="en-GB" dirty="0">
                    <a:latin typeface="Candara" panose="020E0502030303020204" pitchFamily="34" charset="0"/>
                  </a:rPr>
                  <a:t>, find the values of </a:t>
                </a:r>
                <a14:m>
                  <m:oMath xmlns:m="http://schemas.openxmlformats.org/officeDocument/2006/math">
                    <m:r>
                      <a:rPr lang="en-GB" i="1">
                        <a:latin typeface="Cambria Math" panose="02040503050406030204" pitchFamily="18" charset="0"/>
                        <a:ea typeface="Cambria Math" panose="02040503050406030204" pitchFamily="18" charset="0"/>
                      </a:rPr>
                      <m:t>𝜇</m:t>
                    </m:r>
                  </m:oMath>
                </a14:m>
                <a:r>
                  <a:rPr lang="en-GB" dirty="0">
                    <a:latin typeface="Candara" panose="020E0502030303020204" pitchFamily="34" charset="0"/>
                  </a:rPr>
                  <a:t> and </a:t>
                </a:r>
                <a14:m>
                  <m:oMath xmlns:m="http://schemas.openxmlformats.org/officeDocument/2006/math">
                    <m:r>
                      <a:rPr lang="en-GB" i="1">
                        <a:latin typeface="Cambria Math" panose="02040503050406030204" pitchFamily="18" charset="0"/>
                        <a:ea typeface="Cambria Math" panose="02040503050406030204" pitchFamily="18" charset="0"/>
                      </a:rPr>
                      <m:t>𝜎</m:t>
                    </m:r>
                  </m:oMath>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1477328"/>
              </a:xfrm>
              <a:prstGeom prst="rect">
                <a:avLst/>
              </a:prstGeom>
              <a:blipFill>
                <a:blip r:embed="rId3"/>
                <a:stretch>
                  <a:fillRect l="-1200" t="-206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77017" y="2069350"/>
                <a:ext cx="4572001" cy="369332"/>
              </a:xfrm>
              <a:prstGeom prst="rect">
                <a:avLst/>
              </a:prstGeom>
            </p:spPr>
            <p:txBody>
              <a:bodyPr wrap="square">
                <a:spAutoFit/>
              </a:bodyPr>
              <a:lstStyle/>
              <a:p>
                <a:pPr algn="ctr"/>
                <a14:m>
                  <m:oMath xmlns:m="http://schemas.openxmlformats.org/officeDocument/2006/math">
                    <m:r>
                      <a:rPr lang="en-GB" i="1">
                        <a:solidFill>
                          <a:srgbClr val="FF0000"/>
                        </a:solidFill>
                        <a:latin typeface="Cambria Math" panose="02040503050406030204" pitchFamily="18" charset="0"/>
                      </a:rPr>
                      <m:t>𝜎</m:t>
                    </m:r>
                    <m:r>
                      <a:rPr lang="en-GB" i="1">
                        <a:solidFill>
                          <a:srgbClr val="FF0000"/>
                        </a:solidFill>
                        <a:latin typeface="Cambria Math" panose="02040503050406030204" pitchFamily="18" charset="0"/>
                      </a:rPr>
                      <m:t>=6.64, </m:t>
                    </m:r>
                    <m:r>
                      <a:rPr lang="en-GB" b="0" i="1" smtClean="0">
                        <a:solidFill>
                          <a:srgbClr val="FF0000"/>
                        </a:solidFill>
                        <a:latin typeface="Cambria Math" panose="02040503050406030204" pitchFamily="18" charset="0"/>
                        <a:ea typeface="Cambria Math" panose="02040503050406030204" pitchFamily="18" charset="0"/>
                      </a:rPr>
                      <m:t>𝜇</m:t>
                    </m:r>
                    <m:r>
                      <a:rPr lang="en-GB" b="0" i="1" smtClean="0">
                        <a:solidFill>
                          <a:srgbClr val="FF0000"/>
                        </a:solidFill>
                        <a:latin typeface="Cambria Math" panose="02040503050406030204" pitchFamily="18" charset="0"/>
                        <a:ea typeface="Cambria Math" panose="02040503050406030204" pitchFamily="18" charset="0"/>
                      </a:rPr>
                      <m:t>=22.0</m:t>
                    </m:r>
                  </m:oMath>
                </a14:m>
                <a:r>
                  <a:rPr lang="en-GB" dirty="0">
                    <a:solidFill>
                      <a:srgbClr val="FF0000"/>
                    </a:solidFill>
                    <a:latin typeface="Candara" panose="020E0502030303020204" pitchFamily="34" charset="0"/>
                  </a:rPr>
                  <a:t> (3 sf)</a:t>
                </a: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77017" y="2069350"/>
                <a:ext cx="4572001" cy="369332"/>
              </a:xfrm>
              <a:prstGeom prst="rect">
                <a:avLst/>
              </a:prstGeom>
              <a:blipFill>
                <a:blip r:embed="rId4"/>
                <a:stretch>
                  <a:fillRect t="-8197" b="-24590"/>
                </a:stretch>
              </a:blipFill>
            </p:spPr>
            <p:txBody>
              <a:bodyPr/>
              <a:lstStyle/>
              <a:p>
                <a:r>
                  <a:rPr lang="en-GB">
                    <a:noFill/>
                  </a:rPr>
                  <a:t> </a:t>
                </a:r>
              </a:p>
            </p:txBody>
          </p:sp>
        </mc:Fallback>
      </mc:AlternateContent>
    </p:spTree>
    <p:extLst>
      <p:ext uri="{BB962C8B-B14F-4D97-AF65-F5344CB8AC3E}">
        <p14:creationId xmlns:p14="http://schemas.microsoft.com/office/powerpoint/2010/main" val="364850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1754326"/>
              </a:xfrm>
              <a:prstGeom prst="rect">
                <a:avLst/>
              </a:prstGeom>
              <a:noFill/>
            </p:spPr>
            <p:txBody>
              <a:bodyPr wrap="square" rtlCol="0">
                <a:spAutoFit/>
              </a:bodyPr>
              <a:lstStyle/>
              <a:p>
                <a:r>
                  <a:rPr lang="en-GB" dirty="0">
                    <a:latin typeface="Candara" panose="020E0502030303020204" pitchFamily="34" charset="0"/>
                  </a:rPr>
                  <a:t>The time taken for a journey, </a:t>
                </a:r>
                <a14:m>
                  <m:oMath xmlns:m="http://schemas.openxmlformats.org/officeDocument/2006/math">
                    <m:r>
                      <a:rPr lang="en-GB" b="0" i="1" smtClean="0">
                        <a:latin typeface="Cambria Math" panose="02040503050406030204" pitchFamily="18" charset="0"/>
                      </a:rPr>
                      <m:t>𝑋</m:t>
                    </m:r>
                    <m:r>
                      <a:rPr lang="en-GB" b="0" i="0" smtClean="0">
                        <a:latin typeface="Cambria Math" panose="02040503050406030204" pitchFamily="18" charset="0"/>
                      </a:rPr>
                      <m:t>,</m:t>
                    </m:r>
                  </m:oMath>
                </a14:m>
                <a:r>
                  <a:rPr lang="en-GB" dirty="0">
                    <a:latin typeface="Candara" panose="020E0502030303020204" pitchFamily="34" charset="0"/>
                  </a:rPr>
                  <a:t> has a normal distribution with mean </a:t>
                </a:r>
                <a14:m>
                  <m:oMath xmlns:m="http://schemas.openxmlformats.org/officeDocument/2006/math">
                    <m:r>
                      <a:rPr lang="en-GB" b="0" i="1" smtClean="0">
                        <a:latin typeface="Cambria Math" panose="02040503050406030204" pitchFamily="18" charset="0"/>
                      </a:rPr>
                      <m:t>200</m:t>
                    </m:r>
                  </m:oMath>
                </a14:m>
                <a:r>
                  <a:rPr lang="en-GB" dirty="0">
                    <a:latin typeface="Candara" panose="020E0502030303020204" pitchFamily="34" charset="0"/>
                  </a:rPr>
                  <a:t> minutes and standard deviation </a:t>
                </a:r>
                <a14:m>
                  <m:oMath xmlns:m="http://schemas.openxmlformats.org/officeDocument/2006/math">
                    <m:r>
                      <a:rPr lang="en-GB" b="0" i="1" smtClean="0">
                        <a:latin typeface="Cambria Math" panose="02040503050406030204" pitchFamily="18" charset="0"/>
                      </a:rPr>
                      <m:t>𝑑</m:t>
                    </m:r>
                  </m:oMath>
                </a14:m>
                <a:r>
                  <a:rPr lang="en-GB" dirty="0">
                    <a:latin typeface="Candara" panose="020E0502030303020204" pitchFamily="34" charset="0"/>
                  </a:rPr>
                  <a:t> minutes.</a:t>
                </a:r>
              </a:p>
              <a:p>
                <a:r>
                  <a:rPr lang="en-GB" dirty="0">
                    <a:latin typeface="Candara" panose="020E0502030303020204" pitchFamily="34" charset="0"/>
                  </a:rPr>
                  <a:t>Given that </a:t>
                </a:r>
                <a14:m>
                  <m:oMath xmlns:m="http://schemas.openxmlformats.org/officeDocument/2006/math">
                    <m:r>
                      <a:rPr lang="en-GB" b="0" i="1" smtClean="0">
                        <a:latin typeface="Cambria Math" panose="02040503050406030204" pitchFamily="18" charset="0"/>
                      </a:rPr>
                      <m:t>30%</m:t>
                    </m:r>
                  </m:oMath>
                </a14:m>
                <a:r>
                  <a:rPr lang="en-GB" dirty="0">
                    <a:latin typeface="Candara" panose="020E0502030303020204" pitchFamily="34" charset="0"/>
                  </a:rPr>
                  <a:t> of the journeys take longer than </a:t>
                </a:r>
                <a14:m>
                  <m:oMath xmlns:m="http://schemas.openxmlformats.org/officeDocument/2006/math">
                    <m:r>
                      <a:rPr lang="en-GB" b="0" i="1" smtClean="0">
                        <a:latin typeface="Cambria Math" panose="02040503050406030204" pitchFamily="18" charset="0"/>
                      </a:rPr>
                      <m:t>230</m:t>
                    </m:r>
                  </m:oMath>
                </a14:m>
                <a:r>
                  <a:rPr lang="en-GB" dirty="0">
                    <a:latin typeface="Candara" panose="020E0502030303020204" pitchFamily="34" charset="0"/>
                  </a:rPr>
                  <a:t> minutes, find the standard deviation.</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1754326"/>
              </a:xfrm>
              <a:prstGeom prst="rect">
                <a:avLst/>
              </a:prstGeom>
              <a:blipFill>
                <a:blip r:embed="rId2"/>
                <a:stretch>
                  <a:fillRect l="-1067" t="-2091" r="-267" b="-48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1754326"/>
              </a:xfrm>
              <a:prstGeom prst="rect">
                <a:avLst/>
              </a:prstGeom>
              <a:noFill/>
            </p:spPr>
            <p:txBody>
              <a:bodyPr wrap="square" rtlCol="0">
                <a:spAutoFit/>
              </a:bodyPr>
              <a:lstStyle/>
              <a:p>
                <a:r>
                  <a:rPr lang="en-GB" dirty="0">
                    <a:latin typeface="Candara" panose="020E0502030303020204" pitchFamily="34" charset="0"/>
                  </a:rPr>
                  <a:t>The time taken for a journey, </a:t>
                </a:r>
                <a14:m>
                  <m:oMath xmlns:m="http://schemas.openxmlformats.org/officeDocument/2006/math">
                    <m:r>
                      <a:rPr lang="en-GB" i="1">
                        <a:latin typeface="Cambria Math" panose="02040503050406030204" pitchFamily="18" charset="0"/>
                      </a:rPr>
                      <m:t>𝑋</m:t>
                    </m:r>
                    <m:r>
                      <a:rPr lang="en-GB">
                        <a:latin typeface="Cambria Math" panose="02040503050406030204" pitchFamily="18" charset="0"/>
                      </a:rPr>
                      <m:t>,</m:t>
                    </m:r>
                  </m:oMath>
                </a14:m>
                <a:r>
                  <a:rPr lang="en-GB" dirty="0">
                    <a:latin typeface="Candara" panose="020E0502030303020204" pitchFamily="34" charset="0"/>
                  </a:rPr>
                  <a:t> has a normal distribution with mean </a:t>
                </a:r>
                <a14:m>
                  <m:oMath xmlns:m="http://schemas.openxmlformats.org/officeDocument/2006/math">
                    <m:r>
                      <a:rPr lang="en-GB" i="1">
                        <a:latin typeface="Cambria Math" panose="02040503050406030204" pitchFamily="18" charset="0"/>
                      </a:rPr>
                      <m:t>100</m:t>
                    </m:r>
                  </m:oMath>
                </a14:m>
                <a:r>
                  <a:rPr lang="en-GB" dirty="0">
                    <a:latin typeface="Candara" panose="020E0502030303020204" pitchFamily="34" charset="0"/>
                  </a:rPr>
                  <a:t> minutes and standard deviation </a:t>
                </a:r>
                <a14:m>
                  <m:oMath xmlns:m="http://schemas.openxmlformats.org/officeDocument/2006/math">
                    <m:r>
                      <a:rPr lang="en-GB" i="1">
                        <a:latin typeface="Cambria Math" panose="02040503050406030204" pitchFamily="18" charset="0"/>
                      </a:rPr>
                      <m:t>𝑑</m:t>
                    </m:r>
                  </m:oMath>
                </a14:m>
                <a:r>
                  <a:rPr lang="en-GB" dirty="0">
                    <a:latin typeface="Candara" panose="020E0502030303020204" pitchFamily="34" charset="0"/>
                  </a:rPr>
                  <a:t> minutes.</a:t>
                </a:r>
              </a:p>
              <a:p>
                <a:r>
                  <a:rPr lang="en-GB" dirty="0">
                    <a:latin typeface="Candara" panose="020E0502030303020204" pitchFamily="34" charset="0"/>
                  </a:rPr>
                  <a:t>Given that </a:t>
                </a:r>
                <a14:m>
                  <m:oMath xmlns:m="http://schemas.openxmlformats.org/officeDocument/2006/math">
                    <m:r>
                      <a:rPr lang="en-GB" i="1">
                        <a:latin typeface="Cambria Math" panose="02040503050406030204" pitchFamily="18" charset="0"/>
                      </a:rPr>
                      <m:t>15%</m:t>
                    </m:r>
                  </m:oMath>
                </a14:m>
                <a:r>
                  <a:rPr lang="en-GB" dirty="0">
                    <a:latin typeface="Candara" panose="020E0502030303020204" pitchFamily="34" charset="0"/>
                  </a:rPr>
                  <a:t> of the journeys take longer than </a:t>
                </a:r>
                <a14:m>
                  <m:oMath xmlns:m="http://schemas.openxmlformats.org/officeDocument/2006/math">
                    <m:r>
                      <a:rPr lang="en-GB" i="1">
                        <a:latin typeface="Cambria Math" panose="02040503050406030204" pitchFamily="18" charset="0"/>
                      </a:rPr>
                      <m:t>115</m:t>
                    </m:r>
                  </m:oMath>
                </a14:m>
                <a:r>
                  <a:rPr lang="en-GB" dirty="0">
                    <a:latin typeface="Candara" panose="020E0502030303020204" pitchFamily="34" charset="0"/>
                  </a:rPr>
                  <a:t> minutes, find the standard deviation.</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1754326"/>
              </a:xfrm>
              <a:prstGeom prst="rect">
                <a:avLst/>
              </a:prstGeom>
              <a:blipFill>
                <a:blip r:embed="rId3"/>
                <a:stretch>
                  <a:fillRect l="-1200" t="-1736" r="-133" b="-45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77017" y="2069350"/>
                <a:ext cx="4572001"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𝑑</m:t>
                      </m:r>
                      <m:r>
                        <a:rPr lang="en-GB" b="0" i="1" smtClean="0">
                          <a:solidFill>
                            <a:srgbClr val="FF0000"/>
                          </a:solidFill>
                          <a:latin typeface="Cambria Math" panose="02040503050406030204" pitchFamily="18" charset="0"/>
                        </a:rPr>
                        <m:t>=14.5</m:t>
                      </m:r>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77017" y="2069350"/>
                <a:ext cx="4572001" cy="369332"/>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82052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2031325"/>
              </a:xfrm>
              <a:prstGeom prst="rect">
                <a:avLst/>
              </a:prstGeom>
              <a:noFill/>
            </p:spPr>
            <p:txBody>
              <a:bodyPr wrap="square" rtlCol="0">
                <a:spAutoFit/>
              </a:bodyPr>
              <a:lstStyle/>
              <a:p>
                <a:r>
                  <a:rPr lang="en-GB" dirty="0">
                    <a:latin typeface="Candara" panose="020E0502030303020204" pitchFamily="34" charset="0"/>
                  </a:rPr>
                  <a:t>The time taken for a journey, </a:t>
                </a:r>
                <a14:m>
                  <m:oMath xmlns:m="http://schemas.openxmlformats.org/officeDocument/2006/math">
                    <m:r>
                      <a:rPr lang="en-GB" b="0" i="1" smtClean="0">
                        <a:latin typeface="Cambria Math" panose="02040503050406030204" pitchFamily="18" charset="0"/>
                      </a:rPr>
                      <m:t>𝑋</m:t>
                    </m:r>
                    <m:r>
                      <a:rPr lang="en-GB" b="0" i="0" smtClean="0">
                        <a:latin typeface="Cambria Math" panose="02040503050406030204" pitchFamily="18" charset="0"/>
                      </a:rPr>
                      <m:t>,</m:t>
                    </m:r>
                  </m:oMath>
                </a14:m>
                <a:r>
                  <a:rPr lang="en-GB" dirty="0">
                    <a:latin typeface="Candara" panose="020E0502030303020204" pitchFamily="34" charset="0"/>
                  </a:rPr>
                  <a:t> is normally distributed with mean </a:t>
                </a:r>
                <a14:m>
                  <m:oMath xmlns:m="http://schemas.openxmlformats.org/officeDocument/2006/math">
                    <m:r>
                      <a:rPr lang="en-GB" i="1" smtClean="0">
                        <a:latin typeface="Cambria Math" panose="02040503050406030204" pitchFamily="18" charset="0"/>
                        <a:ea typeface="Cambria Math" panose="02040503050406030204" pitchFamily="18" charset="0"/>
                      </a:rPr>
                      <m:t>𝜇</m:t>
                    </m:r>
                  </m:oMath>
                </a14:m>
                <a:r>
                  <a:rPr lang="en-GB" dirty="0">
                    <a:latin typeface="Candara" panose="020E0502030303020204" pitchFamily="34" charset="0"/>
                  </a:rPr>
                  <a:t> days and standard deviation </a:t>
                </a:r>
                <a14:m>
                  <m:oMath xmlns:m="http://schemas.openxmlformats.org/officeDocument/2006/math">
                    <m:r>
                      <a:rPr lang="en-GB" i="1" smtClean="0">
                        <a:latin typeface="Cambria Math" panose="02040503050406030204" pitchFamily="18" charset="0"/>
                        <a:ea typeface="Cambria Math" panose="02040503050406030204" pitchFamily="18" charset="0"/>
                      </a:rPr>
                      <m:t>𝜎</m:t>
                    </m:r>
                  </m:oMath>
                </a14:m>
                <a:r>
                  <a:rPr lang="en-GB" dirty="0">
                    <a:latin typeface="Candara" panose="020E0502030303020204" pitchFamily="34" charset="0"/>
                  </a:rPr>
                  <a:t> days. </a:t>
                </a:r>
              </a:p>
              <a:p>
                <a14:m>
                  <m:oMath xmlns:m="http://schemas.openxmlformats.org/officeDocument/2006/math">
                    <m:r>
                      <a:rPr lang="en-GB" b="0" i="1" smtClean="0">
                        <a:latin typeface="Cambria Math" panose="02040503050406030204" pitchFamily="18" charset="0"/>
                      </a:rPr>
                      <m:t>15%</m:t>
                    </m:r>
                  </m:oMath>
                </a14:m>
                <a:r>
                  <a:rPr lang="en-GB" dirty="0">
                    <a:latin typeface="Candara" panose="020E0502030303020204" pitchFamily="34" charset="0"/>
                  </a:rPr>
                  <a:t> of journeys are shorter than </a:t>
                </a:r>
                <a14:m>
                  <m:oMath xmlns:m="http://schemas.openxmlformats.org/officeDocument/2006/math">
                    <m:r>
                      <a:rPr lang="en-GB" b="0" i="1" smtClean="0">
                        <a:latin typeface="Cambria Math" panose="02040503050406030204" pitchFamily="18" charset="0"/>
                      </a:rPr>
                      <m:t>532</m:t>
                    </m:r>
                  </m:oMath>
                </a14:m>
                <a:r>
                  <a:rPr lang="en-GB" dirty="0">
                    <a:latin typeface="Candara" panose="020E0502030303020204" pitchFamily="34" charset="0"/>
                  </a:rPr>
                  <a:t> days.</a:t>
                </a:r>
              </a:p>
              <a:p>
                <a14:m>
                  <m:oMath xmlns:m="http://schemas.openxmlformats.org/officeDocument/2006/math">
                    <m:r>
                      <a:rPr lang="en-GB" i="1">
                        <a:latin typeface="Cambria Math" panose="02040503050406030204" pitchFamily="18" charset="0"/>
                      </a:rPr>
                      <m:t>2</m:t>
                    </m:r>
                    <m:r>
                      <a:rPr lang="en-GB" b="0" i="1" smtClean="0">
                        <a:latin typeface="Cambria Math" panose="02040503050406030204" pitchFamily="18" charset="0"/>
                      </a:rPr>
                      <m:t>.5%</m:t>
                    </m:r>
                  </m:oMath>
                </a14:m>
                <a:r>
                  <a:rPr lang="en-GB" dirty="0">
                    <a:latin typeface="Candara" panose="020E0502030303020204" pitchFamily="34" charset="0"/>
                  </a:rPr>
                  <a:t> are longer than </a:t>
                </a:r>
                <a14:m>
                  <m:oMath xmlns:m="http://schemas.openxmlformats.org/officeDocument/2006/math">
                    <m:r>
                      <a:rPr lang="en-GB" b="0" i="1" smtClean="0">
                        <a:latin typeface="Cambria Math" panose="02040503050406030204" pitchFamily="18" charset="0"/>
                      </a:rPr>
                      <m:t>682</m:t>
                    </m:r>
                  </m:oMath>
                </a14:m>
                <a:r>
                  <a:rPr lang="en-GB" dirty="0">
                    <a:latin typeface="Candara" panose="020E0502030303020204" pitchFamily="34" charset="0"/>
                  </a:rPr>
                  <a:t> days.</a:t>
                </a:r>
              </a:p>
              <a:p>
                <a:r>
                  <a:rPr lang="en-GB" dirty="0">
                    <a:latin typeface="Candara" panose="020E0502030303020204" pitchFamily="34" charset="0"/>
                  </a:rPr>
                  <a:t>Find the values between which the middle </a:t>
                </a:r>
                <a14:m>
                  <m:oMath xmlns:m="http://schemas.openxmlformats.org/officeDocument/2006/math">
                    <m:r>
                      <a:rPr lang="en-GB" b="0" i="1" smtClean="0">
                        <a:latin typeface="Cambria Math" panose="02040503050406030204" pitchFamily="18" charset="0"/>
                      </a:rPr>
                      <m:t>95%</m:t>
                    </m:r>
                  </m:oMath>
                </a14:m>
                <a:r>
                  <a:rPr lang="en-GB" dirty="0">
                    <a:latin typeface="Candara" panose="020E0502030303020204" pitchFamily="34" charset="0"/>
                  </a:rPr>
                  <a:t> of journeys lie.</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2031325"/>
              </a:xfrm>
              <a:prstGeom prst="rect">
                <a:avLst/>
              </a:prstGeom>
              <a:blipFill>
                <a:blip r:embed="rId2"/>
                <a:stretch>
                  <a:fillRect l="-1067" t="-1802" b="-39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2031325"/>
              </a:xfrm>
              <a:prstGeom prst="rect">
                <a:avLst/>
              </a:prstGeom>
              <a:noFill/>
            </p:spPr>
            <p:txBody>
              <a:bodyPr wrap="square" rtlCol="0">
                <a:spAutoFit/>
              </a:bodyPr>
              <a:lstStyle/>
              <a:p>
                <a:r>
                  <a:rPr lang="en-GB" dirty="0">
                    <a:latin typeface="Candara" panose="020E0502030303020204" pitchFamily="34" charset="0"/>
                  </a:rPr>
                  <a:t>The time taken for a journey, </a:t>
                </a:r>
                <a14:m>
                  <m:oMath xmlns:m="http://schemas.openxmlformats.org/officeDocument/2006/math">
                    <m:r>
                      <a:rPr lang="en-GB" i="1">
                        <a:latin typeface="Cambria Math" panose="02040503050406030204" pitchFamily="18" charset="0"/>
                      </a:rPr>
                      <m:t>𝑋</m:t>
                    </m:r>
                    <m:r>
                      <a:rPr lang="en-GB">
                        <a:latin typeface="Cambria Math" panose="02040503050406030204" pitchFamily="18" charset="0"/>
                      </a:rPr>
                      <m:t>,</m:t>
                    </m:r>
                  </m:oMath>
                </a14:m>
                <a:r>
                  <a:rPr lang="en-GB" dirty="0">
                    <a:latin typeface="Candara" panose="020E0502030303020204" pitchFamily="34" charset="0"/>
                  </a:rPr>
                  <a:t> is normally distributed with mean </a:t>
                </a:r>
                <a14:m>
                  <m:oMath xmlns:m="http://schemas.openxmlformats.org/officeDocument/2006/math">
                    <m:r>
                      <a:rPr lang="en-GB" i="1">
                        <a:latin typeface="Cambria Math" panose="02040503050406030204" pitchFamily="18" charset="0"/>
                        <a:ea typeface="Cambria Math" panose="02040503050406030204" pitchFamily="18" charset="0"/>
                      </a:rPr>
                      <m:t>𝜇</m:t>
                    </m:r>
                  </m:oMath>
                </a14:m>
                <a:r>
                  <a:rPr lang="en-GB" dirty="0">
                    <a:latin typeface="Candara" panose="020E0502030303020204" pitchFamily="34" charset="0"/>
                  </a:rPr>
                  <a:t> days and standard deviation </a:t>
                </a:r>
                <a14:m>
                  <m:oMath xmlns:m="http://schemas.openxmlformats.org/officeDocument/2006/math">
                    <m:r>
                      <a:rPr lang="en-GB" i="1">
                        <a:latin typeface="Cambria Math" panose="02040503050406030204" pitchFamily="18" charset="0"/>
                        <a:ea typeface="Cambria Math" panose="02040503050406030204" pitchFamily="18" charset="0"/>
                      </a:rPr>
                      <m:t>𝜎</m:t>
                    </m:r>
                  </m:oMath>
                </a14:m>
                <a:r>
                  <a:rPr lang="en-GB" dirty="0">
                    <a:latin typeface="Candara" panose="020E0502030303020204" pitchFamily="34" charset="0"/>
                  </a:rPr>
                  <a:t> days. </a:t>
                </a:r>
              </a:p>
              <a:p>
                <a14:m>
                  <m:oMath xmlns:m="http://schemas.openxmlformats.org/officeDocument/2006/math">
                    <m:r>
                      <a:rPr lang="en-GB" i="1">
                        <a:latin typeface="Cambria Math" panose="02040503050406030204" pitchFamily="18" charset="0"/>
                      </a:rPr>
                      <m:t>2.5%</m:t>
                    </m:r>
                  </m:oMath>
                </a14:m>
                <a:r>
                  <a:rPr lang="en-GB" dirty="0">
                    <a:latin typeface="Candara" panose="020E0502030303020204" pitchFamily="34" charset="0"/>
                  </a:rPr>
                  <a:t> of journeys are shorter than </a:t>
                </a:r>
                <a14:m>
                  <m:oMath xmlns:m="http://schemas.openxmlformats.org/officeDocument/2006/math">
                    <m:r>
                      <a:rPr lang="en-GB" i="1">
                        <a:latin typeface="Cambria Math" panose="02040503050406030204" pitchFamily="18" charset="0"/>
                      </a:rPr>
                      <m:t>235</m:t>
                    </m:r>
                  </m:oMath>
                </a14:m>
                <a:r>
                  <a:rPr lang="en-GB" dirty="0">
                    <a:latin typeface="Candara" panose="020E0502030303020204" pitchFamily="34" charset="0"/>
                  </a:rPr>
                  <a:t> days.</a:t>
                </a:r>
              </a:p>
              <a:p>
                <a14:m>
                  <m:oMath xmlns:m="http://schemas.openxmlformats.org/officeDocument/2006/math">
                    <m:r>
                      <a:rPr lang="en-GB" i="1">
                        <a:latin typeface="Cambria Math" panose="02040503050406030204" pitchFamily="18" charset="0"/>
                      </a:rPr>
                      <m:t>15%</m:t>
                    </m:r>
                  </m:oMath>
                </a14:m>
                <a:r>
                  <a:rPr lang="en-GB" dirty="0">
                    <a:latin typeface="Candara" panose="020E0502030303020204" pitchFamily="34" charset="0"/>
                  </a:rPr>
                  <a:t> are longer than </a:t>
                </a:r>
                <a14:m>
                  <m:oMath xmlns:m="http://schemas.openxmlformats.org/officeDocument/2006/math">
                    <m:r>
                      <a:rPr lang="en-GB" i="1">
                        <a:latin typeface="Cambria Math" panose="02040503050406030204" pitchFamily="18" charset="0"/>
                      </a:rPr>
                      <m:t>286</m:t>
                    </m:r>
                  </m:oMath>
                </a14:m>
                <a:r>
                  <a:rPr lang="en-GB" dirty="0">
                    <a:latin typeface="Candara" panose="020E0502030303020204" pitchFamily="34" charset="0"/>
                  </a:rPr>
                  <a:t> days.</a:t>
                </a:r>
              </a:p>
              <a:p>
                <a:r>
                  <a:rPr lang="en-GB" dirty="0">
                    <a:latin typeface="Candara" panose="020E0502030303020204" pitchFamily="34" charset="0"/>
                  </a:rPr>
                  <a:t>Find the values between which the middle </a:t>
                </a:r>
                <a14:m>
                  <m:oMath xmlns:m="http://schemas.openxmlformats.org/officeDocument/2006/math">
                    <m:r>
                      <a:rPr lang="en-GB" i="1">
                        <a:latin typeface="Cambria Math" panose="02040503050406030204" pitchFamily="18" charset="0"/>
                      </a:rPr>
                      <m:t>68%</m:t>
                    </m:r>
                  </m:oMath>
                </a14:m>
                <a:r>
                  <a:rPr lang="en-GB" dirty="0">
                    <a:latin typeface="Candara" panose="020E0502030303020204" pitchFamily="34" charset="0"/>
                  </a:rPr>
                  <a:t> of journeys lie.</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2031325"/>
              </a:xfrm>
              <a:prstGeom prst="rect">
                <a:avLst/>
              </a:prstGeom>
              <a:blipFill>
                <a:blip r:embed="rId3"/>
                <a:stretch>
                  <a:fillRect l="-1200" t="-1502" b="-39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77017" y="2456463"/>
                <a:ext cx="4572001" cy="369332"/>
              </a:xfrm>
              <a:prstGeom prst="rect">
                <a:avLst/>
              </a:prstGeom>
            </p:spPr>
            <p:txBody>
              <a:bodyPr wrap="square">
                <a:spAutoFit/>
              </a:bodyPr>
              <a:lstStyle/>
              <a:p>
                <a:pPr algn="ctr"/>
                <a14:m>
                  <m:oMath xmlns:m="http://schemas.openxmlformats.org/officeDocument/2006/math">
                    <m:r>
                      <a:rPr lang="en-GB" b="0" i="1" smtClean="0">
                        <a:solidFill>
                          <a:srgbClr val="FF0000"/>
                        </a:solidFill>
                        <a:latin typeface="Cambria Math" panose="02040503050406030204" pitchFamily="18" charset="0"/>
                      </a:rPr>
                      <m:t>251</m:t>
                    </m:r>
                  </m:oMath>
                </a14:m>
                <a:r>
                  <a:rPr lang="en-GB" dirty="0">
                    <a:solidFill>
                      <a:srgbClr val="FF0000"/>
                    </a:solidFill>
                    <a:latin typeface="Candara" panose="020E0502030303020204" pitchFamily="34" charset="0"/>
                  </a:rPr>
                  <a:t> and </a:t>
                </a:r>
                <a14:m>
                  <m:oMath xmlns:m="http://schemas.openxmlformats.org/officeDocument/2006/math">
                    <m:r>
                      <a:rPr lang="en-GB" b="0" i="1" smtClean="0">
                        <a:solidFill>
                          <a:srgbClr val="FF0000"/>
                        </a:solidFill>
                        <a:latin typeface="Cambria Math" panose="02040503050406030204" pitchFamily="18" charset="0"/>
                      </a:rPr>
                      <m:t>285</m:t>
                    </m:r>
                  </m:oMath>
                </a14:m>
                <a:r>
                  <a:rPr lang="en-GB" dirty="0">
                    <a:solidFill>
                      <a:srgbClr val="FF0000"/>
                    </a:solidFill>
                    <a:latin typeface="Candara" panose="020E0502030303020204" pitchFamily="34" charset="0"/>
                  </a:rPr>
                  <a:t> (3 sf)</a:t>
                </a: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77017" y="2456463"/>
                <a:ext cx="4572001" cy="369332"/>
              </a:xfrm>
              <a:prstGeom prst="rect">
                <a:avLst/>
              </a:prstGeom>
              <a:blipFill>
                <a:blip r:embed="rId4"/>
                <a:stretch>
                  <a:fillRect t="-9836" b="-24590"/>
                </a:stretch>
              </a:blipFill>
            </p:spPr>
            <p:txBody>
              <a:bodyPr/>
              <a:lstStyle/>
              <a:p>
                <a:r>
                  <a:rPr lang="en-GB">
                    <a:noFill/>
                  </a:rPr>
                  <a:t> </a:t>
                </a:r>
              </a:p>
            </p:txBody>
          </p:sp>
        </mc:Fallback>
      </mc:AlternateContent>
    </p:spTree>
    <p:extLst>
      <p:ext uri="{BB962C8B-B14F-4D97-AF65-F5344CB8AC3E}">
        <p14:creationId xmlns:p14="http://schemas.microsoft.com/office/powerpoint/2010/main" val="396120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2031325"/>
              </a:xfrm>
              <a:prstGeom prst="rect">
                <a:avLst/>
              </a:prstGeom>
              <a:noFill/>
            </p:spPr>
            <p:txBody>
              <a:bodyPr wrap="square" rtlCol="0">
                <a:spAutoFit/>
              </a:bodyPr>
              <a:lstStyle/>
              <a:p>
                <a:r>
                  <a:rPr lang="en-GB" dirty="0">
                    <a:latin typeface="Candara" panose="020E0502030303020204" pitchFamily="34" charset="0"/>
                  </a:rPr>
                  <a:t>The diameters of a rivet produced by a particular machine, </a:t>
                </a:r>
                <a14:m>
                  <m:oMath xmlns:m="http://schemas.openxmlformats.org/officeDocument/2006/math">
                    <m:r>
                      <a:rPr lang="en-GB" b="0" i="1" smtClean="0">
                        <a:latin typeface="Cambria Math" panose="02040503050406030204" pitchFamily="18" charset="0"/>
                      </a:rPr>
                      <m:t>𝑋</m:t>
                    </m:r>
                  </m:oMath>
                </a14:m>
                <a:r>
                  <a:rPr lang="en-GB" dirty="0">
                    <a:latin typeface="Candara" panose="020E0502030303020204" pitchFamily="34" charset="0"/>
                  </a:rPr>
                  <a:t> mm, is modelled as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10,0.3</m:t>
                            </m:r>
                          </m:e>
                          <m:sup>
                            <m:r>
                              <a:rPr lang="en-GB" b="0" i="1" smtClean="0">
                                <a:latin typeface="Cambria Math" panose="02040503050406030204" pitchFamily="18" charset="0"/>
                              </a:rPr>
                              <m:t>2</m:t>
                            </m:r>
                          </m:sup>
                        </m:sSup>
                      </m:e>
                    </m:d>
                  </m:oMath>
                </a14:m>
                <a:r>
                  <a:rPr lang="en-GB" dirty="0">
                    <a:latin typeface="Candara" panose="020E0502030303020204" pitchFamily="34" charset="0"/>
                  </a:rPr>
                  <a:t>. Find:</a:t>
                </a:r>
              </a:p>
              <a:p>
                <a:pPr marL="342900" indent="-342900">
                  <a:buAutoNum type="alphaLcParenR"/>
                </a:pPr>
                <a:r>
                  <a:rPr lang="en-GB" b="0" dirty="0">
                    <a:latin typeface="Candara" panose="020E0502030303020204" pitchFamily="34" charset="0"/>
                  </a:rPr>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&lt;10</m:t>
                        </m:r>
                      </m:e>
                    </m:d>
                  </m:oMath>
                </a14:m>
                <a:endParaRPr lang="en-GB" b="0" dirty="0">
                  <a:latin typeface="Candara" panose="020E0502030303020204" pitchFamily="34" charset="0"/>
                </a:endParaRPr>
              </a:p>
              <a:p>
                <a:pPr marL="342900" indent="-342900">
                  <a:buAutoNum type="alphaLcParenR"/>
                </a:pPr>
                <a:r>
                  <a:rPr lang="en-GB" dirty="0">
                    <a:latin typeface="Candara" panose="020E0502030303020204" pitchFamily="34" charset="0"/>
                  </a:rPr>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9.4&lt;</m:t>
                        </m:r>
                        <m:r>
                          <a:rPr lang="en-GB" b="0" i="1" smtClean="0">
                            <a:latin typeface="Cambria Math" panose="02040503050406030204" pitchFamily="18" charset="0"/>
                          </a:rPr>
                          <m:t>𝑋</m:t>
                        </m:r>
                        <m:r>
                          <a:rPr lang="en-GB" b="0" i="1" smtClean="0">
                            <a:latin typeface="Cambria Math" panose="02040503050406030204" pitchFamily="18" charset="0"/>
                          </a:rPr>
                          <m:t>&lt;10.6</m:t>
                        </m:r>
                      </m:e>
                    </m:d>
                  </m:oMath>
                </a14:m>
                <a:endParaRPr lang="en-GB" dirty="0">
                  <a:latin typeface="Candara" panose="020E0502030303020204" pitchFamily="34" charset="0"/>
                </a:endParaRPr>
              </a:p>
              <a:p>
                <a:pPr marL="342900" indent="-342900">
                  <a:buFontTx/>
                  <a:buAutoNum type="alphaLcParenR"/>
                </a:pPr>
                <a:r>
                  <a:rPr lang="en-GB" dirty="0">
                    <a:latin typeface="Candara" panose="020E0502030303020204" pitchFamily="34" charset="0"/>
                  </a:rPr>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9.1&lt;</m:t>
                        </m:r>
                        <m:r>
                          <a:rPr lang="en-GB" b="0" i="1" smtClean="0">
                            <a:latin typeface="Cambria Math" panose="02040503050406030204" pitchFamily="18" charset="0"/>
                          </a:rPr>
                          <m:t>𝑋</m:t>
                        </m:r>
                        <m:r>
                          <a:rPr lang="en-GB" b="0" i="1" smtClean="0">
                            <a:latin typeface="Cambria Math" panose="02040503050406030204" pitchFamily="18" charset="0"/>
                          </a:rPr>
                          <m:t>&lt;10.9</m:t>
                        </m:r>
                      </m:e>
                    </m:d>
                  </m:oMath>
                </a14:m>
                <a:endParaRPr lang="en-GB" dirty="0">
                  <a:latin typeface="Candara" panose="020E0502030303020204" pitchFamily="34" charset="0"/>
                </a:endParaRPr>
              </a:p>
              <a:p>
                <a:pPr marL="342900" indent="-342900">
                  <a:buAutoNum type="alphaLcParenR"/>
                </a:pPr>
                <a:r>
                  <a:rPr lang="en-GB" dirty="0">
                    <a:latin typeface="Candara" panose="020E0502030303020204" pitchFamily="34" charset="0"/>
                  </a:rPr>
                  <a:t>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rPr>
                      <m:t>=9.7)</m:t>
                    </m:r>
                  </m:oMath>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2031325"/>
              </a:xfrm>
              <a:prstGeom prst="rect">
                <a:avLst/>
              </a:prstGeom>
              <a:blipFill>
                <a:blip r:embed="rId2"/>
                <a:stretch>
                  <a:fillRect l="-1067" t="-1802" b="-39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2031325"/>
              </a:xfrm>
              <a:prstGeom prst="rect">
                <a:avLst/>
              </a:prstGeom>
              <a:noFill/>
            </p:spPr>
            <p:txBody>
              <a:bodyPr wrap="square" rtlCol="0">
                <a:spAutoFit/>
              </a:bodyPr>
              <a:lstStyle/>
              <a:p>
                <a:r>
                  <a:rPr lang="en-GB" dirty="0">
                    <a:latin typeface="Candara" panose="020E0502030303020204" pitchFamily="34" charset="0"/>
                  </a:rPr>
                  <a:t>The diameters of a rivet produced by a particular machine, </a:t>
                </a:r>
                <a14:m>
                  <m:oMath xmlns:m="http://schemas.openxmlformats.org/officeDocument/2006/math">
                    <m:r>
                      <a:rPr lang="en-GB" i="1">
                        <a:latin typeface="Cambria Math" panose="02040503050406030204" pitchFamily="18" charset="0"/>
                      </a:rPr>
                      <m:t>𝑋</m:t>
                    </m:r>
                  </m:oMath>
                </a14:m>
                <a:r>
                  <a:rPr lang="en-GB" dirty="0">
                    <a:latin typeface="Candara" panose="020E0502030303020204" pitchFamily="34" charset="0"/>
                  </a:rPr>
                  <a:t> mm, is modelled as </a:t>
                </a:r>
                <a14:m>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𝑁</m:t>
                    </m:r>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8,0.2</m:t>
                            </m:r>
                          </m:e>
                          <m:sup>
                            <m:r>
                              <a:rPr lang="en-GB" i="1">
                                <a:latin typeface="Cambria Math" panose="02040503050406030204" pitchFamily="18" charset="0"/>
                              </a:rPr>
                              <m:t>2</m:t>
                            </m:r>
                          </m:sup>
                        </m:sSup>
                      </m:e>
                    </m:d>
                  </m:oMath>
                </a14:m>
                <a:r>
                  <a:rPr lang="en-GB" dirty="0">
                    <a:latin typeface="Candara" panose="020E0502030303020204" pitchFamily="34" charset="0"/>
                  </a:rPr>
                  <a:t>. Find:</a:t>
                </a:r>
              </a:p>
              <a:p>
                <a:pPr marL="342900" indent="-342900">
                  <a:buAutoNum type="alphaLcParenR"/>
                </a:pPr>
                <a:r>
                  <a:rPr lang="en-GB" dirty="0">
                    <a:latin typeface="Candara" panose="020E0502030303020204" pitchFamily="34" charset="0"/>
                  </a:rPr>
                  <a:t> </a:t>
                </a: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&gt;8</m:t>
                        </m:r>
                      </m:e>
                    </m:d>
                  </m:oMath>
                </a14:m>
                <a:endParaRPr lang="en-GB" dirty="0">
                  <a:latin typeface="Candara" panose="020E0502030303020204" pitchFamily="34" charset="0"/>
                </a:endParaRPr>
              </a:p>
              <a:p>
                <a:pPr marL="342900" indent="-342900">
                  <a:buAutoNum type="alphaLcParenR"/>
                </a:pPr>
                <a:r>
                  <a:rPr lang="en-GB" dirty="0">
                    <a:latin typeface="Candara" panose="020E0502030303020204" pitchFamily="34" charset="0"/>
                  </a:rPr>
                  <a:t> </a:t>
                </a: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7.8&lt;</m:t>
                        </m:r>
                        <m:r>
                          <a:rPr lang="en-GB" i="1">
                            <a:latin typeface="Cambria Math" panose="02040503050406030204" pitchFamily="18" charset="0"/>
                          </a:rPr>
                          <m:t>𝑋</m:t>
                        </m:r>
                        <m:r>
                          <a:rPr lang="en-GB" i="1">
                            <a:latin typeface="Cambria Math" panose="02040503050406030204" pitchFamily="18" charset="0"/>
                          </a:rPr>
                          <m:t>&lt;8.2</m:t>
                        </m:r>
                      </m:e>
                    </m:d>
                  </m:oMath>
                </a14:m>
                <a:endParaRPr lang="en-GB" dirty="0">
                  <a:latin typeface="Candara" panose="020E0502030303020204" pitchFamily="34" charset="0"/>
                </a:endParaRPr>
              </a:p>
              <a:p>
                <a:pPr marL="342900" indent="-342900">
                  <a:buFontTx/>
                  <a:buAutoNum type="alphaLcParenR"/>
                </a:pPr>
                <a:r>
                  <a:rPr lang="en-GB" dirty="0">
                    <a:latin typeface="Candara" panose="020E0502030303020204" pitchFamily="34" charset="0"/>
                  </a:rPr>
                  <a:t> </a:t>
                </a:r>
                <a14:m>
                  <m:oMath xmlns:m="http://schemas.openxmlformats.org/officeDocument/2006/math">
                    <m:r>
                      <a:rPr lang="en-GB" i="1">
                        <a:latin typeface="Cambria Math" panose="02040503050406030204" pitchFamily="18" charset="0"/>
                      </a:rPr>
                      <m:t>𝑃</m:t>
                    </m:r>
                    <m:r>
                      <a:rPr lang="en-GB" i="1">
                        <a:latin typeface="Cambria Math" panose="02040503050406030204" pitchFamily="18" charset="0"/>
                      </a:rPr>
                      <m:t>(</m:t>
                    </m:r>
                    <m:r>
                      <a:rPr lang="en-GB" i="1">
                        <a:latin typeface="Cambria Math" panose="02040503050406030204" pitchFamily="18" charset="0"/>
                      </a:rPr>
                      <m:t>𝑋</m:t>
                    </m:r>
                    <m:r>
                      <a:rPr lang="en-GB" i="1">
                        <a:latin typeface="Cambria Math" panose="02040503050406030204" pitchFamily="18" charset="0"/>
                      </a:rPr>
                      <m:t>=7.9)</m:t>
                    </m:r>
                  </m:oMath>
                </a14:m>
                <a:endParaRPr lang="en-GB" dirty="0">
                  <a:latin typeface="Candara" panose="020E0502030303020204" pitchFamily="34" charset="0"/>
                </a:endParaRPr>
              </a:p>
              <a:p>
                <a:pPr marL="342900" indent="-342900">
                  <a:buAutoNum type="alphaLcParenR"/>
                </a:pPr>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2031325"/>
              </a:xfrm>
              <a:prstGeom prst="rect">
                <a:avLst/>
              </a:prstGeom>
              <a:blipFill>
                <a:blip r:embed="rId3"/>
                <a:stretch>
                  <a:fillRect l="-1200" t="-150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77017" y="2165633"/>
                <a:ext cx="4572001" cy="923330"/>
              </a:xfrm>
              <a:prstGeom prst="rect">
                <a:avLst/>
              </a:prstGeom>
            </p:spPr>
            <p:txBody>
              <a:bodyPr wrap="square">
                <a:spAutoFit/>
              </a:bodyPr>
              <a:lstStyle/>
              <a:p>
                <a:r>
                  <a:rPr lang="en-GB" dirty="0">
                    <a:solidFill>
                      <a:srgbClr val="FF0000"/>
                    </a:solidFill>
                    <a:latin typeface="Candara" panose="020E0502030303020204" pitchFamily="34" charset="0"/>
                  </a:rPr>
                  <a:t>a) </a:t>
                </a:r>
                <a14:m>
                  <m:oMath xmlns:m="http://schemas.openxmlformats.org/officeDocument/2006/math">
                    <m:r>
                      <a:rPr lang="en-GB" b="0" i="1" smtClean="0">
                        <a:solidFill>
                          <a:srgbClr val="FF0000"/>
                        </a:solidFill>
                        <a:latin typeface="Cambria Math" panose="02040503050406030204" pitchFamily="18" charset="0"/>
                      </a:rPr>
                      <m:t>0.5</m:t>
                    </m:r>
                  </m:oMath>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b) </a:t>
                </a:r>
                <a14:m>
                  <m:oMath xmlns:m="http://schemas.openxmlformats.org/officeDocument/2006/math">
                    <m:r>
                      <a:rPr lang="en-GB" b="0" i="1" smtClean="0">
                        <a:solidFill>
                          <a:srgbClr val="FF0000"/>
                        </a:solidFill>
                        <a:latin typeface="Cambria Math" panose="02040503050406030204" pitchFamily="18" charset="0"/>
                      </a:rPr>
                      <m:t>0.68</m:t>
                    </m:r>
                  </m:oMath>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c) </a:t>
                </a:r>
                <a14:m>
                  <m:oMath xmlns:m="http://schemas.openxmlformats.org/officeDocument/2006/math">
                    <m:r>
                      <a:rPr lang="en-GB" b="0" i="1" smtClean="0">
                        <a:solidFill>
                          <a:srgbClr val="FF0000"/>
                        </a:solidFill>
                        <a:latin typeface="Cambria Math" panose="02040503050406030204" pitchFamily="18" charset="0"/>
                      </a:rPr>
                      <m:t>0</m:t>
                    </m:r>
                  </m:oMath>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77017" y="2165633"/>
                <a:ext cx="4572001" cy="923330"/>
              </a:xfrm>
              <a:prstGeom prst="rect">
                <a:avLst/>
              </a:prstGeom>
              <a:blipFill>
                <a:blip r:embed="rId4"/>
                <a:stretch>
                  <a:fillRect l="-1200" t="-3289" b="-9211"/>
                </a:stretch>
              </a:blipFill>
            </p:spPr>
            <p:txBody>
              <a:bodyPr/>
              <a:lstStyle/>
              <a:p>
                <a:r>
                  <a:rPr lang="en-GB">
                    <a:noFill/>
                  </a:rPr>
                  <a:t> </a:t>
                </a:r>
              </a:p>
            </p:txBody>
          </p:sp>
        </mc:Fallback>
      </mc:AlternateContent>
    </p:spTree>
    <p:extLst>
      <p:ext uri="{BB962C8B-B14F-4D97-AF65-F5344CB8AC3E}">
        <p14:creationId xmlns:p14="http://schemas.microsoft.com/office/powerpoint/2010/main" val="40985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2585323"/>
              </a:xfrm>
              <a:prstGeom prst="rect">
                <a:avLst/>
              </a:prstGeom>
              <a:noFill/>
            </p:spPr>
            <p:txBody>
              <a:bodyPr wrap="square" rtlCol="0">
                <a:spAutoFit/>
              </a:bodyPr>
              <a:lstStyle/>
              <a:p>
                <a:r>
                  <a:rPr lang="en-GB" dirty="0">
                    <a:latin typeface="Candara" panose="020E0502030303020204" pitchFamily="34" charset="0"/>
                  </a:rPr>
                  <a:t>The mass of an animal is found to be normally distributed with mean </a:t>
                </a:r>
                <a14:m>
                  <m:oMath xmlns:m="http://schemas.openxmlformats.org/officeDocument/2006/math">
                    <m:r>
                      <a:rPr lang="en-GB" i="1" smtClean="0">
                        <a:latin typeface="Cambria Math" panose="02040503050406030204" pitchFamily="18" charset="0"/>
                        <a:ea typeface="Cambria Math" panose="02040503050406030204" pitchFamily="18" charset="0"/>
                      </a:rPr>
                      <m:t>𝜇</m:t>
                    </m:r>
                  </m:oMath>
                </a14:m>
                <a:r>
                  <a:rPr lang="en-GB" dirty="0">
                    <a:latin typeface="Candara" panose="020E0502030303020204" pitchFamily="34" charset="0"/>
                  </a:rPr>
                  <a:t> and standard deviation </a:t>
                </a:r>
                <a14:m>
                  <m:oMath xmlns:m="http://schemas.openxmlformats.org/officeDocument/2006/math">
                    <m:r>
                      <a:rPr lang="en-GB" i="1" smtClean="0">
                        <a:latin typeface="Cambria Math" panose="02040503050406030204" pitchFamily="18" charset="0"/>
                        <a:ea typeface="Cambria Math" panose="02040503050406030204" pitchFamily="18" charset="0"/>
                      </a:rPr>
                      <m:t>𝜎</m:t>
                    </m:r>
                  </m:oMath>
                </a14:m>
                <a:r>
                  <a:rPr lang="en-GB" dirty="0">
                    <a:latin typeface="Candara" panose="020E0502030303020204" pitchFamily="34" charset="0"/>
                  </a:rPr>
                  <a:t>.</a:t>
                </a:r>
              </a:p>
              <a:p>
                <a14:m>
                  <m:oMath xmlns:m="http://schemas.openxmlformats.org/officeDocument/2006/math">
                    <m:r>
                      <a:rPr lang="en-GB" b="0" i="1" smtClean="0">
                        <a:latin typeface="Cambria Math" panose="02040503050406030204" pitchFamily="18" charset="0"/>
                      </a:rPr>
                      <m:t>10%</m:t>
                    </m:r>
                  </m:oMath>
                </a14:m>
                <a:r>
                  <a:rPr lang="en-GB" dirty="0">
                    <a:latin typeface="Candara" panose="020E0502030303020204" pitchFamily="34" charset="0"/>
                  </a:rPr>
                  <a:t> of the animals have a mass less than </a:t>
                </a:r>
                <a14:m>
                  <m:oMath xmlns:m="http://schemas.openxmlformats.org/officeDocument/2006/math">
                    <m:r>
                      <a:rPr lang="en-GB" b="0" i="1" smtClean="0">
                        <a:latin typeface="Cambria Math" panose="02040503050406030204" pitchFamily="18" charset="0"/>
                      </a:rPr>
                      <m:t>9</m:t>
                    </m:r>
                  </m:oMath>
                </a14:m>
                <a:r>
                  <a:rPr lang="en-GB" dirty="0">
                    <a:latin typeface="Candara" panose="020E0502030303020204" pitchFamily="34" charset="0"/>
                  </a:rPr>
                  <a:t> kg. </a:t>
                </a:r>
                <a14:m>
                  <m:oMath xmlns:m="http://schemas.openxmlformats.org/officeDocument/2006/math">
                    <m:r>
                      <a:rPr lang="en-GB" b="0" i="1" smtClean="0">
                        <a:latin typeface="Cambria Math" panose="02040503050406030204" pitchFamily="18" charset="0"/>
                      </a:rPr>
                      <m:t>5%</m:t>
                    </m:r>
                  </m:oMath>
                </a14:m>
                <a:r>
                  <a:rPr lang="en-GB" dirty="0">
                    <a:latin typeface="Candara" panose="020E0502030303020204" pitchFamily="34" charset="0"/>
                  </a:rPr>
                  <a:t> of the animals have a mass greater than </a:t>
                </a:r>
                <a14:m>
                  <m:oMath xmlns:m="http://schemas.openxmlformats.org/officeDocument/2006/math">
                    <m:r>
                      <a:rPr lang="en-GB" b="0" i="1" smtClean="0">
                        <a:latin typeface="Cambria Math" panose="02040503050406030204" pitchFamily="18" charset="0"/>
                      </a:rPr>
                      <m:t>60</m:t>
                    </m:r>
                  </m:oMath>
                </a14:m>
                <a:r>
                  <a:rPr lang="en-GB" dirty="0">
                    <a:latin typeface="Candara" panose="020E0502030303020204" pitchFamily="34" charset="0"/>
                  </a:rPr>
                  <a:t> kg.</a:t>
                </a:r>
              </a:p>
              <a:p>
                <a:r>
                  <a:rPr lang="en-GB" dirty="0">
                    <a:latin typeface="Candara" panose="020E0502030303020204" pitchFamily="34" charset="0"/>
                  </a:rPr>
                  <a:t>8 animals are chosen at random.</a:t>
                </a:r>
              </a:p>
              <a:p>
                <a:r>
                  <a:rPr lang="en-GB" dirty="0">
                    <a:latin typeface="Candara" panose="020E0502030303020204" pitchFamily="34" charset="0"/>
                  </a:rPr>
                  <a:t>Find the probability that at least two of them have a mass greater than </a:t>
                </a:r>
                <a14:m>
                  <m:oMath xmlns:m="http://schemas.openxmlformats.org/officeDocument/2006/math">
                    <m:r>
                      <a:rPr lang="en-GB" b="0" i="1" smtClean="0">
                        <a:latin typeface="Cambria Math" panose="02040503050406030204" pitchFamily="18" charset="0"/>
                      </a:rPr>
                      <m:t>50</m:t>
                    </m:r>
                  </m:oMath>
                </a14:m>
                <a:r>
                  <a:rPr lang="en-GB" dirty="0">
                    <a:latin typeface="Candara" panose="020E0502030303020204" pitchFamily="34" charset="0"/>
                  </a:rPr>
                  <a:t> kg.</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2585323"/>
              </a:xfrm>
              <a:prstGeom prst="rect">
                <a:avLst/>
              </a:prstGeom>
              <a:blipFill>
                <a:blip r:embed="rId2"/>
                <a:stretch>
                  <a:fillRect l="-1067" t="-1415" r="-1867" b="-28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2585323"/>
              </a:xfrm>
              <a:prstGeom prst="rect">
                <a:avLst/>
              </a:prstGeom>
              <a:noFill/>
            </p:spPr>
            <p:txBody>
              <a:bodyPr wrap="square" rtlCol="0">
                <a:spAutoFit/>
              </a:bodyPr>
              <a:lstStyle/>
              <a:p>
                <a:r>
                  <a:rPr lang="en-GB" dirty="0">
                    <a:latin typeface="Candara" panose="020E0502030303020204" pitchFamily="34" charset="0"/>
                  </a:rPr>
                  <a:t>The mass of an animal is found to be normally distributed with mean </a:t>
                </a:r>
                <a14:m>
                  <m:oMath xmlns:m="http://schemas.openxmlformats.org/officeDocument/2006/math">
                    <m:r>
                      <a:rPr lang="en-GB" i="1">
                        <a:latin typeface="Cambria Math" panose="02040503050406030204" pitchFamily="18" charset="0"/>
                        <a:ea typeface="Cambria Math" panose="02040503050406030204" pitchFamily="18" charset="0"/>
                      </a:rPr>
                      <m:t>𝜇</m:t>
                    </m:r>
                  </m:oMath>
                </a14:m>
                <a:r>
                  <a:rPr lang="en-GB" dirty="0">
                    <a:latin typeface="Candara" panose="020E0502030303020204" pitchFamily="34" charset="0"/>
                  </a:rPr>
                  <a:t> and standard deviation </a:t>
                </a:r>
                <a14:m>
                  <m:oMath xmlns:m="http://schemas.openxmlformats.org/officeDocument/2006/math">
                    <m:r>
                      <a:rPr lang="en-GB" i="1">
                        <a:latin typeface="Cambria Math" panose="02040503050406030204" pitchFamily="18" charset="0"/>
                        <a:ea typeface="Cambria Math" panose="02040503050406030204" pitchFamily="18" charset="0"/>
                      </a:rPr>
                      <m:t>𝜎</m:t>
                    </m:r>
                  </m:oMath>
                </a14:m>
                <a:r>
                  <a:rPr lang="en-GB" dirty="0">
                    <a:latin typeface="Candara" panose="020E0502030303020204" pitchFamily="34" charset="0"/>
                  </a:rPr>
                  <a:t>.</a:t>
                </a:r>
              </a:p>
              <a:p>
                <a14:m>
                  <m:oMath xmlns:m="http://schemas.openxmlformats.org/officeDocument/2006/math">
                    <m:r>
                      <a:rPr lang="en-GB" b="0" i="1" smtClean="0">
                        <a:latin typeface="Cambria Math" panose="02040503050406030204" pitchFamily="18" charset="0"/>
                      </a:rPr>
                      <m:t>5</m:t>
                    </m:r>
                    <m:r>
                      <a:rPr lang="en-GB" i="1">
                        <a:latin typeface="Cambria Math" panose="02040503050406030204" pitchFamily="18" charset="0"/>
                      </a:rPr>
                      <m:t>%</m:t>
                    </m:r>
                  </m:oMath>
                </a14:m>
                <a:r>
                  <a:rPr lang="en-GB" dirty="0">
                    <a:latin typeface="Candara" panose="020E0502030303020204" pitchFamily="34" charset="0"/>
                  </a:rPr>
                  <a:t> of the animals have a mass less than </a:t>
                </a:r>
                <a14:m>
                  <m:oMath xmlns:m="http://schemas.openxmlformats.org/officeDocument/2006/math">
                    <m:r>
                      <a:rPr lang="en-GB" b="0" i="1" smtClean="0">
                        <a:latin typeface="Cambria Math" panose="02040503050406030204" pitchFamily="18" charset="0"/>
                      </a:rPr>
                      <m:t>18</m:t>
                    </m:r>
                  </m:oMath>
                </a14:m>
                <a:r>
                  <a:rPr lang="en-GB" dirty="0">
                    <a:latin typeface="Candara" panose="020E0502030303020204" pitchFamily="34" charset="0"/>
                  </a:rPr>
                  <a:t> kg. </a:t>
                </a:r>
                <a14:m>
                  <m:oMath xmlns:m="http://schemas.openxmlformats.org/officeDocument/2006/math">
                    <m:r>
                      <a:rPr lang="en-GB" b="0" i="1" smtClean="0">
                        <a:latin typeface="Cambria Math" panose="02040503050406030204" pitchFamily="18" charset="0"/>
                      </a:rPr>
                      <m:t>10</m:t>
                    </m:r>
                    <m:r>
                      <a:rPr lang="en-GB" i="1">
                        <a:latin typeface="Cambria Math" panose="02040503050406030204" pitchFamily="18" charset="0"/>
                      </a:rPr>
                      <m:t>%</m:t>
                    </m:r>
                  </m:oMath>
                </a14:m>
                <a:r>
                  <a:rPr lang="en-GB" dirty="0">
                    <a:latin typeface="Candara" panose="020E0502030303020204" pitchFamily="34" charset="0"/>
                  </a:rPr>
                  <a:t> of the animals have a mass greater than </a:t>
                </a:r>
                <a14:m>
                  <m:oMath xmlns:m="http://schemas.openxmlformats.org/officeDocument/2006/math">
                    <m:r>
                      <a:rPr lang="en-GB" b="0" i="1" smtClean="0">
                        <a:latin typeface="Cambria Math" panose="02040503050406030204" pitchFamily="18" charset="0"/>
                      </a:rPr>
                      <m:t>30</m:t>
                    </m:r>
                  </m:oMath>
                </a14:m>
                <a:r>
                  <a:rPr lang="en-GB" dirty="0">
                    <a:latin typeface="Candara" panose="020E0502030303020204" pitchFamily="34" charset="0"/>
                  </a:rPr>
                  <a:t> kg.</a:t>
                </a:r>
              </a:p>
              <a:p>
                <a:r>
                  <a:rPr lang="en-GB" dirty="0">
                    <a:latin typeface="Candara" panose="020E0502030303020204" pitchFamily="34" charset="0"/>
                  </a:rPr>
                  <a:t>9 animals are chosen at random.</a:t>
                </a:r>
              </a:p>
              <a:p>
                <a:r>
                  <a:rPr lang="en-GB" dirty="0">
                    <a:latin typeface="Candara" panose="020E0502030303020204" pitchFamily="34" charset="0"/>
                  </a:rPr>
                  <a:t>Find the probability that at least three of them have a mass greater than </a:t>
                </a:r>
                <a14:m>
                  <m:oMath xmlns:m="http://schemas.openxmlformats.org/officeDocument/2006/math">
                    <m:r>
                      <a:rPr lang="en-GB" b="0" i="1" smtClean="0">
                        <a:latin typeface="Cambria Math" panose="02040503050406030204" pitchFamily="18" charset="0"/>
                      </a:rPr>
                      <m:t>25</m:t>
                    </m:r>
                  </m:oMath>
                </a14:m>
                <a:r>
                  <a:rPr lang="en-GB" dirty="0">
                    <a:latin typeface="Candara" panose="020E0502030303020204" pitchFamily="34" charset="0"/>
                  </a:rPr>
                  <a:t> kg.</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2585323"/>
              </a:xfrm>
              <a:prstGeom prst="rect">
                <a:avLst/>
              </a:prstGeom>
              <a:blipFill>
                <a:blip r:embed="rId3"/>
                <a:stretch>
                  <a:fillRect l="-1200" t="-1179" r="-1733" b="-28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77017" y="3059668"/>
                <a:ext cx="4572001" cy="369332"/>
              </a:xfrm>
              <a:prstGeom prst="rect">
                <a:avLst/>
              </a:prstGeom>
            </p:spPr>
            <p:txBody>
              <a:bodyPr wrap="square">
                <a:spAutoFit/>
              </a:bodyPr>
              <a:lstStyle/>
              <a:p>
                <a:pPr algn="ctr"/>
                <a14:m>
                  <m:oMath xmlns:m="http://schemas.openxmlformats.org/officeDocument/2006/math">
                    <m:r>
                      <a:rPr lang="en-GB" b="0" i="1" smtClean="0">
                        <a:solidFill>
                          <a:srgbClr val="FF0000"/>
                        </a:solidFill>
                        <a:latin typeface="Cambria Math" panose="02040503050406030204" pitchFamily="18" charset="0"/>
                      </a:rPr>
                      <m:t>0.8832</m:t>
                    </m:r>
                  </m:oMath>
                </a14:m>
                <a:r>
                  <a:rPr lang="en-GB" dirty="0">
                    <a:solidFill>
                      <a:srgbClr val="FF0000"/>
                    </a:solidFill>
                    <a:latin typeface="Candara" panose="020E0502030303020204" pitchFamily="34" charset="0"/>
                  </a:rPr>
                  <a:t> (4 dp)</a:t>
                </a: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77017" y="3059668"/>
                <a:ext cx="4572001" cy="369332"/>
              </a:xfrm>
              <a:prstGeom prst="rect">
                <a:avLst/>
              </a:prstGeom>
              <a:blipFill>
                <a:blip r:embed="rId4"/>
                <a:stretch>
                  <a:fillRect t="-9836" b="-24590"/>
                </a:stretch>
              </a:blipFill>
            </p:spPr>
            <p:txBody>
              <a:bodyPr/>
              <a:lstStyle/>
              <a:p>
                <a:r>
                  <a:rPr lang="en-GB">
                    <a:noFill/>
                  </a:rPr>
                  <a:t> </a:t>
                </a:r>
              </a:p>
            </p:txBody>
          </p:sp>
        </mc:Fallback>
      </mc:AlternateContent>
    </p:spTree>
    <p:extLst>
      <p:ext uri="{BB962C8B-B14F-4D97-AF65-F5344CB8AC3E}">
        <p14:creationId xmlns:p14="http://schemas.microsoft.com/office/powerpoint/2010/main" val="156520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8188036" cy="527222"/>
          </a:xfrm>
        </p:spPr>
        <p:txBody>
          <a:bodyPr/>
          <a:lstStyle/>
          <a:p>
            <a:r>
              <a:rPr lang="en-GB" dirty="0"/>
              <a:t>3.6) Approximating a binomial distribution</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903797503"/>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8" cy="527222"/>
          </a:xfrm>
        </p:spPr>
        <p:txBody>
          <a:bodyP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ea typeface="+mn-ea"/>
                <a:cs typeface="+mn-cs"/>
              </a:rPr>
              <a:t>Statistics and Mechanics Year 2</a:t>
            </a:r>
          </a:p>
        </p:txBody>
      </p:sp>
      <p:graphicFrame>
        <p:nvGraphicFramePr>
          <p:cNvPr id="3" name="Table 4">
            <a:extLst>
              <a:ext uri="{FF2B5EF4-FFF2-40B4-BE49-F238E27FC236}">
                <a16:creationId xmlns:a16="http://schemas.microsoft.com/office/drawing/2014/main" id="{025826F9-BBEB-4D37-A6CB-13A118B9C2C4}"/>
              </a:ext>
            </a:extLst>
          </p:cNvPr>
          <p:cNvGraphicFramePr>
            <a:graphicFrameLocks noGrp="1"/>
          </p:cNvGraphicFramePr>
          <p:nvPr>
            <p:extLst>
              <p:ext uri="{D42A27DB-BD31-4B8C-83A1-F6EECF244321}">
                <p14:modId xmlns:p14="http://schemas.microsoft.com/office/powerpoint/2010/main" val="1832282013"/>
              </p:ext>
            </p:extLst>
          </p:nvPr>
        </p:nvGraphicFramePr>
        <p:xfrm>
          <a:off x="-1" y="737040"/>
          <a:ext cx="9143999" cy="2926080"/>
        </p:xfrm>
        <a:graphic>
          <a:graphicData uri="http://schemas.openxmlformats.org/drawingml/2006/table">
            <a:tbl>
              <a:tblPr firstRow="1" bandRow="1">
                <a:tableStyleId>{5940675A-B579-460E-94D1-54222C63F5DA}</a:tableStyleId>
              </a:tblPr>
              <a:tblGrid>
                <a:gridCol w="9143999">
                  <a:extLst>
                    <a:ext uri="{9D8B030D-6E8A-4147-A177-3AD203B41FA5}">
                      <a16:colId xmlns:a16="http://schemas.microsoft.com/office/drawing/2014/main" val="2027632296"/>
                    </a:ext>
                  </a:extLst>
                </a:gridCol>
              </a:tblGrid>
              <a:tr h="299455">
                <a:tc>
                  <a:txBody>
                    <a:bodyPr/>
                    <a:lstStyle/>
                    <a:p>
                      <a:r>
                        <a:rPr lang="en-GB" dirty="0">
                          <a:latin typeface="Candara" panose="020E0502030303020204" pitchFamily="34" charset="0"/>
                          <a:hlinkClick r:id="rId2" action="ppaction://hlinksldjump"/>
                        </a:rPr>
                        <a:t>1) Regression, correlation and hypothesis testing</a:t>
                      </a:r>
                      <a:endParaRPr lang="en-GB" dirty="0">
                        <a:latin typeface="Candara" panose="020E0502030303020204" pitchFamily="34" charset="0"/>
                      </a:endParaRPr>
                    </a:p>
                  </a:txBody>
                  <a:tcPr/>
                </a:tc>
                <a:extLst>
                  <a:ext uri="{0D108BD9-81ED-4DB2-BD59-A6C34878D82A}">
                    <a16:rowId xmlns:a16="http://schemas.microsoft.com/office/drawing/2014/main" val="2632918424"/>
                  </a:ext>
                </a:extLst>
              </a:tr>
              <a:tr h="299455">
                <a:tc>
                  <a:txBody>
                    <a:bodyPr/>
                    <a:lstStyle/>
                    <a:p>
                      <a:r>
                        <a:rPr lang="en-GB" dirty="0">
                          <a:latin typeface="Candara" panose="020E0502030303020204" pitchFamily="34" charset="0"/>
                          <a:hlinkClick r:id="rId3" action="ppaction://hlinksldjump"/>
                        </a:rPr>
                        <a:t>2) Conditional probability</a:t>
                      </a:r>
                      <a:endParaRPr lang="en-GB" dirty="0">
                        <a:latin typeface="Candara" panose="020E0502030303020204" pitchFamily="34" charset="0"/>
                      </a:endParaRPr>
                    </a:p>
                  </a:txBody>
                  <a:tcPr/>
                </a:tc>
                <a:extLst>
                  <a:ext uri="{0D108BD9-81ED-4DB2-BD59-A6C34878D82A}">
                    <a16:rowId xmlns:a16="http://schemas.microsoft.com/office/drawing/2014/main" val="3137919817"/>
                  </a:ext>
                </a:extLst>
              </a:tr>
              <a:tr h="299455">
                <a:tc>
                  <a:txBody>
                    <a:bodyPr/>
                    <a:lstStyle/>
                    <a:p>
                      <a:r>
                        <a:rPr lang="en-GB" dirty="0">
                          <a:latin typeface="Candara" panose="020E0502030303020204" pitchFamily="34" charset="0"/>
                          <a:hlinkClick r:id="rId4" action="ppaction://hlinksldjump"/>
                        </a:rPr>
                        <a:t>3) The normal distribution</a:t>
                      </a:r>
                      <a:endParaRPr lang="en-GB" dirty="0">
                        <a:latin typeface="Candara" panose="020E0502030303020204" pitchFamily="34" charset="0"/>
                      </a:endParaRPr>
                    </a:p>
                  </a:txBody>
                  <a:tcPr/>
                </a:tc>
                <a:extLst>
                  <a:ext uri="{0D108BD9-81ED-4DB2-BD59-A6C34878D82A}">
                    <a16:rowId xmlns:a16="http://schemas.microsoft.com/office/drawing/2014/main" val="1732762919"/>
                  </a:ext>
                </a:extLst>
              </a:tr>
              <a:tr h="299455">
                <a:tc>
                  <a:txBody>
                    <a:bodyPr/>
                    <a:lstStyle/>
                    <a:p>
                      <a:r>
                        <a:rPr lang="en-GB" dirty="0">
                          <a:latin typeface="Candara" panose="020E0502030303020204" pitchFamily="34" charset="0"/>
                          <a:hlinkClick r:id="rId5" action="ppaction://hlinksldjump"/>
                        </a:rPr>
                        <a:t>4) Moments</a:t>
                      </a:r>
                      <a:endParaRPr lang="en-GB" dirty="0">
                        <a:latin typeface="Candara" panose="020E0502030303020204" pitchFamily="34" charset="0"/>
                      </a:endParaRPr>
                    </a:p>
                  </a:txBody>
                  <a:tcPr/>
                </a:tc>
                <a:extLst>
                  <a:ext uri="{0D108BD9-81ED-4DB2-BD59-A6C34878D82A}">
                    <a16:rowId xmlns:a16="http://schemas.microsoft.com/office/drawing/2014/main" val="2453229350"/>
                  </a:ext>
                </a:extLst>
              </a:tr>
              <a:tr h="299455">
                <a:tc>
                  <a:txBody>
                    <a:bodyPr/>
                    <a:lstStyle/>
                    <a:p>
                      <a:r>
                        <a:rPr lang="en-GB" dirty="0">
                          <a:latin typeface="Candara" panose="020E0502030303020204" pitchFamily="34" charset="0"/>
                          <a:hlinkClick r:id="rId6" action="ppaction://hlinksldjump"/>
                        </a:rPr>
                        <a:t>5) Forces and friction</a:t>
                      </a:r>
                      <a:endParaRPr lang="en-GB" dirty="0">
                        <a:latin typeface="Candara" panose="020E0502030303020204" pitchFamily="34" charset="0"/>
                      </a:endParaRPr>
                    </a:p>
                  </a:txBody>
                  <a:tcPr/>
                </a:tc>
                <a:extLst>
                  <a:ext uri="{0D108BD9-81ED-4DB2-BD59-A6C34878D82A}">
                    <a16:rowId xmlns:a16="http://schemas.microsoft.com/office/drawing/2014/main" val="2582184251"/>
                  </a:ext>
                </a:extLst>
              </a:tr>
              <a:tr h="299455">
                <a:tc>
                  <a:txBody>
                    <a:bodyPr/>
                    <a:lstStyle/>
                    <a:p>
                      <a:r>
                        <a:rPr lang="en-GB" dirty="0">
                          <a:latin typeface="Candara" panose="020E0502030303020204" pitchFamily="34" charset="0"/>
                          <a:hlinkClick r:id="rId7" action="ppaction://hlinksldjump"/>
                        </a:rPr>
                        <a:t>6) Projectiles</a:t>
                      </a:r>
                      <a:endParaRPr lang="en-GB" dirty="0">
                        <a:latin typeface="Candara" panose="020E0502030303020204" pitchFamily="34" charset="0"/>
                      </a:endParaRPr>
                    </a:p>
                  </a:txBody>
                  <a:tcPr/>
                </a:tc>
                <a:extLst>
                  <a:ext uri="{0D108BD9-81ED-4DB2-BD59-A6C34878D82A}">
                    <a16:rowId xmlns:a16="http://schemas.microsoft.com/office/drawing/2014/main" val="3393344621"/>
                  </a:ext>
                </a:extLst>
              </a:tr>
              <a:tr h="299455">
                <a:tc>
                  <a:txBody>
                    <a:bodyPr/>
                    <a:lstStyle/>
                    <a:p>
                      <a:r>
                        <a:rPr lang="en-GB" dirty="0">
                          <a:latin typeface="Candara" panose="020E0502030303020204" pitchFamily="34" charset="0"/>
                          <a:hlinkClick r:id="rId8" action="ppaction://hlinksldjump"/>
                        </a:rPr>
                        <a:t>7) Applications of forces</a:t>
                      </a:r>
                      <a:endParaRPr lang="en-GB" dirty="0">
                        <a:latin typeface="Candara" panose="020E0502030303020204" pitchFamily="34" charset="0"/>
                      </a:endParaRPr>
                    </a:p>
                  </a:txBody>
                  <a:tcPr/>
                </a:tc>
                <a:extLst>
                  <a:ext uri="{0D108BD9-81ED-4DB2-BD59-A6C34878D82A}">
                    <a16:rowId xmlns:a16="http://schemas.microsoft.com/office/drawing/2014/main" val="2196131773"/>
                  </a:ext>
                </a:extLst>
              </a:tr>
              <a:tr h="299455">
                <a:tc>
                  <a:txBody>
                    <a:bodyPr/>
                    <a:lstStyle/>
                    <a:p>
                      <a:r>
                        <a:rPr lang="en-GB" dirty="0">
                          <a:latin typeface="Candara" panose="020E0502030303020204" pitchFamily="34" charset="0"/>
                          <a:hlinkClick r:id="rId9" action="ppaction://hlinksldjump"/>
                        </a:rPr>
                        <a:t>8) Further kinematics</a:t>
                      </a:r>
                      <a:endParaRPr lang="en-GB" dirty="0">
                        <a:latin typeface="Candara" panose="020E0502030303020204" pitchFamily="34" charset="0"/>
                      </a:endParaRPr>
                    </a:p>
                  </a:txBody>
                  <a:tcPr/>
                </a:tc>
                <a:extLst>
                  <a:ext uri="{0D108BD9-81ED-4DB2-BD59-A6C34878D82A}">
                    <a16:rowId xmlns:a16="http://schemas.microsoft.com/office/drawing/2014/main" val="3346984837"/>
                  </a:ext>
                </a:extLst>
              </a:tr>
            </a:tbl>
          </a:graphicData>
        </a:graphic>
      </p:graphicFrame>
    </p:spTree>
    <p:extLst>
      <p:ext uri="{BB962C8B-B14F-4D97-AF65-F5344CB8AC3E}">
        <p14:creationId xmlns:p14="http://schemas.microsoft.com/office/powerpoint/2010/main" val="1844530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2031325"/>
              </a:xfrm>
              <a:prstGeom prst="rect">
                <a:avLst/>
              </a:prstGeom>
              <a:noFill/>
            </p:spPr>
            <p:txBody>
              <a:bodyPr wrap="square" rtlCol="0">
                <a:spAutoFit/>
              </a:bodyPr>
              <a:lstStyle/>
              <a:p>
                <a:r>
                  <a:rPr lang="en-GB" dirty="0">
                    <a:latin typeface="Candara" panose="020E0502030303020204" pitchFamily="34" charset="0"/>
                  </a:rPr>
                  <a:t>A biased coin has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𝑡𝑎𝑖𝑙𝑠</m:t>
                        </m:r>
                      </m:e>
                    </m:d>
                    <m:r>
                      <a:rPr lang="en-GB" b="0" i="1" smtClean="0">
                        <a:latin typeface="Cambria Math" panose="02040503050406030204" pitchFamily="18" charset="0"/>
                      </a:rPr>
                      <m:t>=0.47</m:t>
                    </m:r>
                  </m:oMath>
                </a14:m>
                <a:r>
                  <a:rPr lang="en-GB" dirty="0">
                    <a:latin typeface="Candara" panose="020E0502030303020204" pitchFamily="34" charset="0"/>
                  </a:rPr>
                  <a:t>.</a:t>
                </a:r>
              </a:p>
              <a:p>
                <a:r>
                  <a:rPr lang="en-GB" dirty="0">
                    <a:latin typeface="Candara" panose="020E0502030303020204" pitchFamily="34" charset="0"/>
                  </a:rPr>
                  <a:t>The coin is tossed </a:t>
                </a:r>
                <a14:m>
                  <m:oMath xmlns:m="http://schemas.openxmlformats.org/officeDocument/2006/math">
                    <m:r>
                      <a:rPr lang="en-GB" i="1">
                        <a:latin typeface="Cambria Math" panose="02040503050406030204" pitchFamily="18" charset="0"/>
                      </a:rPr>
                      <m:t>2</m:t>
                    </m:r>
                    <m:r>
                      <a:rPr lang="en-GB" b="0" i="1" smtClean="0">
                        <a:latin typeface="Cambria Math" panose="02040503050406030204" pitchFamily="18" charset="0"/>
                      </a:rPr>
                      <m:t>00</m:t>
                    </m:r>
                  </m:oMath>
                </a14:m>
                <a:r>
                  <a:rPr lang="en-GB" dirty="0">
                    <a:latin typeface="Candara" panose="020E0502030303020204" pitchFamily="34" charset="0"/>
                  </a:rPr>
                  <a:t> times and the number of tails is recorded. </a:t>
                </a:r>
              </a:p>
              <a:p>
                <a:pPr marL="342900" indent="-342900">
                  <a:buAutoNum type="alphaLcParenR"/>
                </a:pPr>
                <a:r>
                  <a:rPr lang="en-GB" dirty="0">
                    <a:latin typeface="Candara" panose="020E0502030303020204" pitchFamily="34" charset="0"/>
                  </a:rPr>
                  <a:t>Write a binomial model for </a:t>
                </a:r>
                <a14:m>
                  <m:oMath xmlns:m="http://schemas.openxmlformats.org/officeDocument/2006/math">
                    <m:r>
                      <a:rPr lang="en-GB" b="0" i="1" smtClean="0">
                        <a:latin typeface="Cambria Math" panose="02040503050406030204" pitchFamily="18" charset="0"/>
                      </a:rPr>
                      <m:t>𝑋</m:t>
                    </m:r>
                  </m:oMath>
                </a14:m>
                <a:endParaRPr lang="en-GB" dirty="0">
                  <a:latin typeface="Candara" panose="020E0502030303020204" pitchFamily="34" charset="0"/>
                </a:endParaRPr>
              </a:p>
              <a:p>
                <a:pPr marL="342900" indent="-342900">
                  <a:buAutoNum type="alphaLcParenR"/>
                </a:pPr>
                <a:r>
                  <a:rPr lang="en-GB" dirty="0">
                    <a:latin typeface="Candara" panose="020E0502030303020204" pitchFamily="34" charset="0"/>
                  </a:rPr>
                  <a:t>Show that </a:t>
                </a:r>
                <a14:m>
                  <m:oMath xmlns:m="http://schemas.openxmlformats.org/officeDocument/2006/math">
                    <m:r>
                      <a:rPr lang="en-GB" b="0" i="1" smtClean="0">
                        <a:latin typeface="Cambria Math" panose="02040503050406030204" pitchFamily="18" charset="0"/>
                      </a:rPr>
                      <m:t>𝑋</m:t>
                    </m:r>
                  </m:oMath>
                </a14:m>
                <a:r>
                  <a:rPr lang="en-GB" dirty="0">
                    <a:latin typeface="Candara" panose="020E0502030303020204" pitchFamily="34" charset="0"/>
                  </a:rPr>
                  <a:t> can be approximated with a normal distribution </a:t>
                </a:r>
                <a14:m>
                  <m:oMath xmlns:m="http://schemas.openxmlformats.org/officeDocument/2006/math">
                    <m:r>
                      <a:rPr lang="en-GB" b="0" i="1" smtClean="0">
                        <a:latin typeface="Cambria Math" panose="02040503050406030204" pitchFamily="18" charset="0"/>
                      </a:rPr>
                      <m:t>𝑌</m:t>
                    </m:r>
                    <m:r>
                      <a:rPr lang="en-GB" i="1">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𝑁</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𝜇</m:t>
                    </m:r>
                    <m:r>
                      <a:rPr lang="en-GB" b="0" i="1" smtClean="0">
                        <a:latin typeface="Cambria Math" panose="02040503050406030204" pitchFamily="18" charset="0"/>
                        <a:ea typeface="Cambria Math" panose="02040503050406030204" pitchFamily="18" charset="0"/>
                      </a:rPr>
                      <m:t>, </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𝜎</m:t>
                        </m:r>
                      </m:e>
                      <m:sup>
                        <m:r>
                          <a:rPr lang="en-GB" b="0" i="1" smtClean="0">
                            <a:latin typeface="Cambria Math" panose="02040503050406030204" pitchFamily="18" charset="0"/>
                            <a:ea typeface="Cambria Math" panose="02040503050406030204" pitchFamily="18" charset="0"/>
                          </a:rPr>
                          <m:t>2</m:t>
                        </m:r>
                      </m:sup>
                    </m:sSup>
                    <m:r>
                      <a:rPr lang="en-GB" b="0" i="1" smtClean="0">
                        <a:latin typeface="Cambria Math" panose="02040503050406030204" pitchFamily="18" charset="0"/>
                        <a:ea typeface="Cambria Math" panose="02040503050406030204" pitchFamily="18" charset="0"/>
                      </a:rPr>
                      <m:t>)</m:t>
                    </m:r>
                  </m:oMath>
                </a14:m>
                <a:r>
                  <a:rPr lang="en-GB" dirty="0">
                    <a:latin typeface="Candara" panose="020E0502030303020204" pitchFamily="34" charset="0"/>
                  </a:rPr>
                  <a:t> and find the values of </a:t>
                </a:r>
                <a14:m>
                  <m:oMath xmlns:m="http://schemas.openxmlformats.org/officeDocument/2006/math">
                    <m:r>
                      <a:rPr lang="en-GB" i="1" smtClean="0">
                        <a:latin typeface="Cambria Math" panose="02040503050406030204" pitchFamily="18" charset="0"/>
                        <a:ea typeface="Cambria Math" panose="02040503050406030204" pitchFamily="18" charset="0"/>
                      </a:rPr>
                      <m:t>𝜇</m:t>
                    </m:r>
                  </m:oMath>
                </a14:m>
                <a:r>
                  <a:rPr lang="en-GB" dirty="0">
                    <a:latin typeface="Candara" panose="020E0502030303020204" pitchFamily="34" charset="0"/>
                  </a:rPr>
                  <a:t> and </a:t>
                </a:r>
                <a14:m>
                  <m:oMath xmlns:m="http://schemas.openxmlformats.org/officeDocument/2006/math">
                    <m:r>
                      <a:rPr lang="en-GB" i="1" smtClean="0">
                        <a:latin typeface="Cambria Math" panose="02040503050406030204" pitchFamily="18" charset="0"/>
                        <a:ea typeface="Cambria Math" panose="02040503050406030204" pitchFamily="18" charset="0"/>
                      </a:rPr>
                      <m:t>𝜎</m:t>
                    </m:r>
                  </m:oMath>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2031325"/>
              </a:xfrm>
              <a:prstGeom prst="rect">
                <a:avLst/>
              </a:prstGeom>
              <a:blipFill>
                <a:blip r:embed="rId2"/>
                <a:stretch>
                  <a:fillRect l="-1067" t="-1802" r="-400" b="-39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2031325"/>
              </a:xfrm>
              <a:prstGeom prst="rect">
                <a:avLst/>
              </a:prstGeom>
              <a:noFill/>
            </p:spPr>
            <p:txBody>
              <a:bodyPr wrap="square" rtlCol="0">
                <a:spAutoFit/>
              </a:bodyPr>
              <a:lstStyle/>
              <a:p>
                <a:r>
                  <a:rPr lang="en-GB" dirty="0">
                    <a:latin typeface="Candara" panose="020E0502030303020204" pitchFamily="34" charset="0"/>
                  </a:rPr>
                  <a:t>A biased coin has </a:t>
                </a: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𝑡𝑎𝑖𝑙𝑠</m:t>
                        </m:r>
                      </m:e>
                    </m:d>
                    <m:r>
                      <a:rPr lang="en-GB" i="1">
                        <a:latin typeface="Cambria Math" panose="02040503050406030204" pitchFamily="18" charset="0"/>
                      </a:rPr>
                      <m:t>=0.53</m:t>
                    </m:r>
                  </m:oMath>
                </a14:m>
                <a:r>
                  <a:rPr lang="en-GB" dirty="0">
                    <a:latin typeface="Candara" panose="020E0502030303020204" pitchFamily="34" charset="0"/>
                  </a:rPr>
                  <a:t>.</a:t>
                </a:r>
              </a:p>
              <a:p>
                <a:r>
                  <a:rPr lang="en-GB" dirty="0">
                    <a:latin typeface="Candara" panose="020E0502030303020204" pitchFamily="34" charset="0"/>
                  </a:rPr>
                  <a:t>The coin is tossed </a:t>
                </a:r>
                <a14:m>
                  <m:oMath xmlns:m="http://schemas.openxmlformats.org/officeDocument/2006/math">
                    <m:r>
                      <a:rPr lang="en-GB" i="1">
                        <a:latin typeface="Cambria Math" panose="02040503050406030204" pitchFamily="18" charset="0"/>
                      </a:rPr>
                      <m:t>100</m:t>
                    </m:r>
                  </m:oMath>
                </a14:m>
                <a:r>
                  <a:rPr lang="en-GB" dirty="0">
                    <a:latin typeface="Candara" panose="020E0502030303020204" pitchFamily="34" charset="0"/>
                  </a:rPr>
                  <a:t> times and the number of tails is recorded. </a:t>
                </a:r>
              </a:p>
              <a:p>
                <a:pPr marL="342900" indent="-342900">
                  <a:buAutoNum type="alphaLcParenR"/>
                </a:pPr>
                <a:r>
                  <a:rPr lang="en-GB" dirty="0">
                    <a:latin typeface="Candara" panose="020E0502030303020204" pitchFamily="34" charset="0"/>
                  </a:rPr>
                  <a:t>Write a binomial model for </a:t>
                </a:r>
                <a14:m>
                  <m:oMath xmlns:m="http://schemas.openxmlformats.org/officeDocument/2006/math">
                    <m:r>
                      <a:rPr lang="en-GB" i="1">
                        <a:latin typeface="Cambria Math" panose="02040503050406030204" pitchFamily="18" charset="0"/>
                      </a:rPr>
                      <m:t>𝑋</m:t>
                    </m:r>
                  </m:oMath>
                </a14:m>
                <a:endParaRPr lang="en-GB" dirty="0">
                  <a:latin typeface="Candara" panose="020E0502030303020204" pitchFamily="34" charset="0"/>
                </a:endParaRPr>
              </a:p>
              <a:p>
                <a:pPr marL="342900" indent="-342900">
                  <a:buAutoNum type="alphaLcParenR"/>
                </a:pPr>
                <a:r>
                  <a:rPr lang="en-GB" dirty="0">
                    <a:latin typeface="Candara" panose="020E0502030303020204" pitchFamily="34" charset="0"/>
                  </a:rPr>
                  <a:t>Show that </a:t>
                </a:r>
                <a14:m>
                  <m:oMath xmlns:m="http://schemas.openxmlformats.org/officeDocument/2006/math">
                    <m:r>
                      <a:rPr lang="en-GB" i="1">
                        <a:latin typeface="Cambria Math" panose="02040503050406030204" pitchFamily="18" charset="0"/>
                      </a:rPr>
                      <m:t>𝑋</m:t>
                    </m:r>
                  </m:oMath>
                </a14:m>
                <a:r>
                  <a:rPr lang="en-GB" dirty="0">
                    <a:latin typeface="Candara" panose="020E0502030303020204" pitchFamily="34" charset="0"/>
                  </a:rPr>
                  <a:t> can be approximated with a normal distribution </a:t>
                </a:r>
                <a14:m>
                  <m:oMath xmlns:m="http://schemas.openxmlformats.org/officeDocument/2006/math">
                    <m:r>
                      <a:rPr lang="en-GB" i="1">
                        <a:latin typeface="Cambria Math" panose="02040503050406030204" pitchFamily="18" charset="0"/>
                      </a:rPr>
                      <m:t>𝑌</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𝑁</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𝜇</m:t>
                    </m:r>
                    <m:r>
                      <a:rPr lang="en-GB" i="1">
                        <a:latin typeface="Cambria Math" panose="02040503050406030204" pitchFamily="18" charset="0"/>
                        <a:ea typeface="Cambria Math" panose="02040503050406030204" pitchFamily="18" charset="0"/>
                      </a:rPr>
                      <m:t>, </m:t>
                    </m:r>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𝜎</m:t>
                        </m:r>
                      </m:e>
                      <m:sup>
                        <m:r>
                          <a:rPr lang="en-GB" i="1">
                            <a:latin typeface="Cambria Math" panose="02040503050406030204" pitchFamily="18" charset="0"/>
                            <a:ea typeface="Cambria Math" panose="02040503050406030204" pitchFamily="18" charset="0"/>
                          </a:rPr>
                          <m:t>2</m:t>
                        </m:r>
                      </m:sup>
                    </m:sSup>
                    <m:r>
                      <a:rPr lang="en-GB" i="1">
                        <a:latin typeface="Cambria Math" panose="02040503050406030204" pitchFamily="18" charset="0"/>
                        <a:ea typeface="Cambria Math" panose="02040503050406030204" pitchFamily="18" charset="0"/>
                      </a:rPr>
                      <m:t>)</m:t>
                    </m:r>
                  </m:oMath>
                </a14:m>
                <a:r>
                  <a:rPr lang="en-GB" dirty="0">
                    <a:latin typeface="Candara" panose="020E0502030303020204" pitchFamily="34" charset="0"/>
                  </a:rPr>
                  <a:t> and find the values of </a:t>
                </a:r>
                <a14:m>
                  <m:oMath xmlns:m="http://schemas.openxmlformats.org/officeDocument/2006/math">
                    <m:r>
                      <a:rPr lang="en-GB" i="1">
                        <a:latin typeface="Cambria Math" panose="02040503050406030204" pitchFamily="18" charset="0"/>
                        <a:ea typeface="Cambria Math" panose="02040503050406030204" pitchFamily="18" charset="0"/>
                      </a:rPr>
                      <m:t>𝜇</m:t>
                    </m:r>
                  </m:oMath>
                </a14:m>
                <a:r>
                  <a:rPr lang="en-GB" dirty="0">
                    <a:latin typeface="Candara" panose="020E0502030303020204" pitchFamily="34" charset="0"/>
                  </a:rPr>
                  <a:t> and </a:t>
                </a:r>
                <a14:m>
                  <m:oMath xmlns:m="http://schemas.openxmlformats.org/officeDocument/2006/math">
                    <m:r>
                      <a:rPr lang="en-GB" i="1">
                        <a:latin typeface="Cambria Math" panose="02040503050406030204" pitchFamily="18" charset="0"/>
                        <a:ea typeface="Cambria Math" panose="02040503050406030204" pitchFamily="18" charset="0"/>
                      </a:rPr>
                      <m:t>𝜎</m:t>
                    </m:r>
                  </m:oMath>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2031325"/>
              </a:xfrm>
              <a:prstGeom prst="rect">
                <a:avLst/>
              </a:prstGeom>
              <a:blipFill>
                <a:blip r:embed="rId3"/>
                <a:stretch>
                  <a:fillRect l="-1200" t="-1502" r="-267" b="-39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77017" y="2528431"/>
                <a:ext cx="4572001" cy="646331"/>
              </a:xfrm>
              <a:prstGeom prst="rect">
                <a:avLst/>
              </a:prstGeom>
            </p:spPr>
            <p:txBody>
              <a:bodyPr wrap="square">
                <a:spAutoFit/>
              </a:bodyPr>
              <a:lstStyle/>
              <a:p>
                <a:r>
                  <a:rPr lang="en-GB" dirty="0">
                    <a:solidFill>
                      <a:srgbClr val="FF0000"/>
                    </a:solidFill>
                    <a:latin typeface="Candara" panose="020E0502030303020204" pitchFamily="34" charset="0"/>
                  </a:rPr>
                  <a:t>a) </a:t>
                </a:r>
                <a14:m>
                  <m:oMath xmlns:m="http://schemas.openxmlformats.org/officeDocument/2006/math">
                    <m:r>
                      <a:rPr lang="en-GB" b="0" i="1" smtClean="0">
                        <a:solidFill>
                          <a:srgbClr val="FF0000"/>
                        </a:solidFill>
                        <a:latin typeface="Cambria Math" panose="02040503050406030204" pitchFamily="18" charset="0"/>
                      </a:rPr>
                      <m:t>𝑋</m:t>
                    </m:r>
                    <m:r>
                      <a:rPr lang="en-GB" b="0" i="1" smtClean="0">
                        <a:solidFill>
                          <a:srgbClr val="FF0000"/>
                        </a:solidFill>
                        <a:latin typeface="Cambria Math" panose="02040503050406030204" pitchFamily="18" charset="0"/>
                        <a:ea typeface="Cambria Math" panose="02040503050406030204" pitchFamily="18" charset="0"/>
                      </a:rPr>
                      <m:t>~</m:t>
                    </m:r>
                    <m:d>
                      <m:dPr>
                        <m:ctrlPr>
                          <a:rPr lang="en-GB" b="0" i="1" smtClean="0">
                            <a:solidFill>
                              <a:srgbClr val="FF0000"/>
                            </a:solidFill>
                            <a:latin typeface="Cambria Math" panose="02040503050406030204" pitchFamily="18" charset="0"/>
                            <a:ea typeface="Cambria Math" panose="02040503050406030204" pitchFamily="18" charset="0"/>
                          </a:rPr>
                        </m:ctrlPr>
                      </m:dPr>
                      <m:e>
                        <m:r>
                          <a:rPr lang="en-GB" b="0" i="1" smtClean="0">
                            <a:solidFill>
                              <a:srgbClr val="FF0000"/>
                            </a:solidFill>
                            <a:latin typeface="Cambria Math" panose="02040503050406030204" pitchFamily="18" charset="0"/>
                            <a:ea typeface="Cambria Math" panose="02040503050406030204" pitchFamily="18" charset="0"/>
                          </a:rPr>
                          <m:t>100,0.53</m:t>
                        </m:r>
                      </m:e>
                    </m:d>
                  </m:oMath>
                </a14:m>
                <a:endParaRPr lang="en-GB" b="0" dirty="0">
                  <a:solidFill>
                    <a:srgbClr val="FF0000"/>
                  </a:solidFill>
                  <a:latin typeface="Candara" panose="020E0502030303020204" pitchFamily="34" charset="0"/>
                  <a:ea typeface="Cambria Math" panose="02040503050406030204" pitchFamily="18" charset="0"/>
                </a:endParaRPr>
              </a:p>
              <a:p>
                <a:r>
                  <a:rPr lang="en-GB" dirty="0">
                    <a:solidFill>
                      <a:srgbClr val="FF0000"/>
                    </a:solidFill>
                    <a:latin typeface="Candara" panose="020E0502030303020204" pitchFamily="34" charset="0"/>
                  </a:rPr>
                  <a:t>b) </a:t>
                </a:r>
                <a14:m>
                  <m:oMath xmlns:m="http://schemas.openxmlformats.org/officeDocument/2006/math">
                    <m:r>
                      <a:rPr lang="en-GB" b="0" i="1" smtClean="0">
                        <a:solidFill>
                          <a:srgbClr val="FF0000"/>
                        </a:solidFill>
                        <a:latin typeface="Cambria Math" panose="02040503050406030204" pitchFamily="18" charset="0"/>
                      </a:rPr>
                      <m:t>𝑌</m:t>
                    </m:r>
                    <m:r>
                      <a:rPr lang="en-GB" b="0" i="1" smtClean="0">
                        <a:solidFill>
                          <a:srgbClr val="FF0000"/>
                        </a:solidFill>
                        <a:latin typeface="Cambria Math" panose="02040503050406030204" pitchFamily="18" charset="0"/>
                        <a:ea typeface="Cambria Math" panose="02040503050406030204" pitchFamily="18" charset="0"/>
                      </a:rPr>
                      <m:t>~</m:t>
                    </m:r>
                    <m:r>
                      <a:rPr lang="en-GB" b="0" i="1" smtClean="0">
                        <a:solidFill>
                          <a:srgbClr val="FF0000"/>
                        </a:solidFill>
                        <a:latin typeface="Cambria Math" panose="02040503050406030204" pitchFamily="18" charset="0"/>
                        <a:ea typeface="Cambria Math" panose="02040503050406030204" pitchFamily="18" charset="0"/>
                      </a:rPr>
                      <m:t>𝑁</m:t>
                    </m:r>
                    <m:r>
                      <a:rPr lang="en-GB" b="0" i="1" smtClean="0">
                        <a:solidFill>
                          <a:srgbClr val="FF0000"/>
                        </a:solidFill>
                        <a:latin typeface="Cambria Math" panose="02040503050406030204" pitchFamily="18" charset="0"/>
                        <a:ea typeface="Cambria Math" panose="02040503050406030204" pitchFamily="18" charset="0"/>
                      </a:rPr>
                      <m:t>(53, </m:t>
                    </m:r>
                    <m:sSup>
                      <m:sSupPr>
                        <m:ctrlPr>
                          <a:rPr lang="en-GB" b="0" i="1" smtClean="0">
                            <a:solidFill>
                              <a:srgbClr val="FF0000"/>
                            </a:solidFill>
                            <a:latin typeface="Cambria Math" panose="02040503050406030204" pitchFamily="18" charset="0"/>
                            <a:ea typeface="Cambria Math" panose="02040503050406030204" pitchFamily="18" charset="0"/>
                          </a:rPr>
                        </m:ctrlPr>
                      </m:sSupPr>
                      <m:e>
                        <m:r>
                          <a:rPr lang="en-GB" b="0" i="1" smtClean="0">
                            <a:solidFill>
                              <a:srgbClr val="FF0000"/>
                            </a:solidFill>
                            <a:latin typeface="Cambria Math" panose="02040503050406030204" pitchFamily="18" charset="0"/>
                            <a:ea typeface="Cambria Math" panose="02040503050406030204" pitchFamily="18" charset="0"/>
                          </a:rPr>
                          <m:t>4.99</m:t>
                        </m:r>
                      </m:e>
                      <m:sup>
                        <m:r>
                          <a:rPr lang="en-GB" b="0" i="1" smtClean="0">
                            <a:solidFill>
                              <a:srgbClr val="FF0000"/>
                            </a:solidFill>
                            <a:latin typeface="Cambria Math" panose="02040503050406030204" pitchFamily="18" charset="0"/>
                            <a:ea typeface="Cambria Math" panose="02040503050406030204" pitchFamily="18" charset="0"/>
                          </a:rPr>
                          <m:t>2</m:t>
                        </m:r>
                      </m:sup>
                    </m:sSup>
                    <m:r>
                      <a:rPr lang="en-GB" b="0" i="1" smtClean="0">
                        <a:solidFill>
                          <a:srgbClr val="FF0000"/>
                        </a:solidFill>
                        <a:latin typeface="Cambria Math" panose="02040503050406030204" pitchFamily="18" charset="0"/>
                        <a:ea typeface="Cambria Math" panose="02040503050406030204" pitchFamily="18" charset="0"/>
                      </a:rPr>
                      <m:t>)</m:t>
                    </m:r>
                  </m:oMath>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77017" y="2528431"/>
                <a:ext cx="4572001" cy="646331"/>
              </a:xfrm>
              <a:prstGeom prst="rect">
                <a:avLst/>
              </a:prstGeom>
              <a:blipFill>
                <a:blip r:embed="rId4"/>
                <a:stretch>
                  <a:fillRect l="-1200" t="-5660" b="-14151"/>
                </a:stretch>
              </a:blipFill>
            </p:spPr>
            <p:txBody>
              <a:bodyPr/>
              <a:lstStyle/>
              <a:p>
                <a:r>
                  <a:rPr lang="en-GB">
                    <a:noFill/>
                  </a:rPr>
                  <a:t> </a:t>
                </a:r>
              </a:p>
            </p:txBody>
          </p:sp>
        </mc:Fallback>
      </mc:AlternateContent>
    </p:spTree>
    <p:extLst>
      <p:ext uri="{BB962C8B-B14F-4D97-AF65-F5344CB8AC3E}">
        <p14:creationId xmlns:p14="http://schemas.microsoft.com/office/powerpoint/2010/main" val="197915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3970318"/>
              </a:xfrm>
              <a:prstGeom prst="rect">
                <a:avLst/>
              </a:prstGeom>
              <a:noFill/>
            </p:spPr>
            <p:txBody>
              <a:bodyPr wrap="square" rtlCol="0">
                <a:spAutoFit/>
              </a:bodyPr>
              <a:lstStyle/>
              <a:p>
                <a:r>
                  <a:rPr lang="en-GB" dirty="0">
                    <a:latin typeface="Candara" panose="020E0502030303020204" pitchFamily="34" charset="0"/>
                  </a:rPr>
                  <a:t>Convert these discrete probabilities, where </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𝐵</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𝑛</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𝑝</m:t>
                          </m:r>
                        </m:e>
                      </m:d>
                    </m:oMath>
                  </m:oMathPara>
                </a14:m>
                <a:endParaRPr lang="en-GB" b="0" dirty="0">
                  <a:latin typeface="Candara" panose="020E0502030303020204" pitchFamily="34" charset="0"/>
                  <a:ea typeface="Cambria Math" panose="02040503050406030204" pitchFamily="18" charset="0"/>
                </a:endParaRPr>
              </a:p>
              <a:p>
                <a:r>
                  <a:rPr lang="en-GB" dirty="0">
                    <a:latin typeface="Candara" panose="020E0502030303020204" pitchFamily="34" charset="0"/>
                  </a:rPr>
                  <a:t>to continuous probabilities, where</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𝑁</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𝑛𝑝</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𝑛𝑝</m:t>
                      </m:r>
                      <m:r>
                        <a:rPr lang="en-GB" b="0" i="1" smtClean="0">
                          <a:latin typeface="Cambria Math" panose="02040503050406030204" pitchFamily="18" charset="0"/>
                          <a:ea typeface="Cambria Math" panose="02040503050406030204" pitchFamily="18" charset="0"/>
                        </a:rPr>
                        <m:t>(1−</m:t>
                      </m:r>
                      <m:r>
                        <a:rPr lang="en-GB" b="0" i="1" smtClean="0">
                          <a:latin typeface="Cambria Math" panose="02040503050406030204" pitchFamily="18" charset="0"/>
                          <a:ea typeface="Cambria Math" panose="02040503050406030204" pitchFamily="18" charset="0"/>
                        </a:rPr>
                        <m:t>𝑝</m:t>
                      </m:r>
                      <m:r>
                        <a:rPr lang="en-GB" b="0" i="1" smtClean="0">
                          <a:latin typeface="Cambria Math" panose="02040503050406030204" pitchFamily="18" charset="0"/>
                          <a:ea typeface="Cambria Math" panose="02040503050406030204" pitchFamily="18" charset="0"/>
                        </a:rPr>
                        <m:t>))</m:t>
                      </m:r>
                    </m:oMath>
                  </m:oMathPara>
                </a14:m>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rPr>
                        <m:t>=5)</m:t>
                      </m:r>
                    </m:oMath>
                  </m:oMathPara>
                </a14:m>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rPr>
                        <m:t>=4)</m:t>
                      </m:r>
                    </m:oMath>
                  </m:oMathPara>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3970318"/>
              </a:xfrm>
              <a:prstGeom prst="rect">
                <a:avLst/>
              </a:prstGeom>
              <a:blipFill>
                <a:blip r:embed="rId2"/>
                <a:stretch>
                  <a:fillRect l="-1067" t="-922" b="-3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1754326"/>
              </a:xfrm>
              <a:prstGeom prst="rect">
                <a:avLst/>
              </a:prstGeom>
              <a:noFill/>
            </p:spPr>
            <p:txBody>
              <a:bodyPr wrap="square" rtlCol="0">
                <a:spAutoFit/>
              </a:bodyPr>
              <a:lstStyle/>
              <a:p>
                <a:r>
                  <a:rPr lang="en-GB" dirty="0">
                    <a:latin typeface="Candara" panose="020E0502030303020204" pitchFamily="34" charset="0"/>
                  </a:rPr>
                  <a:t>Convert these discrete probabilities, where </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𝑋</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𝐵</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𝑛</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𝑝</m:t>
                          </m:r>
                        </m:e>
                      </m:d>
                    </m:oMath>
                  </m:oMathPara>
                </a14:m>
                <a:endParaRPr lang="en-GB" dirty="0">
                  <a:latin typeface="Candara" panose="020E0502030303020204" pitchFamily="34" charset="0"/>
                  <a:ea typeface="Cambria Math" panose="02040503050406030204" pitchFamily="18" charset="0"/>
                </a:endParaRPr>
              </a:p>
              <a:p>
                <a:r>
                  <a:rPr lang="en-GB" dirty="0">
                    <a:latin typeface="Candara" panose="020E0502030303020204" pitchFamily="34" charset="0"/>
                  </a:rPr>
                  <a:t>to continuous probabilities, where</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𝑌</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𝑁</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𝑛𝑝</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𝑛𝑝</m:t>
                      </m:r>
                      <m:r>
                        <a:rPr lang="en-GB" i="1">
                          <a:latin typeface="Cambria Math" panose="02040503050406030204" pitchFamily="18" charset="0"/>
                          <a:ea typeface="Cambria Math" panose="02040503050406030204" pitchFamily="18" charset="0"/>
                        </a:rPr>
                        <m:t>(1−</m:t>
                      </m:r>
                      <m:r>
                        <a:rPr lang="en-GB" i="1">
                          <a:latin typeface="Cambria Math" panose="02040503050406030204" pitchFamily="18" charset="0"/>
                          <a:ea typeface="Cambria Math" panose="02040503050406030204" pitchFamily="18" charset="0"/>
                        </a:rPr>
                        <m:t>𝑝</m:t>
                      </m:r>
                      <m:r>
                        <a:rPr lang="en-GB" i="1">
                          <a:latin typeface="Cambria Math" panose="02040503050406030204" pitchFamily="18" charset="0"/>
                          <a:ea typeface="Cambria Math" panose="02040503050406030204" pitchFamily="18" charset="0"/>
                        </a:rPr>
                        <m:t>))</m:t>
                      </m:r>
                    </m:oMath>
                  </m:oMathPara>
                </a14:m>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𝑃</m:t>
                      </m:r>
                      <m:r>
                        <a:rPr lang="en-GB" i="1">
                          <a:latin typeface="Cambria Math" panose="02040503050406030204" pitchFamily="18" charset="0"/>
                        </a:rPr>
                        <m:t>(</m:t>
                      </m:r>
                      <m:r>
                        <a:rPr lang="en-GB" i="1">
                          <a:latin typeface="Cambria Math" panose="02040503050406030204" pitchFamily="18" charset="0"/>
                        </a:rPr>
                        <m:t>𝑋</m:t>
                      </m:r>
                      <m:r>
                        <a:rPr lang="en-GB" i="1">
                          <a:latin typeface="Cambria Math" panose="02040503050406030204" pitchFamily="18" charset="0"/>
                        </a:rPr>
                        <m:t>=3)</m:t>
                      </m:r>
                    </m:oMath>
                  </m:oMathPara>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1754326"/>
              </a:xfrm>
              <a:prstGeom prst="rect">
                <a:avLst/>
              </a:prstGeom>
              <a:blipFill>
                <a:blip r:embed="rId3"/>
                <a:stretch>
                  <a:fillRect l="-1200" t="-1736" b="-20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77017" y="2211800"/>
                <a:ext cx="4572001"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i="1" smtClean="0">
                          <a:solidFill>
                            <a:srgbClr val="FF0000"/>
                          </a:solidFill>
                          <a:latin typeface="Cambria Math" panose="02040503050406030204" pitchFamily="18" charset="0"/>
                        </a:rPr>
                        <m:t>≈</m:t>
                      </m:r>
                      <m:r>
                        <a:rPr lang="en-GB" i="1" smtClean="0">
                          <a:solidFill>
                            <a:srgbClr val="FF0000"/>
                          </a:solidFill>
                          <a:latin typeface="Cambria Math" panose="02040503050406030204" pitchFamily="18" charset="0"/>
                        </a:rPr>
                        <m:t>𝑃</m:t>
                      </m:r>
                      <m:d>
                        <m:dPr>
                          <m:ctrlPr>
                            <a:rPr lang="en-GB" i="1">
                              <a:solidFill>
                                <a:srgbClr val="FF0000"/>
                              </a:solidFill>
                              <a:latin typeface="Cambria Math" panose="02040503050406030204" pitchFamily="18" charset="0"/>
                            </a:rPr>
                          </m:ctrlPr>
                        </m:dPr>
                        <m:e>
                          <m:r>
                            <a:rPr lang="en-GB" i="1">
                              <a:solidFill>
                                <a:srgbClr val="FF0000"/>
                              </a:solidFill>
                              <a:latin typeface="Cambria Math" panose="02040503050406030204" pitchFamily="18" charset="0"/>
                            </a:rPr>
                            <m:t>2.5≤</m:t>
                          </m:r>
                          <m:r>
                            <a:rPr lang="en-GB" b="0" i="1" smtClean="0">
                              <a:solidFill>
                                <a:srgbClr val="FF0000"/>
                              </a:solidFill>
                              <a:latin typeface="Cambria Math" panose="02040503050406030204" pitchFamily="18" charset="0"/>
                            </a:rPr>
                            <m:t>𝑌</m:t>
                          </m:r>
                          <m:r>
                            <a:rPr lang="en-GB" i="1">
                              <a:solidFill>
                                <a:srgbClr val="FF0000"/>
                              </a:solidFill>
                              <a:latin typeface="Cambria Math" panose="02040503050406030204" pitchFamily="18" charset="0"/>
                            </a:rPr>
                            <m:t>≤3.5</m:t>
                          </m:r>
                        </m:e>
                      </m:d>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77017" y="2211800"/>
                <a:ext cx="4572001" cy="369332"/>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90525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3970318"/>
              </a:xfrm>
              <a:prstGeom prst="rect">
                <a:avLst/>
              </a:prstGeom>
              <a:noFill/>
            </p:spPr>
            <p:txBody>
              <a:bodyPr wrap="square" rtlCol="0">
                <a:spAutoFit/>
              </a:bodyPr>
              <a:lstStyle/>
              <a:p>
                <a:r>
                  <a:rPr lang="en-GB" dirty="0">
                    <a:latin typeface="Candara" panose="020E0502030303020204" pitchFamily="34" charset="0"/>
                  </a:rPr>
                  <a:t>Convert these discrete probabilities, where </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𝐵</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𝑛</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𝑝</m:t>
                          </m:r>
                        </m:e>
                      </m:d>
                    </m:oMath>
                  </m:oMathPara>
                </a14:m>
                <a:endParaRPr lang="en-GB" b="0" dirty="0">
                  <a:latin typeface="Candara" panose="020E0502030303020204" pitchFamily="34" charset="0"/>
                  <a:ea typeface="Cambria Math" panose="02040503050406030204" pitchFamily="18" charset="0"/>
                </a:endParaRPr>
              </a:p>
              <a:p>
                <a:r>
                  <a:rPr lang="en-GB" dirty="0">
                    <a:latin typeface="Candara" panose="020E0502030303020204" pitchFamily="34" charset="0"/>
                  </a:rPr>
                  <a:t>to continuous probabilities, where</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𝑁</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𝑛𝑝</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𝑛𝑝</m:t>
                      </m:r>
                      <m:r>
                        <a:rPr lang="en-GB" b="0" i="1" smtClean="0">
                          <a:latin typeface="Cambria Math" panose="02040503050406030204" pitchFamily="18" charset="0"/>
                          <a:ea typeface="Cambria Math" panose="02040503050406030204" pitchFamily="18" charset="0"/>
                        </a:rPr>
                        <m:t>(1−</m:t>
                      </m:r>
                      <m:r>
                        <a:rPr lang="en-GB" b="0" i="1" smtClean="0">
                          <a:latin typeface="Cambria Math" panose="02040503050406030204" pitchFamily="18" charset="0"/>
                          <a:ea typeface="Cambria Math" panose="02040503050406030204" pitchFamily="18" charset="0"/>
                        </a:rPr>
                        <m:t>𝑝</m:t>
                      </m:r>
                      <m:r>
                        <a:rPr lang="en-GB" b="0" i="1" smtClean="0">
                          <a:latin typeface="Cambria Math" panose="02040503050406030204" pitchFamily="18" charset="0"/>
                          <a:ea typeface="Cambria Math" panose="02040503050406030204" pitchFamily="18" charset="0"/>
                        </a:rPr>
                        <m:t>))</m:t>
                      </m:r>
                    </m:oMath>
                  </m:oMathPara>
                </a14:m>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rPr>
                        <m:t>5)</m:t>
                      </m:r>
                    </m:oMath>
                  </m:oMathPara>
                </a14:m>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rPr>
                        <m:t>4)</m:t>
                      </m:r>
                    </m:oMath>
                  </m:oMathPara>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3970318"/>
              </a:xfrm>
              <a:prstGeom prst="rect">
                <a:avLst/>
              </a:prstGeom>
              <a:blipFill>
                <a:blip r:embed="rId2"/>
                <a:stretch>
                  <a:fillRect l="-1067" t="-922" b="-3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1754326"/>
              </a:xfrm>
              <a:prstGeom prst="rect">
                <a:avLst/>
              </a:prstGeom>
              <a:noFill/>
            </p:spPr>
            <p:txBody>
              <a:bodyPr wrap="square" rtlCol="0">
                <a:spAutoFit/>
              </a:bodyPr>
              <a:lstStyle/>
              <a:p>
                <a:r>
                  <a:rPr lang="en-GB" dirty="0">
                    <a:latin typeface="Candara" panose="020E0502030303020204" pitchFamily="34" charset="0"/>
                  </a:rPr>
                  <a:t>Convert these discrete probabilities, where </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𝑋</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𝐵</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𝑛</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𝑝</m:t>
                          </m:r>
                        </m:e>
                      </m:d>
                    </m:oMath>
                  </m:oMathPara>
                </a14:m>
                <a:endParaRPr lang="en-GB" dirty="0">
                  <a:latin typeface="Candara" panose="020E0502030303020204" pitchFamily="34" charset="0"/>
                  <a:ea typeface="Cambria Math" panose="02040503050406030204" pitchFamily="18" charset="0"/>
                </a:endParaRPr>
              </a:p>
              <a:p>
                <a:r>
                  <a:rPr lang="en-GB" dirty="0">
                    <a:latin typeface="Candara" panose="020E0502030303020204" pitchFamily="34" charset="0"/>
                  </a:rPr>
                  <a:t>to continuous probabilities, where</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𝑌</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𝑁</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𝑛𝑝</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𝑛𝑝</m:t>
                      </m:r>
                      <m:r>
                        <a:rPr lang="en-GB" i="1">
                          <a:latin typeface="Cambria Math" panose="02040503050406030204" pitchFamily="18" charset="0"/>
                          <a:ea typeface="Cambria Math" panose="02040503050406030204" pitchFamily="18" charset="0"/>
                        </a:rPr>
                        <m:t>(1−</m:t>
                      </m:r>
                      <m:r>
                        <a:rPr lang="en-GB" i="1">
                          <a:latin typeface="Cambria Math" panose="02040503050406030204" pitchFamily="18" charset="0"/>
                          <a:ea typeface="Cambria Math" panose="02040503050406030204" pitchFamily="18" charset="0"/>
                        </a:rPr>
                        <m:t>𝑝</m:t>
                      </m:r>
                      <m:r>
                        <a:rPr lang="en-GB" i="1">
                          <a:latin typeface="Cambria Math" panose="02040503050406030204" pitchFamily="18" charset="0"/>
                          <a:ea typeface="Cambria Math" panose="02040503050406030204" pitchFamily="18" charset="0"/>
                        </a:rPr>
                        <m:t>))</m:t>
                      </m:r>
                    </m:oMath>
                  </m:oMathPara>
                </a14:m>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𝑃</m:t>
                      </m:r>
                      <m:r>
                        <a:rPr lang="en-GB" i="1">
                          <a:latin typeface="Cambria Math" panose="02040503050406030204" pitchFamily="18" charset="0"/>
                        </a:rPr>
                        <m:t>(</m:t>
                      </m:r>
                      <m:r>
                        <a:rPr lang="en-GB" i="1">
                          <a:latin typeface="Cambria Math" panose="02040503050406030204" pitchFamily="18" charset="0"/>
                        </a:rPr>
                        <m:t>𝑋</m:t>
                      </m:r>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rPr>
                        <m:t>3</m:t>
                      </m:r>
                      <m:r>
                        <a:rPr lang="en-GB" i="1">
                          <a:latin typeface="Cambria Math" panose="02040503050406030204" pitchFamily="18" charset="0"/>
                        </a:rPr>
                        <m:t>)</m:t>
                      </m:r>
                    </m:oMath>
                  </m:oMathPara>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1754326"/>
              </a:xfrm>
              <a:prstGeom prst="rect">
                <a:avLst/>
              </a:prstGeom>
              <a:blipFill>
                <a:blip r:embed="rId3"/>
                <a:stretch>
                  <a:fillRect l="-1200" t="-1736" b="-20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77017" y="2211800"/>
                <a:ext cx="4572001"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i="1" smtClean="0">
                          <a:solidFill>
                            <a:srgbClr val="FF0000"/>
                          </a:solidFill>
                          <a:latin typeface="Cambria Math" panose="02040503050406030204" pitchFamily="18" charset="0"/>
                        </a:rPr>
                        <m:t>≈</m:t>
                      </m:r>
                      <m:r>
                        <a:rPr lang="en-GB" i="1" smtClean="0">
                          <a:solidFill>
                            <a:srgbClr val="FF0000"/>
                          </a:solidFill>
                          <a:latin typeface="Cambria Math" panose="02040503050406030204" pitchFamily="18" charset="0"/>
                        </a:rPr>
                        <m:t>𝑃</m:t>
                      </m:r>
                      <m:d>
                        <m:dPr>
                          <m:ctrlPr>
                            <a:rPr lang="en-GB" i="1">
                              <a:solidFill>
                                <a:srgbClr val="FF0000"/>
                              </a:solidFill>
                              <a:latin typeface="Cambria Math" panose="02040503050406030204" pitchFamily="18" charset="0"/>
                            </a:rPr>
                          </m:ctrlPr>
                        </m:dPr>
                        <m:e>
                          <m:r>
                            <a:rPr lang="en-GB" b="0" i="1" smtClean="0">
                              <a:solidFill>
                                <a:srgbClr val="FF0000"/>
                              </a:solidFill>
                              <a:latin typeface="Cambria Math" panose="02040503050406030204" pitchFamily="18" charset="0"/>
                            </a:rPr>
                            <m:t>𝑌</m:t>
                          </m:r>
                          <m:r>
                            <a:rPr lang="en-GB" i="1">
                              <a:solidFill>
                                <a:srgbClr val="FF0000"/>
                              </a:solidFill>
                              <a:latin typeface="Cambria Math" panose="02040503050406030204" pitchFamily="18" charset="0"/>
                            </a:rPr>
                            <m:t>≤3.5</m:t>
                          </m:r>
                        </m:e>
                      </m:d>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77017" y="2211800"/>
                <a:ext cx="4572001" cy="369332"/>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29925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3970318"/>
              </a:xfrm>
              <a:prstGeom prst="rect">
                <a:avLst/>
              </a:prstGeom>
              <a:noFill/>
            </p:spPr>
            <p:txBody>
              <a:bodyPr wrap="square" rtlCol="0">
                <a:spAutoFit/>
              </a:bodyPr>
              <a:lstStyle/>
              <a:p>
                <a:r>
                  <a:rPr lang="en-GB" dirty="0">
                    <a:latin typeface="Candara" panose="020E0502030303020204" pitchFamily="34" charset="0"/>
                  </a:rPr>
                  <a:t>Convert these discrete probabilities, where </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𝐵</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𝑛</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𝑝</m:t>
                          </m:r>
                        </m:e>
                      </m:d>
                    </m:oMath>
                  </m:oMathPara>
                </a14:m>
                <a:endParaRPr lang="en-GB" b="0" dirty="0">
                  <a:latin typeface="Candara" panose="020E0502030303020204" pitchFamily="34" charset="0"/>
                  <a:ea typeface="Cambria Math" panose="02040503050406030204" pitchFamily="18" charset="0"/>
                </a:endParaRPr>
              </a:p>
              <a:p>
                <a:r>
                  <a:rPr lang="en-GB" dirty="0">
                    <a:latin typeface="Candara" panose="020E0502030303020204" pitchFamily="34" charset="0"/>
                  </a:rPr>
                  <a:t>to continuous probabilities, where</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𝑁</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𝑛𝑝</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𝑛𝑝</m:t>
                      </m:r>
                      <m:r>
                        <a:rPr lang="en-GB" b="0" i="1" smtClean="0">
                          <a:latin typeface="Cambria Math" panose="02040503050406030204" pitchFamily="18" charset="0"/>
                          <a:ea typeface="Cambria Math" panose="02040503050406030204" pitchFamily="18" charset="0"/>
                        </a:rPr>
                        <m:t>(1−</m:t>
                      </m:r>
                      <m:r>
                        <a:rPr lang="en-GB" b="0" i="1" smtClean="0">
                          <a:latin typeface="Cambria Math" panose="02040503050406030204" pitchFamily="18" charset="0"/>
                          <a:ea typeface="Cambria Math" panose="02040503050406030204" pitchFamily="18" charset="0"/>
                        </a:rPr>
                        <m:t>𝑝</m:t>
                      </m:r>
                      <m:r>
                        <a:rPr lang="en-GB" b="0" i="1" smtClean="0">
                          <a:latin typeface="Cambria Math" panose="02040503050406030204" pitchFamily="18" charset="0"/>
                          <a:ea typeface="Cambria Math" panose="02040503050406030204" pitchFamily="18" charset="0"/>
                        </a:rPr>
                        <m:t>))</m:t>
                      </m:r>
                    </m:oMath>
                  </m:oMathPara>
                </a14:m>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rPr>
                        <m:t>&lt;5)</m:t>
                      </m:r>
                    </m:oMath>
                  </m:oMathPara>
                </a14:m>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rPr>
                        <m:t>&lt;4)</m:t>
                      </m:r>
                    </m:oMath>
                  </m:oMathPara>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3970318"/>
              </a:xfrm>
              <a:prstGeom prst="rect">
                <a:avLst/>
              </a:prstGeom>
              <a:blipFill>
                <a:blip r:embed="rId2"/>
                <a:stretch>
                  <a:fillRect l="-1067" t="-922" b="-3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1754326"/>
              </a:xfrm>
              <a:prstGeom prst="rect">
                <a:avLst/>
              </a:prstGeom>
              <a:noFill/>
            </p:spPr>
            <p:txBody>
              <a:bodyPr wrap="square" rtlCol="0">
                <a:spAutoFit/>
              </a:bodyPr>
              <a:lstStyle/>
              <a:p>
                <a:r>
                  <a:rPr lang="en-GB" dirty="0">
                    <a:latin typeface="Candara" panose="020E0502030303020204" pitchFamily="34" charset="0"/>
                  </a:rPr>
                  <a:t>Convert these discrete probabilities, where </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𝑋</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𝐵</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𝑛</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𝑝</m:t>
                          </m:r>
                        </m:e>
                      </m:d>
                    </m:oMath>
                  </m:oMathPara>
                </a14:m>
                <a:endParaRPr lang="en-GB" dirty="0">
                  <a:latin typeface="Candara" panose="020E0502030303020204" pitchFamily="34" charset="0"/>
                  <a:ea typeface="Cambria Math" panose="02040503050406030204" pitchFamily="18" charset="0"/>
                </a:endParaRPr>
              </a:p>
              <a:p>
                <a:r>
                  <a:rPr lang="en-GB" dirty="0">
                    <a:latin typeface="Candara" panose="020E0502030303020204" pitchFamily="34" charset="0"/>
                  </a:rPr>
                  <a:t>to continuous probabilities, where</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𝑌</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𝑁</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𝑛𝑝</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𝑛𝑝</m:t>
                      </m:r>
                      <m:r>
                        <a:rPr lang="en-GB" i="1">
                          <a:latin typeface="Cambria Math" panose="02040503050406030204" pitchFamily="18" charset="0"/>
                          <a:ea typeface="Cambria Math" panose="02040503050406030204" pitchFamily="18" charset="0"/>
                        </a:rPr>
                        <m:t>(1−</m:t>
                      </m:r>
                      <m:r>
                        <a:rPr lang="en-GB" i="1">
                          <a:latin typeface="Cambria Math" panose="02040503050406030204" pitchFamily="18" charset="0"/>
                          <a:ea typeface="Cambria Math" panose="02040503050406030204" pitchFamily="18" charset="0"/>
                        </a:rPr>
                        <m:t>𝑝</m:t>
                      </m:r>
                      <m:r>
                        <a:rPr lang="en-GB" i="1">
                          <a:latin typeface="Cambria Math" panose="02040503050406030204" pitchFamily="18" charset="0"/>
                          <a:ea typeface="Cambria Math" panose="02040503050406030204" pitchFamily="18" charset="0"/>
                        </a:rPr>
                        <m:t>))</m:t>
                      </m:r>
                    </m:oMath>
                  </m:oMathPara>
                </a14:m>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𝑃</m:t>
                      </m:r>
                      <m:r>
                        <a:rPr lang="en-GB" i="1">
                          <a:latin typeface="Cambria Math" panose="02040503050406030204" pitchFamily="18" charset="0"/>
                        </a:rPr>
                        <m:t>(</m:t>
                      </m:r>
                      <m:r>
                        <a:rPr lang="en-GB" i="1">
                          <a:latin typeface="Cambria Math" panose="02040503050406030204" pitchFamily="18" charset="0"/>
                        </a:rPr>
                        <m:t>𝑋</m:t>
                      </m:r>
                      <m:r>
                        <a:rPr lang="en-GB" b="0" i="1" smtClean="0">
                          <a:latin typeface="Cambria Math" panose="02040503050406030204" pitchFamily="18" charset="0"/>
                        </a:rPr>
                        <m:t>&lt;3</m:t>
                      </m:r>
                      <m:r>
                        <a:rPr lang="en-GB" i="1">
                          <a:latin typeface="Cambria Math" panose="02040503050406030204" pitchFamily="18" charset="0"/>
                        </a:rPr>
                        <m:t>)</m:t>
                      </m:r>
                    </m:oMath>
                  </m:oMathPara>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1754326"/>
              </a:xfrm>
              <a:prstGeom prst="rect">
                <a:avLst/>
              </a:prstGeom>
              <a:blipFill>
                <a:blip r:embed="rId3"/>
                <a:stretch>
                  <a:fillRect l="-1200" t="-1736" b="-20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77017" y="2211800"/>
                <a:ext cx="4572001"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i="1" smtClean="0">
                          <a:solidFill>
                            <a:srgbClr val="FF0000"/>
                          </a:solidFill>
                          <a:latin typeface="Cambria Math" panose="02040503050406030204" pitchFamily="18" charset="0"/>
                        </a:rPr>
                        <m:t>≈</m:t>
                      </m:r>
                      <m:r>
                        <a:rPr lang="en-GB" i="1" smtClean="0">
                          <a:solidFill>
                            <a:srgbClr val="FF0000"/>
                          </a:solidFill>
                          <a:latin typeface="Cambria Math" panose="02040503050406030204" pitchFamily="18" charset="0"/>
                        </a:rPr>
                        <m:t>𝑃</m:t>
                      </m:r>
                      <m:d>
                        <m:dPr>
                          <m:ctrlPr>
                            <a:rPr lang="en-GB" i="1">
                              <a:solidFill>
                                <a:srgbClr val="FF0000"/>
                              </a:solidFill>
                              <a:latin typeface="Cambria Math" panose="02040503050406030204" pitchFamily="18" charset="0"/>
                            </a:rPr>
                          </m:ctrlPr>
                        </m:dPr>
                        <m:e>
                          <m:r>
                            <a:rPr lang="en-GB" b="0" i="1" smtClean="0">
                              <a:solidFill>
                                <a:srgbClr val="FF0000"/>
                              </a:solidFill>
                              <a:latin typeface="Cambria Math" panose="02040503050406030204" pitchFamily="18" charset="0"/>
                            </a:rPr>
                            <m:t>𝑌</m:t>
                          </m:r>
                          <m:r>
                            <a:rPr lang="en-GB" i="1">
                              <a:solidFill>
                                <a:srgbClr val="FF0000"/>
                              </a:solidFill>
                              <a:latin typeface="Cambria Math" panose="02040503050406030204" pitchFamily="18" charset="0"/>
                            </a:rPr>
                            <m:t>≤</m:t>
                          </m:r>
                          <m:r>
                            <a:rPr lang="en-GB" b="0" i="1" smtClean="0">
                              <a:solidFill>
                                <a:srgbClr val="FF0000"/>
                              </a:solidFill>
                              <a:latin typeface="Cambria Math" panose="02040503050406030204" pitchFamily="18" charset="0"/>
                            </a:rPr>
                            <m:t>2</m:t>
                          </m:r>
                          <m:r>
                            <a:rPr lang="en-GB" i="1">
                              <a:solidFill>
                                <a:srgbClr val="FF0000"/>
                              </a:solidFill>
                              <a:latin typeface="Cambria Math" panose="02040503050406030204" pitchFamily="18" charset="0"/>
                            </a:rPr>
                            <m:t>.5</m:t>
                          </m:r>
                        </m:e>
                      </m:d>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77017" y="2211800"/>
                <a:ext cx="4572001" cy="369332"/>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05733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3970318"/>
              </a:xfrm>
              <a:prstGeom prst="rect">
                <a:avLst/>
              </a:prstGeom>
              <a:noFill/>
            </p:spPr>
            <p:txBody>
              <a:bodyPr wrap="square" rtlCol="0">
                <a:spAutoFit/>
              </a:bodyPr>
              <a:lstStyle/>
              <a:p>
                <a:r>
                  <a:rPr lang="en-GB" dirty="0">
                    <a:latin typeface="Candara" panose="020E0502030303020204" pitchFamily="34" charset="0"/>
                  </a:rPr>
                  <a:t>Convert these discrete probabilities, where </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𝐵</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𝑛</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𝑝</m:t>
                          </m:r>
                        </m:e>
                      </m:d>
                    </m:oMath>
                  </m:oMathPara>
                </a14:m>
                <a:endParaRPr lang="en-GB" b="0" dirty="0">
                  <a:latin typeface="Candara" panose="020E0502030303020204" pitchFamily="34" charset="0"/>
                  <a:ea typeface="Cambria Math" panose="02040503050406030204" pitchFamily="18" charset="0"/>
                </a:endParaRPr>
              </a:p>
              <a:p>
                <a:r>
                  <a:rPr lang="en-GB" dirty="0">
                    <a:latin typeface="Candara" panose="020E0502030303020204" pitchFamily="34" charset="0"/>
                  </a:rPr>
                  <a:t>to continuous probabilities, where</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𝑁</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𝑛𝑝</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𝑛𝑝</m:t>
                      </m:r>
                      <m:r>
                        <a:rPr lang="en-GB" b="0" i="1" smtClean="0">
                          <a:latin typeface="Cambria Math" panose="02040503050406030204" pitchFamily="18" charset="0"/>
                          <a:ea typeface="Cambria Math" panose="02040503050406030204" pitchFamily="18" charset="0"/>
                        </a:rPr>
                        <m:t>(1−</m:t>
                      </m:r>
                      <m:r>
                        <a:rPr lang="en-GB" b="0" i="1" smtClean="0">
                          <a:latin typeface="Cambria Math" panose="02040503050406030204" pitchFamily="18" charset="0"/>
                          <a:ea typeface="Cambria Math" panose="02040503050406030204" pitchFamily="18" charset="0"/>
                        </a:rPr>
                        <m:t>𝑝</m:t>
                      </m:r>
                      <m:r>
                        <a:rPr lang="en-GB" b="0" i="1" smtClean="0">
                          <a:latin typeface="Cambria Math" panose="02040503050406030204" pitchFamily="18" charset="0"/>
                          <a:ea typeface="Cambria Math" panose="02040503050406030204" pitchFamily="18" charset="0"/>
                        </a:rPr>
                        <m:t>))</m:t>
                      </m:r>
                    </m:oMath>
                  </m:oMathPara>
                </a14:m>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rPr>
                        <m:t>5)</m:t>
                      </m:r>
                    </m:oMath>
                  </m:oMathPara>
                </a14:m>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rPr>
                        <m:t>4)</m:t>
                      </m:r>
                    </m:oMath>
                  </m:oMathPara>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3970318"/>
              </a:xfrm>
              <a:prstGeom prst="rect">
                <a:avLst/>
              </a:prstGeom>
              <a:blipFill>
                <a:blip r:embed="rId2"/>
                <a:stretch>
                  <a:fillRect l="-1067" t="-922" b="-3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1754326"/>
              </a:xfrm>
              <a:prstGeom prst="rect">
                <a:avLst/>
              </a:prstGeom>
              <a:noFill/>
            </p:spPr>
            <p:txBody>
              <a:bodyPr wrap="square" rtlCol="0">
                <a:spAutoFit/>
              </a:bodyPr>
              <a:lstStyle/>
              <a:p>
                <a:r>
                  <a:rPr lang="en-GB" dirty="0">
                    <a:latin typeface="Candara" panose="020E0502030303020204" pitchFamily="34" charset="0"/>
                  </a:rPr>
                  <a:t>Convert these discrete probabilities, where </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𝑋</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𝐵</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𝑛</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𝑝</m:t>
                          </m:r>
                        </m:e>
                      </m:d>
                    </m:oMath>
                  </m:oMathPara>
                </a14:m>
                <a:endParaRPr lang="en-GB" dirty="0">
                  <a:latin typeface="Candara" panose="020E0502030303020204" pitchFamily="34" charset="0"/>
                  <a:ea typeface="Cambria Math" panose="02040503050406030204" pitchFamily="18" charset="0"/>
                </a:endParaRPr>
              </a:p>
              <a:p>
                <a:r>
                  <a:rPr lang="en-GB" dirty="0">
                    <a:latin typeface="Candara" panose="020E0502030303020204" pitchFamily="34" charset="0"/>
                  </a:rPr>
                  <a:t>to continuous probabilities, where</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𝑌</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𝑁</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𝑛𝑝</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𝑛𝑝</m:t>
                      </m:r>
                      <m:r>
                        <a:rPr lang="en-GB" i="1">
                          <a:latin typeface="Cambria Math" panose="02040503050406030204" pitchFamily="18" charset="0"/>
                          <a:ea typeface="Cambria Math" panose="02040503050406030204" pitchFamily="18" charset="0"/>
                        </a:rPr>
                        <m:t>(1−</m:t>
                      </m:r>
                      <m:r>
                        <a:rPr lang="en-GB" i="1">
                          <a:latin typeface="Cambria Math" panose="02040503050406030204" pitchFamily="18" charset="0"/>
                          <a:ea typeface="Cambria Math" panose="02040503050406030204" pitchFamily="18" charset="0"/>
                        </a:rPr>
                        <m:t>𝑝</m:t>
                      </m:r>
                      <m:r>
                        <a:rPr lang="en-GB" i="1">
                          <a:latin typeface="Cambria Math" panose="02040503050406030204" pitchFamily="18" charset="0"/>
                          <a:ea typeface="Cambria Math" panose="02040503050406030204" pitchFamily="18" charset="0"/>
                        </a:rPr>
                        <m:t>))</m:t>
                      </m:r>
                    </m:oMath>
                  </m:oMathPara>
                </a14:m>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𝑃</m:t>
                      </m:r>
                      <m:r>
                        <a:rPr lang="en-GB" i="1">
                          <a:latin typeface="Cambria Math" panose="02040503050406030204" pitchFamily="18" charset="0"/>
                        </a:rPr>
                        <m:t>(</m:t>
                      </m:r>
                      <m:r>
                        <a:rPr lang="en-GB" i="1">
                          <a:latin typeface="Cambria Math" panose="02040503050406030204" pitchFamily="18" charset="0"/>
                        </a:rPr>
                        <m:t>𝑋</m:t>
                      </m:r>
                      <m:r>
                        <a:rPr lang="en-GB" i="1">
                          <a:latin typeface="Cambria Math" panose="02040503050406030204" pitchFamily="18" charset="0"/>
                          <a:ea typeface="Cambria Math" panose="02040503050406030204" pitchFamily="18" charset="0"/>
                        </a:rPr>
                        <m:t>≥</m:t>
                      </m:r>
                      <m:r>
                        <a:rPr lang="en-GB" b="0" i="1" smtClean="0">
                          <a:latin typeface="Cambria Math" panose="02040503050406030204" pitchFamily="18" charset="0"/>
                        </a:rPr>
                        <m:t>3</m:t>
                      </m:r>
                      <m:r>
                        <a:rPr lang="en-GB" i="1">
                          <a:latin typeface="Cambria Math" panose="02040503050406030204" pitchFamily="18" charset="0"/>
                        </a:rPr>
                        <m:t>)</m:t>
                      </m:r>
                    </m:oMath>
                  </m:oMathPara>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1754326"/>
              </a:xfrm>
              <a:prstGeom prst="rect">
                <a:avLst/>
              </a:prstGeom>
              <a:blipFill>
                <a:blip r:embed="rId3"/>
                <a:stretch>
                  <a:fillRect l="-1200" t="-1736" b="-20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77017" y="2211800"/>
                <a:ext cx="4572001"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i="1" smtClean="0">
                          <a:solidFill>
                            <a:srgbClr val="FF0000"/>
                          </a:solidFill>
                          <a:latin typeface="Cambria Math" panose="02040503050406030204" pitchFamily="18" charset="0"/>
                        </a:rPr>
                        <m:t>≈</m:t>
                      </m:r>
                      <m:r>
                        <a:rPr lang="en-GB" i="1" smtClean="0">
                          <a:solidFill>
                            <a:srgbClr val="FF0000"/>
                          </a:solidFill>
                          <a:latin typeface="Cambria Math" panose="02040503050406030204" pitchFamily="18" charset="0"/>
                        </a:rPr>
                        <m:t>𝑃</m:t>
                      </m:r>
                      <m:d>
                        <m:dPr>
                          <m:ctrlPr>
                            <a:rPr lang="en-GB" i="1">
                              <a:solidFill>
                                <a:srgbClr val="FF0000"/>
                              </a:solidFill>
                              <a:latin typeface="Cambria Math" panose="02040503050406030204" pitchFamily="18" charset="0"/>
                            </a:rPr>
                          </m:ctrlPr>
                        </m:dPr>
                        <m:e>
                          <m:r>
                            <a:rPr lang="en-GB" b="0" i="1" smtClean="0">
                              <a:solidFill>
                                <a:srgbClr val="FF0000"/>
                              </a:solidFill>
                              <a:latin typeface="Cambria Math" panose="02040503050406030204" pitchFamily="18" charset="0"/>
                            </a:rPr>
                            <m:t>𝑌</m:t>
                          </m:r>
                          <m:r>
                            <a:rPr lang="en-GB" i="1" smtClean="0">
                              <a:solidFill>
                                <a:srgbClr val="FF0000"/>
                              </a:solidFill>
                              <a:latin typeface="Cambria Math" panose="02040503050406030204" pitchFamily="18" charset="0"/>
                              <a:ea typeface="Cambria Math" panose="02040503050406030204" pitchFamily="18" charset="0"/>
                            </a:rPr>
                            <m:t>≥</m:t>
                          </m:r>
                          <m:r>
                            <a:rPr lang="en-GB" b="0" i="1" smtClean="0">
                              <a:solidFill>
                                <a:srgbClr val="FF0000"/>
                              </a:solidFill>
                              <a:latin typeface="Cambria Math" panose="02040503050406030204" pitchFamily="18" charset="0"/>
                            </a:rPr>
                            <m:t>2</m:t>
                          </m:r>
                          <m:r>
                            <a:rPr lang="en-GB" i="1">
                              <a:solidFill>
                                <a:srgbClr val="FF0000"/>
                              </a:solidFill>
                              <a:latin typeface="Cambria Math" panose="02040503050406030204" pitchFamily="18" charset="0"/>
                            </a:rPr>
                            <m:t>.5</m:t>
                          </m:r>
                        </m:e>
                      </m:d>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77017" y="2211800"/>
                <a:ext cx="4572001" cy="369332"/>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76708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3970318"/>
              </a:xfrm>
              <a:prstGeom prst="rect">
                <a:avLst/>
              </a:prstGeom>
              <a:noFill/>
            </p:spPr>
            <p:txBody>
              <a:bodyPr wrap="square" rtlCol="0">
                <a:spAutoFit/>
              </a:bodyPr>
              <a:lstStyle/>
              <a:p>
                <a:r>
                  <a:rPr lang="en-GB" dirty="0">
                    <a:latin typeface="Candara" panose="020E0502030303020204" pitchFamily="34" charset="0"/>
                  </a:rPr>
                  <a:t>Convert these discrete probabilities, where </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𝐵</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𝑛</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𝑝</m:t>
                          </m:r>
                        </m:e>
                      </m:d>
                    </m:oMath>
                  </m:oMathPara>
                </a14:m>
                <a:endParaRPr lang="en-GB" b="0" dirty="0">
                  <a:latin typeface="Candara" panose="020E0502030303020204" pitchFamily="34" charset="0"/>
                  <a:ea typeface="Cambria Math" panose="02040503050406030204" pitchFamily="18" charset="0"/>
                </a:endParaRPr>
              </a:p>
              <a:p>
                <a:r>
                  <a:rPr lang="en-GB" dirty="0">
                    <a:latin typeface="Candara" panose="020E0502030303020204" pitchFamily="34" charset="0"/>
                  </a:rPr>
                  <a:t>to continuous probabilities, where</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𝑁</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𝑛𝑝</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𝑛𝑝</m:t>
                      </m:r>
                      <m:r>
                        <a:rPr lang="en-GB" b="0" i="1" smtClean="0">
                          <a:latin typeface="Cambria Math" panose="02040503050406030204" pitchFamily="18" charset="0"/>
                          <a:ea typeface="Cambria Math" panose="02040503050406030204" pitchFamily="18" charset="0"/>
                        </a:rPr>
                        <m:t>(1−</m:t>
                      </m:r>
                      <m:r>
                        <a:rPr lang="en-GB" b="0" i="1" smtClean="0">
                          <a:latin typeface="Cambria Math" panose="02040503050406030204" pitchFamily="18" charset="0"/>
                          <a:ea typeface="Cambria Math" panose="02040503050406030204" pitchFamily="18" charset="0"/>
                        </a:rPr>
                        <m:t>𝑝</m:t>
                      </m:r>
                      <m:r>
                        <a:rPr lang="en-GB" b="0" i="1" smtClean="0">
                          <a:latin typeface="Cambria Math" panose="02040503050406030204" pitchFamily="18" charset="0"/>
                          <a:ea typeface="Cambria Math" panose="02040503050406030204" pitchFamily="18" charset="0"/>
                        </a:rPr>
                        <m:t>))</m:t>
                      </m:r>
                    </m:oMath>
                  </m:oMathPara>
                </a14:m>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rPr>
                        <m:t>&gt;5)</m:t>
                      </m:r>
                    </m:oMath>
                  </m:oMathPara>
                </a14:m>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rPr>
                        <m:t>&gt;4)</m:t>
                      </m:r>
                    </m:oMath>
                  </m:oMathPara>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3970318"/>
              </a:xfrm>
              <a:prstGeom prst="rect">
                <a:avLst/>
              </a:prstGeom>
              <a:blipFill>
                <a:blip r:embed="rId2"/>
                <a:stretch>
                  <a:fillRect l="-1067" t="-922" b="-3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1754326"/>
              </a:xfrm>
              <a:prstGeom prst="rect">
                <a:avLst/>
              </a:prstGeom>
              <a:noFill/>
            </p:spPr>
            <p:txBody>
              <a:bodyPr wrap="square" rtlCol="0">
                <a:spAutoFit/>
              </a:bodyPr>
              <a:lstStyle/>
              <a:p>
                <a:r>
                  <a:rPr lang="en-GB" dirty="0">
                    <a:latin typeface="Candara" panose="020E0502030303020204" pitchFamily="34" charset="0"/>
                  </a:rPr>
                  <a:t>Convert these discrete probabilities, where </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𝑋</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𝐵</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𝑛</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𝑝</m:t>
                          </m:r>
                        </m:e>
                      </m:d>
                    </m:oMath>
                  </m:oMathPara>
                </a14:m>
                <a:endParaRPr lang="en-GB" dirty="0">
                  <a:latin typeface="Candara" panose="020E0502030303020204" pitchFamily="34" charset="0"/>
                  <a:ea typeface="Cambria Math" panose="02040503050406030204" pitchFamily="18" charset="0"/>
                </a:endParaRPr>
              </a:p>
              <a:p>
                <a:r>
                  <a:rPr lang="en-GB" dirty="0">
                    <a:latin typeface="Candara" panose="020E0502030303020204" pitchFamily="34" charset="0"/>
                  </a:rPr>
                  <a:t>to continuous probabilities, where</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𝑌</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𝑁</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𝑛𝑝</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𝑛𝑝</m:t>
                      </m:r>
                      <m:r>
                        <a:rPr lang="en-GB" i="1">
                          <a:latin typeface="Cambria Math" panose="02040503050406030204" pitchFamily="18" charset="0"/>
                          <a:ea typeface="Cambria Math" panose="02040503050406030204" pitchFamily="18" charset="0"/>
                        </a:rPr>
                        <m:t>(1−</m:t>
                      </m:r>
                      <m:r>
                        <a:rPr lang="en-GB" i="1">
                          <a:latin typeface="Cambria Math" panose="02040503050406030204" pitchFamily="18" charset="0"/>
                          <a:ea typeface="Cambria Math" panose="02040503050406030204" pitchFamily="18" charset="0"/>
                        </a:rPr>
                        <m:t>𝑝</m:t>
                      </m:r>
                      <m:r>
                        <a:rPr lang="en-GB" i="1">
                          <a:latin typeface="Cambria Math" panose="02040503050406030204" pitchFamily="18" charset="0"/>
                          <a:ea typeface="Cambria Math" panose="02040503050406030204" pitchFamily="18" charset="0"/>
                        </a:rPr>
                        <m:t>))</m:t>
                      </m:r>
                    </m:oMath>
                  </m:oMathPara>
                </a14:m>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𝑃</m:t>
                      </m:r>
                      <m:r>
                        <a:rPr lang="en-GB" i="1">
                          <a:latin typeface="Cambria Math" panose="02040503050406030204" pitchFamily="18" charset="0"/>
                        </a:rPr>
                        <m:t>(</m:t>
                      </m:r>
                      <m:r>
                        <a:rPr lang="en-GB" i="1">
                          <a:latin typeface="Cambria Math" panose="02040503050406030204" pitchFamily="18" charset="0"/>
                        </a:rPr>
                        <m:t>𝑋</m:t>
                      </m:r>
                      <m:r>
                        <a:rPr lang="en-GB" b="0" i="1" smtClean="0">
                          <a:latin typeface="Cambria Math" panose="02040503050406030204" pitchFamily="18" charset="0"/>
                        </a:rPr>
                        <m:t>&gt;3</m:t>
                      </m:r>
                      <m:r>
                        <a:rPr lang="en-GB" i="1">
                          <a:latin typeface="Cambria Math" panose="02040503050406030204" pitchFamily="18" charset="0"/>
                        </a:rPr>
                        <m:t>)</m:t>
                      </m:r>
                    </m:oMath>
                  </m:oMathPara>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1754326"/>
              </a:xfrm>
              <a:prstGeom prst="rect">
                <a:avLst/>
              </a:prstGeom>
              <a:blipFill>
                <a:blip r:embed="rId3"/>
                <a:stretch>
                  <a:fillRect l="-1200" t="-1736" b="-20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77017" y="2211800"/>
                <a:ext cx="4572001"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i="1" smtClean="0">
                          <a:solidFill>
                            <a:srgbClr val="FF0000"/>
                          </a:solidFill>
                          <a:latin typeface="Cambria Math" panose="02040503050406030204" pitchFamily="18" charset="0"/>
                        </a:rPr>
                        <m:t>≈</m:t>
                      </m:r>
                      <m:r>
                        <a:rPr lang="en-GB" i="1" smtClean="0">
                          <a:solidFill>
                            <a:srgbClr val="FF0000"/>
                          </a:solidFill>
                          <a:latin typeface="Cambria Math" panose="02040503050406030204" pitchFamily="18" charset="0"/>
                        </a:rPr>
                        <m:t>𝑃</m:t>
                      </m:r>
                      <m:d>
                        <m:dPr>
                          <m:ctrlPr>
                            <a:rPr lang="en-GB" i="1">
                              <a:solidFill>
                                <a:srgbClr val="FF0000"/>
                              </a:solidFill>
                              <a:latin typeface="Cambria Math" panose="02040503050406030204" pitchFamily="18" charset="0"/>
                            </a:rPr>
                          </m:ctrlPr>
                        </m:dPr>
                        <m:e>
                          <m:r>
                            <a:rPr lang="en-GB" b="0" i="1" smtClean="0">
                              <a:solidFill>
                                <a:srgbClr val="FF0000"/>
                              </a:solidFill>
                              <a:latin typeface="Cambria Math" panose="02040503050406030204" pitchFamily="18" charset="0"/>
                            </a:rPr>
                            <m:t>𝑌</m:t>
                          </m:r>
                          <m:r>
                            <a:rPr lang="en-GB" i="1" smtClean="0">
                              <a:solidFill>
                                <a:srgbClr val="FF0000"/>
                              </a:solidFill>
                              <a:latin typeface="Cambria Math" panose="02040503050406030204" pitchFamily="18" charset="0"/>
                              <a:ea typeface="Cambria Math" panose="02040503050406030204" pitchFamily="18" charset="0"/>
                            </a:rPr>
                            <m:t>≥</m:t>
                          </m:r>
                          <m:r>
                            <a:rPr lang="en-GB" b="0" i="1" smtClean="0">
                              <a:solidFill>
                                <a:srgbClr val="FF0000"/>
                              </a:solidFill>
                              <a:latin typeface="Cambria Math" panose="02040503050406030204" pitchFamily="18" charset="0"/>
                            </a:rPr>
                            <m:t>3</m:t>
                          </m:r>
                          <m:r>
                            <a:rPr lang="en-GB" i="1">
                              <a:solidFill>
                                <a:srgbClr val="FF0000"/>
                              </a:solidFill>
                              <a:latin typeface="Cambria Math" panose="02040503050406030204" pitchFamily="18" charset="0"/>
                            </a:rPr>
                            <m:t>.5</m:t>
                          </m:r>
                        </m:e>
                      </m:d>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77017" y="2211800"/>
                <a:ext cx="4572001" cy="369332"/>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03826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3970318"/>
              </a:xfrm>
              <a:prstGeom prst="rect">
                <a:avLst/>
              </a:prstGeom>
              <a:noFill/>
            </p:spPr>
            <p:txBody>
              <a:bodyPr wrap="square" rtlCol="0">
                <a:spAutoFit/>
              </a:bodyPr>
              <a:lstStyle/>
              <a:p>
                <a:r>
                  <a:rPr lang="en-GB" dirty="0">
                    <a:latin typeface="Candara" panose="020E0502030303020204" pitchFamily="34" charset="0"/>
                  </a:rPr>
                  <a:t>Convert these discrete probabilities, where </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𝐵</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𝑛</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𝑝</m:t>
                          </m:r>
                        </m:e>
                      </m:d>
                    </m:oMath>
                  </m:oMathPara>
                </a14:m>
                <a:endParaRPr lang="en-GB" b="0" dirty="0">
                  <a:latin typeface="Candara" panose="020E0502030303020204" pitchFamily="34" charset="0"/>
                  <a:ea typeface="Cambria Math" panose="02040503050406030204" pitchFamily="18" charset="0"/>
                </a:endParaRPr>
              </a:p>
              <a:p>
                <a:r>
                  <a:rPr lang="en-GB" dirty="0">
                    <a:latin typeface="Candara" panose="020E0502030303020204" pitchFamily="34" charset="0"/>
                  </a:rPr>
                  <a:t>to continuous probabilities, where</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𝑁</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𝑛𝑝</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𝑛𝑝</m:t>
                      </m:r>
                      <m:r>
                        <a:rPr lang="en-GB" b="0" i="1" smtClean="0">
                          <a:latin typeface="Cambria Math" panose="02040503050406030204" pitchFamily="18" charset="0"/>
                          <a:ea typeface="Cambria Math" panose="02040503050406030204" pitchFamily="18" charset="0"/>
                        </a:rPr>
                        <m:t>(1−</m:t>
                      </m:r>
                      <m:r>
                        <a:rPr lang="en-GB" b="0" i="1" smtClean="0">
                          <a:latin typeface="Cambria Math" panose="02040503050406030204" pitchFamily="18" charset="0"/>
                          <a:ea typeface="Cambria Math" panose="02040503050406030204" pitchFamily="18" charset="0"/>
                        </a:rPr>
                        <m:t>𝑝</m:t>
                      </m:r>
                      <m:r>
                        <a:rPr lang="en-GB" b="0" i="1" smtClean="0">
                          <a:latin typeface="Cambria Math" panose="02040503050406030204" pitchFamily="18" charset="0"/>
                          <a:ea typeface="Cambria Math" panose="02040503050406030204" pitchFamily="18" charset="0"/>
                        </a:rPr>
                        <m:t>))</m:t>
                      </m:r>
                    </m:oMath>
                  </m:oMathPara>
                </a14:m>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(5≤</m:t>
                      </m:r>
                      <m:r>
                        <a:rPr lang="en-GB" b="0" i="1" smtClean="0">
                          <a:latin typeface="Cambria Math" panose="02040503050406030204" pitchFamily="18" charset="0"/>
                        </a:rPr>
                        <m:t>𝑋</m:t>
                      </m:r>
                      <m:r>
                        <a:rPr lang="en-GB" b="0" i="1" smtClean="0">
                          <a:latin typeface="Cambria Math" panose="02040503050406030204" pitchFamily="18" charset="0"/>
                          <a:ea typeface="Cambria Math" panose="02040503050406030204" pitchFamily="18" charset="0"/>
                        </a:rPr>
                        <m:t>≤8</m:t>
                      </m:r>
                      <m:r>
                        <a:rPr lang="en-GB" b="0" i="1" smtClean="0">
                          <a:latin typeface="Cambria Math" panose="02040503050406030204" pitchFamily="18" charset="0"/>
                        </a:rPr>
                        <m:t>)</m:t>
                      </m:r>
                    </m:oMath>
                  </m:oMathPara>
                </a14:m>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(4&lt;</m:t>
                      </m:r>
                      <m:r>
                        <a:rPr lang="en-GB" b="0" i="1" smtClean="0">
                          <a:latin typeface="Cambria Math" panose="02040503050406030204" pitchFamily="18" charset="0"/>
                          <a:ea typeface="Cambria Math" panose="02040503050406030204" pitchFamily="18" charset="0"/>
                        </a:rPr>
                        <m:t>𝑋</m:t>
                      </m:r>
                      <m:r>
                        <a:rPr lang="en-GB" b="0" i="1" smtClean="0">
                          <a:latin typeface="Cambria Math" panose="02040503050406030204" pitchFamily="18" charset="0"/>
                          <a:ea typeface="Cambria Math" panose="02040503050406030204" pitchFamily="18" charset="0"/>
                        </a:rPr>
                        <m:t>&lt;7)</m:t>
                      </m:r>
                    </m:oMath>
                  </m:oMathPara>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3970318"/>
              </a:xfrm>
              <a:prstGeom prst="rect">
                <a:avLst/>
              </a:prstGeom>
              <a:blipFill>
                <a:blip r:embed="rId2"/>
                <a:stretch>
                  <a:fillRect l="-1067" t="-922" b="-3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1754326"/>
              </a:xfrm>
              <a:prstGeom prst="rect">
                <a:avLst/>
              </a:prstGeom>
              <a:noFill/>
            </p:spPr>
            <p:txBody>
              <a:bodyPr wrap="square" rtlCol="0">
                <a:spAutoFit/>
              </a:bodyPr>
              <a:lstStyle/>
              <a:p>
                <a:r>
                  <a:rPr lang="en-GB" dirty="0">
                    <a:latin typeface="Candara" panose="020E0502030303020204" pitchFamily="34" charset="0"/>
                  </a:rPr>
                  <a:t>Convert these discrete probabilities, where </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𝑋</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𝐵</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𝑛</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𝑝</m:t>
                          </m:r>
                        </m:e>
                      </m:d>
                    </m:oMath>
                  </m:oMathPara>
                </a14:m>
                <a:endParaRPr lang="en-GB" dirty="0">
                  <a:latin typeface="Candara" panose="020E0502030303020204" pitchFamily="34" charset="0"/>
                  <a:ea typeface="Cambria Math" panose="02040503050406030204" pitchFamily="18" charset="0"/>
                </a:endParaRPr>
              </a:p>
              <a:p>
                <a:r>
                  <a:rPr lang="en-GB" dirty="0">
                    <a:latin typeface="Candara" panose="020E0502030303020204" pitchFamily="34" charset="0"/>
                  </a:rPr>
                  <a:t>to continuous probabilities, where</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𝑌</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𝑁</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𝑛𝑝</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𝑛𝑝</m:t>
                      </m:r>
                      <m:r>
                        <a:rPr lang="en-GB" i="1">
                          <a:latin typeface="Cambria Math" panose="02040503050406030204" pitchFamily="18" charset="0"/>
                          <a:ea typeface="Cambria Math" panose="02040503050406030204" pitchFamily="18" charset="0"/>
                        </a:rPr>
                        <m:t>(1−</m:t>
                      </m:r>
                      <m:r>
                        <a:rPr lang="en-GB" i="1">
                          <a:latin typeface="Cambria Math" panose="02040503050406030204" pitchFamily="18" charset="0"/>
                          <a:ea typeface="Cambria Math" panose="02040503050406030204" pitchFamily="18" charset="0"/>
                        </a:rPr>
                        <m:t>𝑝</m:t>
                      </m:r>
                      <m:r>
                        <a:rPr lang="en-GB" i="1">
                          <a:latin typeface="Cambria Math" panose="02040503050406030204" pitchFamily="18" charset="0"/>
                          <a:ea typeface="Cambria Math" panose="02040503050406030204" pitchFamily="18" charset="0"/>
                        </a:rPr>
                        <m:t>))</m:t>
                      </m:r>
                    </m:oMath>
                  </m:oMathPara>
                </a14:m>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𝑃</m:t>
                      </m:r>
                      <m:r>
                        <a:rPr lang="en-GB" i="1">
                          <a:latin typeface="Cambria Math" panose="02040503050406030204" pitchFamily="18" charset="0"/>
                        </a:rPr>
                        <m:t>(3&lt;</m:t>
                      </m:r>
                      <m:r>
                        <a:rPr lang="en-GB" i="1">
                          <a:latin typeface="Cambria Math" panose="02040503050406030204" pitchFamily="18" charset="0"/>
                        </a:rPr>
                        <m:t>𝑋</m:t>
                      </m:r>
                      <m:r>
                        <a:rPr lang="en-GB" b="0" i="1" smtClean="0">
                          <a:latin typeface="Cambria Math" panose="02040503050406030204" pitchFamily="18" charset="0"/>
                        </a:rPr>
                        <m:t>&lt;</m:t>
                      </m:r>
                      <m:r>
                        <a:rPr lang="en-GB" i="1">
                          <a:latin typeface="Cambria Math" panose="02040503050406030204" pitchFamily="18" charset="0"/>
                          <a:ea typeface="Cambria Math" panose="02040503050406030204" pitchFamily="18" charset="0"/>
                        </a:rPr>
                        <m:t>6</m:t>
                      </m:r>
                      <m:r>
                        <a:rPr lang="en-GB" i="1">
                          <a:latin typeface="Cambria Math" panose="02040503050406030204" pitchFamily="18" charset="0"/>
                        </a:rPr>
                        <m:t>)</m:t>
                      </m:r>
                    </m:oMath>
                  </m:oMathPara>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1754326"/>
              </a:xfrm>
              <a:prstGeom prst="rect">
                <a:avLst/>
              </a:prstGeom>
              <a:blipFill>
                <a:blip r:embed="rId3"/>
                <a:stretch>
                  <a:fillRect l="-1200" t="-1736" b="-20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77017" y="2211800"/>
                <a:ext cx="4572001"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i="1" smtClean="0">
                          <a:solidFill>
                            <a:srgbClr val="FF0000"/>
                          </a:solidFill>
                          <a:latin typeface="Cambria Math" panose="02040503050406030204" pitchFamily="18" charset="0"/>
                        </a:rPr>
                        <m:t>≈</m:t>
                      </m:r>
                      <m:r>
                        <a:rPr lang="en-GB" i="1" smtClean="0">
                          <a:solidFill>
                            <a:srgbClr val="FF0000"/>
                          </a:solidFill>
                          <a:latin typeface="Cambria Math" panose="02040503050406030204" pitchFamily="18" charset="0"/>
                        </a:rPr>
                        <m:t>𝑃</m:t>
                      </m:r>
                      <m:d>
                        <m:dPr>
                          <m:ctrlPr>
                            <a:rPr lang="en-GB" i="1">
                              <a:solidFill>
                                <a:srgbClr val="FF0000"/>
                              </a:solidFill>
                              <a:latin typeface="Cambria Math" panose="02040503050406030204" pitchFamily="18" charset="0"/>
                            </a:rPr>
                          </m:ctrlPr>
                        </m:dPr>
                        <m:e>
                          <m:r>
                            <a:rPr lang="en-GB" i="1">
                              <a:solidFill>
                                <a:srgbClr val="FF0000"/>
                              </a:solidFill>
                              <a:latin typeface="Cambria Math" panose="02040503050406030204" pitchFamily="18" charset="0"/>
                            </a:rPr>
                            <m:t>3</m:t>
                          </m:r>
                          <m:r>
                            <a:rPr lang="en-GB" i="1">
                              <a:solidFill>
                                <a:srgbClr val="FF0000"/>
                              </a:solidFill>
                              <a:latin typeface="Cambria Math"/>
                            </a:rPr>
                            <m:t>.5</m:t>
                          </m:r>
                          <m:r>
                            <a:rPr lang="en-GB" i="1">
                              <a:solidFill>
                                <a:srgbClr val="FF0000"/>
                              </a:solidFill>
                              <a:latin typeface="Cambria Math" panose="02040503050406030204" pitchFamily="18" charset="0"/>
                            </a:rPr>
                            <m:t>≤</m:t>
                          </m:r>
                          <m:r>
                            <a:rPr lang="en-GB" i="1">
                              <a:solidFill>
                                <a:srgbClr val="FF0000"/>
                              </a:solidFill>
                              <a:latin typeface="Cambria Math" panose="02040503050406030204" pitchFamily="18" charset="0"/>
                            </a:rPr>
                            <m:t>𝑌</m:t>
                          </m:r>
                          <m:r>
                            <a:rPr lang="en-GB" i="1">
                              <a:solidFill>
                                <a:srgbClr val="FF0000"/>
                              </a:solidFill>
                              <a:latin typeface="Cambria Math" panose="02040503050406030204" pitchFamily="18" charset="0"/>
                            </a:rPr>
                            <m:t>≤5.5</m:t>
                          </m:r>
                        </m:e>
                      </m:d>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77017" y="2211800"/>
                <a:ext cx="4572001" cy="369332"/>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56433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3970318"/>
              </a:xfrm>
              <a:prstGeom prst="rect">
                <a:avLst/>
              </a:prstGeom>
              <a:noFill/>
            </p:spPr>
            <p:txBody>
              <a:bodyPr wrap="square" rtlCol="0">
                <a:spAutoFit/>
              </a:bodyPr>
              <a:lstStyle/>
              <a:p>
                <a:r>
                  <a:rPr lang="en-GB" dirty="0">
                    <a:latin typeface="Candara" panose="020E0502030303020204" pitchFamily="34" charset="0"/>
                  </a:rPr>
                  <a:t>Convert these discrete probabilities, where </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𝐵</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𝑛</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𝑝</m:t>
                          </m:r>
                        </m:e>
                      </m:d>
                    </m:oMath>
                  </m:oMathPara>
                </a14:m>
                <a:endParaRPr lang="en-GB" b="0" dirty="0">
                  <a:latin typeface="Candara" panose="020E0502030303020204" pitchFamily="34" charset="0"/>
                  <a:ea typeface="Cambria Math" panose="02040503050406030204" pitchFamily="18" charset="0"/>
                </a:endParaRPr>
              </a:p>
              <a:p>
                <a:r>
                  <a:rPr lang="en-GB" dirty="0">
                    <a:latin typeface="Candara" panose="020E0502030303020204" pitchFamily="34" charset="0"/>
                  </a:rPr>
                  <a:t>to continuous probabilities, where</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𝑁</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𝑛𝑝</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𝑛𝑝</m:t>
                      </m:r>
                      <m:r>
                        <a:rPr lang="en-GB" b="0" i="1" smtClean="0">
                          <a:latin typeface="Cambria Math" panose="02040503050406030204" pitchFamily="18" charset="0"/>
                          <a:ea typeface="Cambria Math" panose="02040503050406030204" pitchFamily="18" charset="0"/>
                        </a:rPr>
                        <m:t>(1−</m:t>
                      </m:r>
                      <m:r>
                        <a:rPr lang="en-GB" b="0" i="1" smtClean="0">
                          <a:latin typeface="Cambria Math" panose="02040503050406030204" pitchFamily="18" charset="0"/>
                          <a:ea typeface="Cambria Math" panose="02040503050406030204" pitchFamily="18" charset="0"/>
                        </a:rPr>
                        <m:t>𝑝</m:t>
                      </m:r>
                      <m:r>
                        <a:rPr lang="en-GB" b="0" i="1" smtClean="0">
                          <a:latin typeface="Cambria Math" panose="02040503050406030204" pitchFamily="18" charset="0"/>
                          <a:ea typeface="Cambria Math" panose="02040503050406030204" pitchFamily="18" charset="0"/>
                        </a:rPr>
                        <m:t>))</m:t>
                      </m:r>
                    </m:oMath>
                  </m:oMathPara>
                </a14:m>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(5&lt;</m:t>
                      </m:r>
                      <m:r>
                        <a:rPr lang="en-GB" b="0" i="1" smtClean="0">
                          <a:latin typeface="Cambria Math" panose="02040503050406030204" pitchFamily="18" charset="0"/>
                        </a:rPr>
                        <m:t>𝑋</m:t>
                      </m:r>
                      <m:r>
                        <a:rPr lang="en-GB" b="0" i="1" smtClean="0">
                          <a:latin typeface="Cambria Math" panose="02040503050406030204" pitchFamily="18" charset="0"/>
                          <a:ea typeface="Cambria Math" panose="02040503050406030204" pitchFamily="18" charset="0"/>
                        </a:rPr>
                        <m:t>≤8</m:t>
                      </m:r>
                      <m:r>
                        <a:rPr lang="en-GB" b="0" i="1" smtClean="0">
                          <a:latin typeface="Cambria Math" panose="02040503050406030204" pitchFamily="18" charset="0"/>
                        </a:rPr>
                        <m:t>)</m:t>
                      </m:r>
                    </m:oMath>
                  </m:oMathPara>
                </a14:m>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(4≤</m:t>
                      </m:r>
                      <m:r>
                        <a:rPr lang="en-GB" b="0" i="1" smtClean="0">
                          <a:latin typeface="Cambria Math" panose="02040503050406030204" pitchFamily="18" charset="0"/>
                          <a:ea typeface="Cambria Math" panose="02040503050406030204" pitchFamily="18" charset="0"/>
                        </a:rPr>
                        <m:t>𝑋</m:t>
                      </m:r>
                      <m:r>
                        <a:rPr lang="en-GB" b="0" i="1" smtClean="0">
                          <a:latin typeface="Cambria Math" panose="02040503050406030204" pitchFamily="18" charset="0"/>
                          <a:ea typeface="Cambria Math" panose="02040503050406030204" pitchFamily="18" charset="0"/>
                        </a:rPr>
                        <m:t>&lt;7)</m:t>
                      </m:r>
                    </m:oMath>
                  </m:oMathPara>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3970318"/>
              </a:xfrm>
              <a:prstGeom prst="rect">
                <a:avLst/>
              </a:prstGeom>
              <a:blipFill>
                <a:blip r:embed="rId2"/>
                <a:stretch>
                  <a:fillRect l="-1067" t="-922" b="-3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1754326"/>
              </a:xfrm>
              <a:prstGeom prst="rect">
                <a:avLst/>
              </a:prstGeom>
              <a:noFill/>
            </p:spPr>
            <p:txBody>
              <a:bodyPr wrap="square" rtlCol="0">
                <a:spAutoFit/>
              </a:bodyPr>
              <a:lstStyle/>
              <a:p>
                <a:r>
                  <a:rPr lang="en-GB" dirty="0">
                    <a:latin typeface="Candara" panose="020E0502030303020204" pitchFamily="34" charset="0"/>
                  </a:rPr>
                  <a:t>Convert these discrete probabilities, where </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𝑋</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𝐵</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𝑛</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𝑝</m:t>
                          </m:r>
                        </m:e>
                      </m:d>
                    </m:oMath>
                  </m:oMathPara>
                </a14:m>
                <a:endParaRPr lang="en-GB" dirty="0">
                  <a:latin typeface="Candara" panose="020E0502030303020204" pitchFamily="34" charset="0"/>
                  <a:ea typeface="Cambria Math" panose="02040503050406030204" pitchFamily="18" charset="0"/>
                </a:endParaRPr>
              </a:p>
              <a:p>
                <a:r>
                  <a:rPr lang="en-GB" dirty="0">
                    <a:latin typeface="Candara" panose="020E0502030303020204" pitchFamily="34" charset="0"/>
                  </a:rPr>
                  <a:t>to continuous probabilities, where</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𝑌</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𝑁</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𝑛𝑝</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𝑛𝑝</m:t>
                      </m:r>
                      <m:r>
                        <a:rPr lang="en-GB" i="1">
                          <a:latin typeface="Cambria Math" panose="02040503050406030204" pitchFamily="18" charset="0"/>
                          <a:ea typeface="Cambria Math" panose="02040503050406030204" pitchFamily="18" charset="0"/>
                        </a:rPr>
                        <m:t>(1−</m:t>
                      </m:r>
                      <m:r>
                        <a:rPr lang="en-GB" i="1">
                          <a:latin typeface="Cambria Math" panose="02040503050406030204" pitchFamily="18" charset="0"/>
                          <a:ea typeface="Cambria Math" panose="02040503050406030204" pitchFamily="18" charset="0"/>
                        </a:rPr>
                        <m:t>𝑝</m:t>
                      </m:r>
                      <m:r>
                        <a:rPr lang="en-GB" i="1">
                          <a:latin typeface="Cambria Math" panose="02040503050406030204" pitchFamily="18" charset="0"/>
                          <a:ea typeface="Cambria Math" panose="02040503050406030204" pitchFamily="18" charset="0"/>
                        </a:rPr>
                        <m:t>))</m:t>
                      </m:r>
                    </m:oMath>
                  </m:oMathPara>
                </a14:m>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𝑃</m:t>
                      </m:r>
                      <m:r>
                        <a:rPr lang="en-GB" i="1">
                          <a:latin typeface="Cambria Math" panose="02040503050406030204" pitchFamily="18" charset="0"/>
                        </a:rPr>
                        <m:t>(3&lt;</m:t>
                      </m:r>
                      <m:r>
                        <a:rPr lang="en-GB" i="1">
                          <a:latin typeface="Cambria Math" panose="02040503050406030204" pitchFamily="18" charset="0"/>
                        </a:rPr>
                        <m:t>𝑋</m:t>
                      </m:r>
                      <m:r>
                        <a:rPr lang="en-GB" i="1">
                          <a:latin typeface="Cambria Math" panose="02040503050406030204" pitchFamily="18" charset="0"/>
                          <a:ea typeface="Cambria Math" panose="02040503050406030204" pitchFamily="18" charset="0"/>
                        </a:rPr>
                        <m:t>≤6</m:t>
                      </m:r>
                      <m:r>
                        <a:rPr lang="en-GB" i="1">
                          <a:latin typeface="Cambria Math" panose="02040503050406030204" pitchFamily="18" charset="0"/>
                        </a:rPr>
                        <m:t>)</m:t>
                      </m:r>
                    </m:oMath>
                  </m:oMathPara>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1754326"/>
              </a:xfrm>
              <a:prstGeom prst="rect">
                <a:avLst/>
              </a:prstGeom>
              <a:blipFill>
                <a:blip r:embed="rId3"/>
                <a:stretch>
                  <a:fillRect l="-1200" t="-1736" b="-20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77017" y="2211800"/>
                <a:ext cx="4572001"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i="1" smtClean="0">
                          <a:solidFill>
                            <a:srgbClr val="FF0000"/>
                          </a:solidFill>
                          <a:latin typeface="Cambria Math" panose="02040503050406030204" pitchFamily="18" charset="0"/>
                        </a:rPr>
                        <m:t>≈</m:t>
                      </m:r>
                      <m:r>
                        <a:rPr lang="en-GB" i="1" smtClean="0">
                          <a:solidFill>
                            <a:srgbClr val="FF0000"/>
                          </a:solidFill>
                          <a:latin typeface="Cambria Math" panose="02040503050406030204" pitchFamily="18" charset="0"/>
                        </a:rPr>
                        <m:t>𝑃</m:t>
                      </m:r>
                      <m:d>
                        <m:dPr>
                          <m:ctrlPr>
                            <a:rPr lang="en-GB" i="1">
                              <a:solidFill>
                                <a:srgbClr val="FF0000"/>
                              </a:solidFill>
                              <a:latin typeface="Cambria Math" panose="02040503050406030204" pitchFamily="18" charset="0"/>
                            </a:rPr>
                          </m:ctrlPr>
                        </m:dPr>
                        <m:e>
                          <m:r>
                            <a:rPr lang="en-GB" b="0" i="1" smtClean="0">
                              <a:solidFill>
                                <a:srgbClr val="FF0000"/>
                              </a:solidFill>
                              <a:latin typeface="Cambria Math" panose="02040503050406030204" pitchFamily="18" charset="0"/>
                            </a:rPr>
                            <m:t>3.5</m:t>
                          </m:r>
                          <m:r>
                            <a:rPr lang="en-GB" b="0" i="1" smtClean="0">
                              <a:solidFill>
                                <a:srgbClr val="FF0000"/>
                              </a:solidFill>
                              <a:latin typeface="Cambria Math" panose="02040503050406030204" pitchFamily="18" charset="0"/>
                              <a:ea typeface="Cambria Math" panose="02040503050406030204" pitchFamily="18" charset="0"/>
                            </a:rPr>
                            <m:t>≤</m:t>
                          </m:r>
                          <m:r>
                            <a:rPr lang="en-GB" b="0" i="1" smtClean="0">
                              <a:solidFill>
                                <a:srgbClr val="FF0000"/>
                              </a:solidFill>
                              <a:latin typeface="Cambria Math" panose="02040503050406030204" pitchFamily="18" charset="0"/>
                            </a:rPr>
                            <m:t>𝑌</m:t>
                          </m:r>
                          <m:r>
                            <a:rPr lang="en-GB" i="1">
                              <a:solidFill>
                                <a:srgbClr val="FF0000"/>
                              </a:solidFill>
                              <a:latin typeface="Cambria Math" panose="02040503050406030204" pitchFamily="18" charset="0"/>
                              <a:ea typeface="Cambria Math" panose="02040503050406030204" pitchFamily="18" charset="0"/>
                            </a:rPr>
                            <m:t>≤</m:t>
                          </m:r>
                          <m:r>
                            <a:rPr lang="en-GB" b="0" i="1" smtClean="0">
                              <a:solidFill>
                                <a:srgbClr val="FF0000"/>
                              </a:solidFill>
                              <a:latin typeface="Cambria Math" panose="02040503050406030204" pitchFamily="18" charset="0"/>
                            </a:rPr>
                            <m:t>6</m:t>
                          </m:r>
                          <m:r>
                            <a:rPr lang="en-GB" i="1">
                              <a:solidFill>
                                <a:srgbClr val="FF0000"/>
                              </a:solidFill>
                              <a:latin typeface="Cambria Math" panose="02040503050406030204" pitchFamily="18" charset="0"/>
                            </a:rPr>
                            <m:t>.5</m:t>
                          </m:r>
                        </m:e>
                      </m:d>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77017" y="2211800"/>
                <a:ext cx="4572001" cy="369332"/>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06790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1523238"/>
              </a:xfrm>
              <a:prstGeom prst="rect">
                <a:avLst/>
              </a:prstGeom>
              <a:noFill/>
            </p:spPr>
            <p:txBody>
              <a:bodyPr wrap="square" rtlCol="0">
                <a:spAutoFit/>
              </a:bodyPr>
              <a:lstStyle/>
              <a:p>
                <a:r>
                  <a:rPr lang="en-GB" dirty="0">
                    <a:latin typeface="Candara" panose="020E0502030303020204" pitchFamily="34" charset="0"/>
                  </a:rPr>
                  <a:t>The diameters of a rivet produced by a particular machine, </a:t>
                </a:r>
                <a14:m>
                  <m:oMath xmlns:m="http://schemas.openxmlformats.org/officeDocument/2006/math">
                    <m:r>
                      <a:rPr lang="en-GB" b="0" i="1" smtClean="0">
                        <a:latin typeface="Cambria Math" panose="02040503050406030204" pitchFamily="18" charset="0"/>
                      </a:rPr>
                      <m:t>𝑋</m:t>
                    </m:r>
                  </m:oMath>
                </a14:m>
                <a:r>
                  <a:rPr lang="en-GB" dirty="0">
                    <a:latin typeface="Candara" panose="020E0502030303020204" pitchFamily="34" charset="0"/>
                  </a:rPr>
                  <a:t> mm, is modelled as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r>
                          <a:rPr lang="en-GB" b="0" i="1" smtClean="0">
                            <a:latin typeface="Cambria Math" panose="02040503050406030204" pitchFamily="18" charset="0"/>
                          </a:rPr>
                          <m:t>10, 0.09</m:t>
                        </m:r>
                      </m:e>
                    </m:d>
                  </m:oMath>
                </a14:m>
                <a:r>
                  <a:rPr lang="en-GB" dirty="0">
                    <a:latin typeface="Candara" panose="020E0502030303020204" pitchFamily="34" charset="0"/>
                  </a:rPr>
                  <a:t>. Find:</a:t>
                </a:r>
              </a:p>
              <a:p>
                <a:pPr marL="342900" indent="-342900">
                  <a:buAutoNum type="alphaLcParenR"/>
                </a:pPr>
                <a:r>
                  <a:rPr lang="en-GB" b="0" dirty="0">
                    <a:latin typeface="Candara" panose="020E0502030303020204" pitchFamily="34" charset="0"/>
                  </a:rPr>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&gt;10.6</m:t>
                        </m:r>
                      </m:e>
                    </m:d>
                  </m:oMath>
                </a14:m>
                <a:endParaRPr lang="en-GB" b="0" dirty="0">
                  <a:latin typeface="Candara" panose="020E0502030303020204" pitchFamily="34" charset="0"/>
                </a:endParaRPr>
              </a:p>
              <a:p>
                <a:pPr marL="342900" indent="-342900">
                  <a:buAutoNum type="alphaLcParenR"/>
                </a:pPr>
                <a:r>
                  <a:rPr lang="en-GB" dirty="0">
                    <a:latin typeface="Candara" panose="020E0502030303020204" pitchFamily="34" charset="0"/>
                  </a:rPr>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&lt;9.1</m:t>
                        </m:r>
                      </m:e>
                    </m:d>
                  </m:oMath>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1523238"/>
              </a:xfrm>
              <a:prstGeom prst="rect">
                <a:avLst/>
              </a:prstGeom>
              <a:blipFill>
                <a:blip r:embed="rId2"/>
                <a:stretch>
                  <a:fillRect l="-1067" t="-2410" b="-28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1200329"/>
              </a:xfrm>
              <a:prstGeom prst="rect">
                <a:avLst/>
              </a:prstGeom>
              <a:noFill/>
            </p:spPr>
            <p:txBody>
              <a:bodyPr wrap="square" rtlCol="0">
                <a:spAutoFit/>
              </a:bodyPr>
              <a:lstStyle/>
              <a:p>
                <a:r>
                  <a:rPr lang="en-GB" dirty="0">
                    <a:latin typeface="Candara" panose="020E0502030303020204" pitchFamily="34" charset="0"/>
                  </a:rPr>
                  <a:t>The diameters of a rivet produced by a particular machine, </a:t>
                </a:r>
                <a14:m>
                  <m:oMath xmlns:m="http://schemas.openxmlformats.org/officeDocument/2006/math">
                    <m:r>
                      <a:rPr lang="en-GB" i="1">
                        <a:latin typeface="Cambria Math" panose="02040503050406030204" pitchFamily="18" charset="0"/>
                      </a:rPr>
                      <m:t>𝑋</m:t>
                    </m:r>
                  </m:oMath>
                </a14:m>
                <a:r>
                  <a:rPr lang="en-GB" dirty="0">
                    <a:latin typeface="Candara" panose="020E0502030303020204" pitchFamily="34" charset="0"/>
                  </a:rPr>
                  <a:t> mm, is modelled as </a:t>
                </a:r>
                <a14:m>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𝑁</m:t>
                    </m:r>
                    <m:d>
                      <m:dPr>
                        <m:ctrlPr>
                          <a:rPr lang="en-GB" i="1">
                            <a:latin typeface="Cambria Math" panose="02040503050406030204" pitchFamily="18" charset="0"/>
                          </a:rPr>
                        </m:ctrlPr>
                      </m:dPr>
                      <m:e>
                        <m:r>
                          <a:rPr lang="en-GB" b="0" i="1" smtClean="0">
                            <a:latin typeface="Cambria Math" panose="02040503050406030204" pitchFamily="18" charset="0"/>
                          </a:rPr>
                          <m:t>8, 0.04</m:t>
                        </m:r>
                      </m:e>
                    </m:d>
                  </m:oMath>
                </a14:m>
                <a:r>
                  <a:rPr lang="en-GB" dirty="0">
                    <a:latin typeface="Candara" panose="020E0502030303020204" pitchFamily="34" charset="0"/>
                  </a:rPr>
                  <a:t>. Find:</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&gt;8.2</m:t>
                          </m:r>
                        </m:e>
                      </m:d>
                    </m:oMath>
                  </m:oMathPara>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1200329"/>
              </a:xfrm>
              <a:prstGeom prst="rect">
                <a:avLst/>
              </a:prstGeom>
              <a:blipFill>
                <a:blip r:embed="rId3"/>
                <a:stretch>
                  <a:fillRect l="-1200" t="-253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82033" y="1657803"/>
                <a:ext cx="4572001"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i="1" dirty="0" smtClean="0">
                          <a:solidFill>
                            <a:srgbClr val="FF0000"/>
                          </a:solidFill>
                          <a:latin typeface="Cambria Math" panose="02040503050406030204" pitchFamily="18" charset="0"/>
                        </a:rPr>
                        <m:t>0.16</m:t>
                      </m:r>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82033" y="1657803"/>
                <a:ext cx="4572001" cy="369332"/>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97275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p:sp>
        <p:nvSpPr>
          <p:cNvPr id="10" name="TextBox 9"/>
          <p:cNvSpPr txBox="1"/>
          <p:nvPr/>
        </p:nvSpPr>
        <p:spPr>
          <a:xfrm>
            <a:off x="-5017" y="466404"/>
            <a:ext cx="4572000" cy="2308324"/>
          </a:xfrm>
          <a:prstGeom prst="rect">
            <a:avLst/>
          </a:prstGeom>
          <a:noFill/>
        </p:spPr>
        <p:txBody>
          <a:bodyPr wrap="square" rtlCol="0">
            <a:spAutoFit/>
          </a:bodyPr>
          <a:lstStyle/>
          <a:p>
            <a:r>
              <a:rPr lang="en-GB" sz="1600" dirty="0">
                <a:latin typeface="Candara" panose="020E0502030303020204" pitchFamily="34" charset="0"/>
              </a:rPr>
              <a:t>For a particular type of flower bulbs, 44% will produce red flowers. A random sample of 160 bulbs is planted. </a:t>
            </a:r>
          </a:p>
          <a:p>
            <a:pPr marL="342900" indent="-342900">
              <a:buAutoNum type="alphaLcParenBoth"/>
            </a:pPr>
            <a:r>
              <a:rPr lang="en-GB" sz="1600" dirty="0">
                <a:latin typeface="Candara" panose="020E0502030303020204" pitchFamily="34" charset="0"/>
              </a:rPr>
              <a:t>Calculate the actual probability that there are exactly 70 red flowers.</a:t>
            </a:r>
          </a:p>
          <a:p>
            <a:pPr marL="342900" indent="-342900">
              <a:buAutoNum type="alphaLcParenBoth"/>
            </a:pPr>
            <a:r>
              <a:rPr lang="en-GB" sz="1600" dirty="0">
                <a:latin typeface="Candara" panose="020E0502030303020204" pitchFamily="34" charset="0"/>
              </a:rPr>
              <a:t>Use a normal approximation to find a estimate that there are exactly 70 red flowers.</a:t>
            </a:r>
          </a:p>
          <a:p>
            <a:pPr marL="342900" indent="-342900">
              <a:buAutoNum type="alphaLcParenBoth"/>
            </a:pPr>
            <a:r>
              <a:rPr lang="en-GB" sz="1600" dirty="0">
                <a:latin typeface="Candara" panose="020E0502030303020204" pitchFamily="34" charset="0"/>
              </a:rPr>
              <a:t>Hence determine the percentage error of the normal approximation for 70 red flowers.</a:t>
            </a:r>
          </a:p>
        </p:txBody>
      </p:sp>
      <p:sp>
        <p:nvSpPr>
          <p:cNvPr id="11" name="TextBox 10"/>
          <p:cNvSpPr txBox="1"/>
          <p:nvPr/>
        </p:nvSpPr>
        <p:spPr>
          <a:xfrm>
            <a:off x="4577017" y="457474"/>
            <a:ext cx="4572000" cy="2308324"/>
          </a:xfrm>
          <a:prstGeom prst="rect">
            <a:avLst/>
          </a:prstGeom>
          <a:noFill/>
        </p:spPr>
        <p:txBody>
          <a:bodyPr wrap="square" rtlCol="0">
            <a:spAutoFit/>
          </a:bodyPr>
          <a:lstStyle/>
          <a:p>
            <a:r>
              <a:rPr lang="en-GB" sz="1600" dirty="0">
                <a:latin typeface="Candara" panose="020E0502030303020204" pitchFamily="34" charset="0"/>
              </a:rPr>
              <a:t>For a particular type of flower bulbs, 55% will produce yellow flowers. A random sample of 80 bulbs is planted. </a:t>
            </a:r>
          </a:p>
          <a:p>
            <a:pPr marL="342900" indent="-342900">
              <a:buAutoNum type="alphaLcParenBoth"/>
            </a:pPr>
            <a:r>
              <a:rPr lang="en-GB" sz="1600" dirty="0">
                <a:latin typeface="Candara" panose="020E0502030303020204" pitchFamily="34" charset="0"/>
              </a:rPr>
              <a:t>Calculate the actual probability that there are exactly 50 yellow flowers.</a:t>
            </a:r>
          </a:p>
          <a:p>
            <a:pPr marL="342900" indent="-342900">
              <a:buAutoNum type="alphaLcParenBoth"/>
            </a:pPr>
            <a:r>
              <a:rPr lang="en-GB" sz="1600" dirty="0">
                <a:latin typeface="Candara" panose="020E0502030303020204" pitchFamily="34" charset="0"/>
              </a:rPr>
              <a:t>Use a normal approximation to find a estimate that there are exactly 50 yellow flowers.</a:t>
            </a:r>
          </a:p>
          <a:p>
            <a:pPr marL="342900" indent="-342900">
              <a:buAutoNum type="alphaLcParenBoth"/>
            </a:pPr>
            <a:r>
              <a:rPr lang="en-GB" sz="1600" dirty="0">
                <a:latin typeface="Candara" panose="020E0502030303020204" pitchFamily="34" charset="0"/>
              </a:rPr>
              <a:t>Hence determine the percentage error of the normal approximation for 50  yellow flowers.</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77017" y="3059668"/>
                <a:ext cx="4572001" cy="923330"/>
              </a:xfrm>
              <a:prstGeom prst="rect">
                <a:avLst/>
              </a:prstGeom>
            </p:spPr>
            <p:txBody>
              <a:bodyPr wrap="square">
                <a:spAutoFit/>
              </a:bodyPr>
              <a:lstStyle/>
              <a:p>
                <a:r>
                  <a:rPr lang="en-GB" dirty="0">
                    <a:solidFill>
                      <a:srgbClr val="FF0000"/>
                    </a:solidFill>
                    <a:latin typeface="Candara" panose="020E0502030303020204" pitchFamily="34" charset="0"/>
                  </a:rPr>
                  <a:t>a) </a:t>
                </a:r>
                <a14:m>
                  <m:oMath xmlns:m="http://schemas.openxmlformats.org/officeDocument/2006/math">
                    <m:r>
                      <a:rPr lang="en-GB" i="1">
                        <a:solidFill>
                          <a:srgbClr val="FF0000"/>
                        </a:solidFill>
                        <a:latin typeface="Cambria Math" panose="02040503050406030204" pitchFamily="18" charset="0"/>
                      </a:rPr>
                      <m:t>0.0365</m:t>
                    </m:r>
                  </m:oMath>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b) </a:t>
                </a:r>
                <a14:m>
                  <m:oMath xmlns:m="http://schemas.openxmlformats.org/officeDocument/2006/math">
                    <m:r>
                      <a:rPr lang="en-GB" i="1">
                        <a:solidFill>
                          <a:srgbClr val="FF0000"/>
                        </a:solidFill>
                        <a:latin typeface="Cambria Math" panose="02040503050406030204" pitchFamily="18" charset="0"/>
                      </a:rPr>
                      <m:t>0.0362 (4</m:t>
                    </m:r>
                    <m:r>
                      <a:rPr lang="en-GB" i="1">
                        <a:solidFill>
                          <a:srgbClr val="FF0000"/>
                        </a:solidFill>
                        <a:latin typeface="Cambria Math" panose="02040503050406030204" pitchFamily="18" charset="0"/>
                      </a:rPr>
                      <m:t>𝑑𝑝</m:t>
                    </m:r>
                    <m:r>
                      <a:rPr lang="en-GB" i="1">
                        <a:solidFill>
                          <a:srgbClr val="FF0000"/>
                        </a:solidFill>
                        <a:latin typeface="Cambria Math" panose="02040503050406030204" pitchFamily="18" charset="0"/>
                      </a:rPr>
                      <m:t>)</m:t>
                    </m:r>
                  </m:oMath>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c) </a:t>
                </a:r>
                <a14:m>
                  <m:oMath xmlns:m="http://schemas.openxmlformats.org/officeDocument/2006/math">
                    <m:r>
                      <a:rPr lang="en-GB" i="1">
                        <a:solidFill>
                          <a:srgbClr val="FF0000"/>
                        </a:solidFill>
                        <a:latin typeface="Cambria Math" panose="02040503050406030204" pitchFamily="18" charset="0"/>
                      </a:rPr>
                      <m:t>0.82</m:t>
                    </m:r>
                    <m:r>
                      <a:rPr lang="en-GB" b="0" i="1" smtClean="0">
                        <a:solidFill>
                          <a:srgbClr val="FF0000"/>
                        </a:solidFill>
                        <a:latin typeface="Cambria Math" panose="02040503050406030204" pitchFamily="18" charset="0"/>
                      </a:rPr>
                      <m:t>%</m:t>
                    </m:r>
                  </m:oMath>
                </a14:m>
                <a:r>
                  <a:rPr lang="en-GB" dirty="0">
                    <a:solidFill>
                      <a:srgbClr val="FF0000"/>
                    </a:solidFill>
                    <a:latin typeface="Candara" panose="020E0502030303020204" pitchFamily="34" charset="0"/>
                  </a:rPr>
                  <a:t> (2 dp)</a:t>
                </a: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77017" y="3059668"/>
                <a:ext cx="4572001" cy="923330"/>
              </a:xfrm>
              <a:prstGeom prst="rect">
                <a:avLst/>
              </a:prstGeom>
              <a:blipFill>
                <a:blip r:embed="rId2"/>
                <a:stretch>
                  <a:fillRect l="-1200" t="-3974" b="-9934"/>
                </a:stretch>
              </a:blipFill>
            </p:spPr>
            <p:txBody>
              <a:bodyPr/>
              <a:lstStyle/>
              <a:p>
                <a:r>
                  <a:rPr lang="en-GB">
                    <a:noFill/>
                  </a:rPr>
                  <a:t> </a:t>
                </a:r>
              </a:p>
            </p:txBody>
          </p:sp>
        </mc:Fallback>
      </mc:AlternateContent>
    </p:spTree>
    <p:extLst>
      <p:ext uri="{BB962C8B-B14F-4D97-AF65-F5344CB8AC3E}">
        <p14:creationId xmlns:p14="http://schemas.microsoft.com/office/powerpoint/2010/main" val="23213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5016758"/>
              </a:xfrm>
              <a:prstGeom prst="rect">
                <a:avLst/>
              </a:prstGeom>
              <a:noFill/>
            </p:spPr>
            <p:txBody>
              <a:bodyPr wrap="square" rtlCol="0">
                <a:spAutoFit/>
              </a:bodyPr>
              <a:lstStyle/>
              <a:p>
                <a:r>
                  <a:rPr lang="en-GB" sz="1600" dirty="0">
                    <a:latin typeface="Candara" panose="020E0502030303020204" pitchFamily="34" charset="0"/>
                  </a:rPr>
                  <a:t>The random variable</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𝐵</m:t>
                      </m:r>
                      <m:r>
                        <a:rPr lang="en-GB" sz="1600" b="0" i="1" smtClean="0">
                          <a:latin typeface="Cambria Math" panose="02040503050406030204" pitchFamily="18" charset="0"/>
                          <a:ea typeface="Cambria Math" panose="02040503050406030204" pitchFamily="18" charset="0"/>
                        </a:rPr>
                        <m:t>(100, 0.51)</m:t>
                      </m:r>
                    </m:oMath>
                  </m:oMathPara>
                </a14:m>
                <a:endParaRPr lang="en-GB" sz="1600" dirty="0">
                  <a:latin typeface="Candara" panose="020E0502030303020204" pitchFamily="34" charset="0"/>
                </a:endParaRPr>
              </a:p>
              <a:p>
                <a:r>
                  <a:rPr lang="en-GB" sz="1600" dirty="0">
                    <a:latin typeface="Candara" panose="020E0502030303020204" pitchFamily="34" charset="0"/>
                  </a:rPr>
                  <a:t>Use a suitable approximation to estimate:</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r>
                        <a:rPr lang="en-GB" sz="1600" b="0" i="1" smtClean="0">
                          <a:latin typeface="Cambria Math" panose="02040503050406030204" pitchFamily="18" charset="0"/>
                        </a:rPr>
                        <m:t>(</m:t>
                      </m:r>
                      <m:r>
                        <a:rPr lang="en-GB" sz="1600" b="0" i="1" smtClean="0">
                          <a:latin typeface="Cambria Math" panose="02040503050406030204" pitchFamily="18" charset="0"/>
                        </a:rPr>
                        <m:t>𝑋</m:t>
                      </m:r>
                      <m:r>
                        <a:rPr lang="en-GB" sz="1600" b="0" i="1" smtClean="0">
                          <a:latin typeface="Cambria Math" panose="02040503050406030204" pitchFamily="18" charset="0"/>
                        </a:rPr>
                        <m:t>=45)</m:t>
                      </m:r>
                    </m:oMath>
                  </m:oMathPara>
                </a14:m>
                <a:endParaRPr lang="en-GB" sz="1600" dirty="0">
                  <a:latin typeface="Candara" panose="020E0502030303020204" pitchFamily="34" charset="0"/>
                </a:endParaRPr>
              </a:p>
              <a:p>
                <a:endParaRPr lang="en-GB" sz="1600" dirty="0">
                  <a:latin typeface="Candara" panose="020E0502030303020204" pitchFamily="34" charset="0"/>
                </a:endParaRPr>
              </a:p>
              <a:p>
                <a:endParaRPr lang="en-GB" sz="1600" dirty="0">
                  <a:latin typeface="Candara" panose="020E0502030303020204" pitchFamily="34" charset="0"/>
                </a:endParaRPr>
              </a:p>
              <a:p>
                <a:endParaRPr lang="en-GB" sz="1600" dirty="0">
                  <a:latin typeface="Candara" panose="020E0502030303020204" pitchFamily="34" charset="0"/>
                </a:endParaRPr>
              </a:p>
              <a:p>
                <a:endParaRPr lang="en-GB" sz="16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r>
                        <a:rPr lang="en-GB" sz="1600" b="0" i="1" smtClean="0">
                          <a:latin typeface="Cambria Math" panose="02040503050406030204" pitchFamily="18" charset="0"/>
                        </a:rPr>
                        <m:t>(</m:t>
                      </m:r>
                      <m:r>
                        <a:rPr lang="en-GB" sz="1600" b="0" i="1" smtClean="0">
                          <a:latin typeface="Cambria Math" panose="02040503050406030204" pitchFamily="18" charset="0"/>
                        </a:rPr>
                        <m:t>𝑋</m:t>
                      </m:r>
                      <m:r>
                        <a:rPr lang="en-GB" sz="1600" b="0" i="1" smtClean="0">
                          <a:latin typeface="Cambria Math" panose="02040503050406030204" pitchFamily="18" charset="0"/>
                        </a:rPr>
                        <m:t>&gt;54)</m:t>
                      </m:r>
                    </m:oMath>
                  </m:oMathPara>
                </a14:m>
                <a:endParaRPr lang="en-GB" sz="1600" dirty="0">
                  <a:latin typeface="Candara" panose="020E0502030303020204" pitchFamily="34" charset="0"/>
                </a:endParaRPr>
              </a:p>
              <a:p>
                <a:endParaRPr lang="en-GB" sz="1600" dirty="0">
                  <a:latin typeface="Candara" panose="020E0502030303020204" pitchFamily="34" charset="0"/>
                </a:endParaRPr>
              </a:p>
              <a:p>
                <a:endParaRPr lang="en-GB" sz="1600" dirty="0">
                  <a:latin typeface="Candara" panose="020E0502030303020204" pitchFamily="34" charset="0"/>
                </a:endParaRPr>
              </a:p>
              <a:p>
                <a:endParaRPr lang="en-GB" sz="1600" dirty="0">
                  <a:latin typeface="Candara" panose="020E0502030303020204" pitchFamily="34" charset="0"/>
                </a:endParaRPr>
              </a:p>
              <a:p>
                <a:endParaRPr lang="en-GB" sz="16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r>
                        <a:rPr lang="en-GB" sz="1600" b="0" i="1" smtClean="0">
                          <a:latin typeface="Cambria Math" panose="02040503050406030204" pitchFamily="18" charset="0"/>
                        </a:rPr>
                        <m:t>(</m:t>
                      </m:r>
                      <m:r>
                        <a:rPr lang="en-GB" sz="1600" b="0" i="1" smtClean="0">
                          <a:latin typeface="Cambria Math" panose="02040503050406030204" pitchFamily="18" charset="0"/>
                        </a:rPr>
                        <m:t>𝑋</m:t>
                      </m:r>
                      <m:r>
                        <a:rPr lang="en-GB" sz="1600" i="1">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43)</m:t>
                      </m:r>
                    </m:oMath>
                  </m:oMathPara>
                </a14:m>
                <a:endParaRPr lang="en-GB" sz="1600" dirty="0">
                  <a:latin typeface="Candara" panose="020E0502030303020204" pitchFamily="34" charset="0"/>
                </a:endParaRPr>
              </a:p>
              <a:p>
                <a:endParaRPr lang="en-GB" sz="1600" dirty="0">
                  <a:latin typeface="Candara" panose="020E0502030303020204" pitchFamily="34" charset="0"/>
                </a:endParaRPr>
              </a:p>
              <a:p>
                <a:endParaRPr lang="en-GB" sz="1600" dirty="0">
                  <a:latin typeface="Candara" panose="020E0502030303020204" pitchFamily="34" charset="0"/>
                </a:endParaRPr>
              </a:p>
              <a:p>
                <a:endParaRPr lang="en-GB" sz="1600" dirty="0">
                  <a:latin typeface="Candara" panose="020E0502030303020204" pitchFamily="34" charset="0"/>
                </a:endParaRPr>
              </a:p>
              <a:p>
                <a:endParaRPr lang="en-GB" sz="1600" dirty="0">
                  <a:latin typeface="Candara" panose="020E0502030303020204" pitchFamily="34" charset="0"/>
                </a:endParaRPr>
              </a:p>
              <a:p>
                <a:endParaRPr lang="en-GB" sz="16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r>
                        <a:rPr lang="en-GB" sz="1600" b="0" i="1" smtClean="0">
                          <a:latin typeface="Cambria Math" panose="02040503050406030204" pitchFamily="18" charset="0"/>
                        </a:rPr>
                        <m:t>(47&lt;</m:t>
                      </m:r>
                      <m:r>
                        <a:rPr lang="en-GB" sz="1600" b="0" i="1" smtClean="0">
                          <a:latin typeface="Cambria Math" panose="02040503050406030204" pitchFamily="18" charset="0"/>
                        </a:rPr>
                        <m:t>𝑋</m:t>
                      </m:r>
                      <m:r>
                        <a:rPr lang="en-GB" sz="1600" b="0" i="1" smtClean="0">
                          <a:latin typeface="Cambria Math" panose="02040503050406030204" pitchFamily="18" charset="0"/>
                          <a:ea typeface="Cambria Math" panose="02040503050406030204" pitchFamily="18" charset="0"/>
                        </a:rPr>
                        <m:t>≤51)</m:t>
                      </m:r>
                    </m:oMath>
                  </m:oMathPara>
                </a14:m>
                <a:endParaRPr lang="en-GB" sz="16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5016758"/>
              </a:xfrm>
              <a:prstGeom prst="rect">
                <a:avLst/>
              </a:prstGeom>
              <a:blipFill>
                <a:blip r:embed="rId2"/>
                <a:stretch>
                  <a:fillRect l="-667" t="-3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5016758"/>
              </a:xfrm>
              <a:prstGeom prst="rect">
                <a:avLst/>
              </a:prstGeom>
              <a:noFill/>
            </p:spPr>
            <p:txBody>
              <a:bodyPr wrap="square" rtlCol="0">
                <a:spAutoFit/>
              </a:bodyPr>
              <a:lstStyle/>
              <a:p>
                <a:r>
                  <a:rPr lang="en-GB" sz="1600" dirty="0">
                    <a:latin typeface="Candara" panose="020E0502030303020204" pitchFamily="34" charset="0"/>
                  </a:rPr>
                  <a:t>The random variable</a:t>
                </a:r>
              </a:p>
              <a:p>
                <a:pPr/>
                <a14:m>
                  <m:oMathPara xmlns:m="http://schemas.openxmlformats.org/officeDocument/2006/math">
                    <m:oMathParaPr>
                      <m:jc m:val="centerGroup"/>
                    </m:oMathParaPr>
                    <m:oMath xmlns:m="http://schemas.openxmlformats.org/officeDocument/2006/math">
                      <m:r>
                        <a:rPr lang="en-GB" sz="1600" i="1">
                          <a:latin typeface="Cambria Math" panose="02040503050406030204" pitchFamily="18" charset="0"/>
                        </a:rPr>
                        <m:t>𝑋</m:t>
                      </m:r>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𝐵</m:t>
                      </m:r>
                      <m:r>
                        <a:rPr lang="en-GB" sz="1600" i="1">
                          <a:latin typeface="Cambria Math" panose="02040503050406030204" pitchFamily="18" charset="0"/>
                          <a:ea typeface="Cambria Math" panose="02040503050406030204" pitchFamily="18" charset="0"/>
                        </a:rPr>
                        <m:t>(200, 0.47)</m:t>
                      </m:r>
                    </m:oMath>
                  </m:oMathPara>
                </a14:m>
                <a:endParaRPr lang="en-GB" sz="1600" dirty="0">
                  <a:latin typeface="Candara" panose="020E0502030303020204" pitchFamily="34" charset="0"/>
                </a:endParaRPr>
              </a:p>
              <a:p>
                <a:r>
                  <a:rPr lang="en-GB" sz="1600" dirty="0">
                    <a:latin typeface="Candara" panose="020E0502030303020204" pitchFamily="34" charset="0"/>
                  </a:rPr>
                  <a:t>Use a suitable approximation to estimate:</a:t>
                </a:r>
              </a:p>
              <a:p>
                <a:pPr/>
                <a14:m>
                  <m:oMathPara xmlns:m="http://schemas.openxmlformats.org/officeDocument/2006/math">
                    <m:oMathParaPr>
                      <m:jc m:val="centerGroup"/>
                    </m:oMathParaPr>
                    <m:oMath xmlns:m="http://schemas.openxmlformats.org/officeDocument/2006/math">
                      <m:r>
                        <a:rPr lang="en-GB" sz="1600" i="1">
                          <a:latin typeface="Cambria Math" panose="02040503050406030204" pitchFamily="18" charset="0"/>
                        </a:rPr>
                        <m:t>𝑃</m:t>
                      </m:r>
                      <m:r>
                        <a:rPr lang="en-GB" sz="1600" i="1">
                          <a:latin typeface="Cambria Math" panose="02040503050406030204" pitchFamily="18" charset="0"/>
                        </a:rPr>
                        <m:t>(</m:t>
                      </m:r>
                      <m:r>
                        <a:rPr lang="en-GB" sz="1600" i="1">
                          <a:latin typeface="Cambria Math" panose="02040503050406030204" pitchFamily="18" charset="0"/>
                        </a:rPr>
                        <m:t>𝑋</m:t>
                      </m:r>
                      <m:r>
                        <a:rPr lang="en-GB" sz="1600" i="1">
                          <a:latin typeface="Cambria Math" panose="02040503050406030204" pitchFamily="18" charset="0"/>
                        </a:rPr>
                        <m:t>=87)</m:t>
                      </m:r>
                    </m:oMath>
                  </m:oMathPara>
                </a14:m>
                <a:endParaRPr lang="en-GB" sz="1600" dirty="0">
                  <a:latin typeface="Candara" panose="020E0502030303020204" pitchFamily="34" charset="0"/>
                </a:endParaRPr>
              </a:p>
              <a:p>
                <a:endParaRPr lang="en-GB" sz="1600" dirty="0">
                  <a:latin typeface="Candara" panose="020E0502030303020204" pitchFamily="34" charset="0"/>
                </a:endParaRPr>
              </a:p>
              <a:p>
                <a:endParaRPr lang="en-GB" sz="1600" dirty="0">
                  <a:latin typeface="Candara" panose="020E0502030303020204" pitchFamily="34" charset="0"/>
                </a:endParaRPr>
              </a:p>
              <a:p>
                <a:endParaRPr lang="en-GB" sz="1600" dirty="0">
                  <a:latin typeface="Candara" panose="020E0502030303020204" pitchFamily="34" charset="0"/>
                </a:endParaRPr>
              </a:p>
              <a:p>
                <a:endParaRPr lang="en-GB" sz="16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sz="1600" i="1">
                          <a:latin typeface="Cambria Math" panose="02040503050406030204" pitchFamily="18" charset="0"/>
                        </a:rPr>
                        <m:t>𝑃</m:t>
                      </m:r>
                      <m:r>
                        <a:rPr lang="en-GB" sz="1600" i="1">
                          <a:latin typeface="Cambria Math" panose="02040503050406030204" pitchFamily="18" charset="0"/>
                        </a:rPr>
                        <m:t>(</m:t>
                      </m:r>
                      <m:r>
                        <a:rPr lang="en-GB" sz="1600" i="1">
                          <a:latin typeface="Cambria Math" panose="02040503050406030204" pitchFamily="18" charset="0"/>
                        </a:rPr>
                        <m:t>𝑋</m:t>
                      </m:r>
                      <m:r>
                        <a:rPr lang="en-GB" sz="1600" i="1">
                          <a:latin typeface="Cambria Math" panose="02040503050406030204" pitchFamily="18" charset="0"/>
                        </a:rPr>
                        <m:t>&gt;102)</m:t>
                      </m:r>
                    </m:oMath>
                  </m:oMathPara>
                </a14:m>
                <a:endParaRPr lang="en-GB" sz="1600" dirty="0">
                  <a:latin typeface="Candara" panose="020E0502030303020204" pitchFamily="34" charset="0"/>
                </a:endParaRPr>
              </a:p>
              <a:p>
                <a:endParaRPr lang="en-GB" sz="1600" dirty="0">
                  <a:latin typeface="Candara" panose="020E0502030303020204" pitchFamily="34" charset="0"/>
                </a:endParaRPr>
              </a:p>
              <a:p>
                <a:endParaRPr lang="en-GB" sz="1600" dirty="0">
                  <a:latin typeface="Candara" panose="020E0502030303020204" pitchFamily="34" charset="0"/>
                </a:endParaRPr>
              </a:p>
              <a:p>
                <a:endParaRPr lang="en-GB" sz="1600" dirty="0">
                  <a:latin typeface="Candara" panose="020E0502030303020204" pitchFamily="34" charset="0"/>
                </a:endParaRPr>
              </a:p>
              <a:p>
                <a:endParaRPr lang="en-GB" sz="16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sz="1600" i="1">
                          <a:latin typeface="Cambria Math" panose="02040503050406030204" pitchFamily="18" charset="0"/>
                        </a:rPr>
                        <m:t>𝑃</m:t>
                      </m:r>
                      <m:r>
                        <a:rPr lang="en-GB" sz="1600" i="1">
                          <a:latin typeface="Cambria Math" panose="02040503050406030204" pitchFamily="18" charset="0"/>
                        </a:rPr>
                        <m:t>(</m:t>
                      </m:r>
                      <m:r>
                        <a:rPr lang="en-GB" sz="1600" i="1">
                          <a:latin typeface="Cambria Math" panose="02040503050406030204" pitchFamily="18" charset="0"/>
                        </a:rPr>
                        <m:t>𝑋</m:t>
                      </m:r>
                      <m:r>
                        <a:rPr lang="en-GB" sz="1600" i="1">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91</m:t>
                      </m:r>
                      <m:r>
                        <a:rPr lang="en-GB" sz="1600" i="1">
                          <a:latin typeface="Cambria Math" panose="02040503050406030204" pitchFamily="18" charset="0"/>
                          <a:ea typeface="Cambria Math" panose="02040503050406030204" pitchFamily="18" charset="0"/>
                        </a:rPr>
                        <m:t>)</m:t>
                      </m:r>
                    </m:oMath>
                  </m:oMathPara>
                </a14:m>
                <a:endParaRPr lang="en-GB" sz="1600" dirty="0">
                  <a:latin typeface="Candara" panose="020E0502030303020204" pitchFamily="34" charset="0"/>
                </a:endParaRPr>
              </a:p>
              <a:p>
                <a:endParaRPr lang="en-GB" sz="1600" dirty="0">
                  <a:latin typeface="Candara" panose="020E0502030303020204" pitchFamily="34" charset="0"/>
                </a:endParaRPr>
              </a:p>
              <a:p>
                <a:endParaRPr lang="en-GB" sz="1600" dirty="0">
                  <a:latin typeface="Candara" panose="020E0502030303020204" pitchFamily="34" charset="0"/>
                </a:endParaRPr>
              </a:p>
              <a:p>
                <a:endParaRPr lang="en-GB" sz="1600" dirty="0">
                  <a:latin typeface="Candara" panose="020E0502030303020204" pitchFamily="34" charset="0"/>
                </a:endParaRPr>
              </a:p>
              <a:p>
                <a:endParaRPr lang="en-GB" sz="1600" dirty="0">
                  <a:latin typeface="Candara" panose="020E0502030303020204" pitchFamily="34" charset="0"/>
                </a:endParaRPr>
              </a:p>
              <a:p>
                <a:endParaRPr lang="en-GB" sz="16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sz="1600" i="1">
                          <a:latin typeface="Cambria Math" panose="02040503050406030204" pitchFamily="18" charset="0"/>
                        </a:rPr>
                        <m:t>𝑃</m:t>
                      </m:r>
                      <m:r>
                        <a:rPr lang="en-GB" sz="1600" i="1">
                          <a:latin typeface="Cambria Math" panose="02040503050406030204" pitchFamily="18" charset="0"/>
                        </a:rPr>
                        <m:t>(89≤</m:t>
                      </m:r>
                      <m:r>
                        <a:rPr lang="en-GB" sz="1600" i="1">
                          <a:latin typeface="Cambria Math" panose="02040503050406030204" pitchFamily="18" charset="0"/>
                        </a:rPr>
                        <m:t>𝑋</m:t>
                      </m:r>
                      <m:r>
                        <a:rPr lang="en-GB" sz="1600" b="0" i="1" smtClean="0">
                          <a:latin typeface="Cambria Math" panose="02040503050406030204" pitchFamily="18" charset="0"/>
                        </a:rPr>
                        <m:t>&lt;98</m:t>
                      </m:r>
                      <m:r>
                        <a:rPr lang="en-GB" sz="1600" i="1">
                          <a:latin typeface="Cambria Math" panose="02040503050406030204" pitchFamily="18" charset="0"/>
                          <a:ea typeface="Cambria Math" panose="02040503050406030204" pitchFamily="18" charset="0"/>
                        </a:rPr>
                        <m:t>)</m:t>
                      </m:r>
                    </m:oMath>
                  </m:oMathPara>
                </a14:m>
                <a:endParaRPr lang="en-GB" sz="16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5016758"/>
              </a:xfrm>
              <a:prstGeom prst="rect">
                <a:avLst/>
              </a:prstGeom>
              <a:blipFill>
                <a:blip r:embed="rId3"/>
                <a:stretch>
                  <a:fillRect l="-800" t="-3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66983" y="1499315"/>
                <a:ext cx="4572001" cy="4247317"/>
              </a:xfrm>
              <a:prstGeom prst="rect">
                <a:avLst/>
              </a:prstGeom>
            </p:spPr>
            <p:txBody>
              <a:bodyPr wrap="square">
                <a:spAutoFit/>
              </a:bodyPr>
              <a:lstStyle/>
              <a:p>
                <a:pPr algn="ctr"/>
                <a14:m>
                  <m:oMath xmlns:m="http://schemas.openxmlformats.org/officeDocument/2006/math">
                    <m:r>
                      <a:rPr lang="en-GB" b="0" i="1" smtClean="0">
                        <a:solidFill>
                          <a:srgbClr val="FF0000"/>
                        </a:solidFill>
                        <a:latin typeface="Cambria Math" panose="02040503050406030204" pitchFamily="18" charset="0"/>
                      </a:rPr>
                      <m:t>0.0346</m:t>
                    </m:r>
                  </m:oMath>
                </a14:m>
                <a:r>
                  <a:rPr lang="en-GB" dirty="0">
                    <a:solidFill>
                      <a:srgbClr val="FF0000"/>
                    </a:solidFill>
                    <a:latin typeface="Candara" panose="020E0502030303020204" pitchFamily="34" charset="0"/>
                  </a:rPr>
                  <a:t> (4 dp)</a:t>
                </a:r>
              </a:p>
              <a:p>
                <a:pPr algn="ctr"/>
                <a:endParaRPr lang="en-GB" dirty="0">
                  <a:solidFill>
                    <a:srgbClr val="FF0000"/>
                  </a:solidFill>
                  <a:latin typeface="Candara" panose="020E0502030303020204" pitchFamily="34" charset="0"/>
                </a:endParaRPr>
              </a:p>
              <a:p>
                <a:pPr algn="ctr"/>
                <a:endParaRPr lang="en-GB" dirty="0">
                  <a:solidFill>
                    <a:srgbClr val="FF0000"/>
                  </a:solidFill>
                  <a:latin typeface="Candara" panose="020E0502030303020204" pitchFamily="34" charset="0"/>
                </a:endParaRPr>
              </a:p>
              <a:p>
                <a:pPr algn="ctr"/>
                <a:endParaRPr lang="en-GB" dirty="0">
                  <a:solidFill>
                    <a:srgbClr val="FF0000"/>
                  </a:solidFill>
                  <a:latin typeface="Candara" panose="020E0502030303020204" pitchFamily="34" charset="0"/>
                </a:endParaRPr>
              </a:p>
              <a:p>
                <a:pPr algn="ctr"/>
                <a:endParaRPr lang="en-GB" dirty="0">
                  <a:solidFill>
                    <a:srgbClr val="FF0000"/>
                  </a:solidFill>
                  <a:latin typeface="Candara" panose="020E0502030303020204" pitchFamily="34" charset="0"/>
                </a:endParaRPr>
              </a:p>
              <a:p>
                <a:pPr algn="ctr"/>
                <a14:m>
                  <m:oMath xmlns:m="http://schemas.openxmlformats.org/officeDocument/2006/math">
                    <m:r>
                      <a:rPr lang="en-GB" b="0" i="1" smtClean="0">
                        <a:solidFill>
                          <a:srgbClr val="FF0000"/>
                        </a:solidFill>
                        <a:latin typeface="Cambria Math" panose="02040503050406030204" pitchFamily="18" charset="0"/>
                      </a:rPr>
                      <m:t>0.1142</m:t>
                    </m:r>
                  </m:oMath>
                </a14:m>
                <a:r>
                  <a:rPr lang="en-GB" dirty="0">
                    <a:solidFill>
                      <a:srgbClr val="FF0000"/>
                    </a:solidFill>
                    <a:latin typeface="Candara" panose="020E0502030303020204" pitchFamily="34" charset="0"/>
                  </a:rPr>
                  <a:t> (4 dp)</a:t>
                </a:r>
              </a:p>
              <a:p>
                <a:pPr algn="ctr"/>
                <a:endParaRPr lang="en-GB" dirty="0">
                  <a:solidFill>
                    <a:srgbClr val="FF0000"/>
                  </a:solidFill>
                  <a:latin typeface="Candara" panose="020E0502030303020204" pitchFamily="34" charset="0"/>
                </a:endParaRPr>
              </a:p>
              <a:p>
                <a:pPr algn="ctr"/>
                <a:endParaRPr lang="en-GB" dirty="0">
                  <a:solidFill>
                    <a:srgbClr val="FF0000"/>
                  </a:solidFill>
                  <a:latin typeface="Candara" panose="020E0502030303020204" pitchFamily="34" charset="0"/>
                </a:endParaRPr>
              </a:p>
              <a:p>
                <a:pPr algn="ctr"/>
                <a:endParaRPr lang="en-GB" dirty="0">
                  <a:solidFill>
                    <a:srgbClr val="FF0000"/>
                  </a:solidFill>
                  <a:latin typeface="Candara" panose="020E0502030303020204" pitchFamily="34" charset="0"/>
                </a:endParaRPr>
              </a:p>
              <a:p>
                <a:pPr algn="ctr"/>
                <a14:m>
                  <m:oMath xmlns:m="http://schemas.openxmlformats.org/officeDocument/2006/math">
                    <m:r>
                      <a:rPr lang="en-GB" b="0" i="1" smtClean="0">
                        <a:solidFill>
                          <a:srgbClr val="FF0000"/>
                        </a:solidFill>
                        <a:latin typeface="Cambria Math" panose="02040503050406030204" pitchFamily="18" charset="0"/>
                      </a:rPr>
                      <m:t>0.3616</m:t>
                    </m:r>
                  </m:oMath>
                </a14:m>
                <a:r>
                  <a:rPr lang="en-GB" dirty="0">
                    <a:solidFill>
                      <a:srgbClr val="FF0000"/>
                    </a:solidFill>
                    <a:latin typeface="Candara" panose="020E0502030303020204" pitchFamily="34" charset="0"/>
                  </a:rPr>
                  <a:t> (4 dp)</a:t>
                </a:r>
              </a:p>
              <a:p>
                <a:pPr algn="ctr"/>
                <a:endParaRPr lang="en-GB" dirty="0">
                  <a:solidFill>
                    <a:srgbClr val="FF0000"/>
                  </a:solidFill>
                  <a:latin typeface="Candara" panose="020E0502030303020204" pitchFamily="34" charset="0"/>
                </a:endParaRPr>
              </a:p>
              <a:p>
                <a:pPr algn="ctr"/>
                <a:endParaRPr lang="en-GB" dirty="0">
                  <a:solidFill>
                    <a:srgbClr val="FF0000"/>
                  </a:solidFill>
                  <a:latin typeface="Candara" panose="020E0502030303020204" pitchFamily="34" charset="0"/>
                </a:endParaRPr>
              </a:p>
              <a:p>
                <a:pPr algn="ctr"/>
                <a:endParaRPr lang="en-GB" dirty="0">
                  <a:solidFill>
                    <a:srgbClr val="FF0000"/>
                  </a:solidFill>
                  <a:latin typeface="Candara" panose="020E0502030303020204" pitchFamily="34" charset="0"/>
                </a:endParaRPr>
              </a:p>
              <a:p>
                <a:pPr algn="ctr"/>
                <a:endParaRPr lang="en-GB" dirty="0">
                  <a:solidFill>
                    <a:srgbClr val="FF0000"/>
                  </a:solidFill>
                  <a:latin typeface="Candara" panose="020E0502030303020204" pitchFamily="34" charset="0"/>
                </a:endParaRPr>
              </a:p>
              <a:p>
                <a:pPr algn="ctr"/>
                <a14:m>
                  <m:oMath xmlns:m="http://schemas.openxmlformats.org/officeDocument/2006/math">
                    <m:r>
                      <a:rPr lang="en-GB" b="0" i="1" smtClean="0">
                        <a:solidFill>
                          <a:srgbClr val="FF0000"/>
                        </a:solidFill>
                        <a:latin typeface="Cambria Math" panose="02040503050406030204" pitchFamily="18" charset="0"/>
                      </a:rPr>
                      <m:t>0.4721</m:t>
                    </m:r>
                  </m:oMath>
                </a14:m>
                <a:r>
                  <a:rPr lang="en-GB" dirty="0">
                    <a:solidFill>
                      <a:srgbClr val="FF0000"/>
                    </a:solidFill>
                    <a:latin typeface="Candara" panose="020E0502030303020204" pitchFamily="34" charset="0"/>
                  </a:rPr>
                  <a:t> (4 dp)</a:t>
                </a: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66983" y="1499315"/>
                <a:ext cx="4572001" cy="4247317"/>
              </a:xfrm>
              <a:prstGeom prst="rect">
                <a:avLst/>
              </a:prstGeom>
              <a:blipFill>
                <a:blip r:embed="rId4"/>
                <a:stretch>
                  <a:fillRect t="-861" b="-1291"/>
                </a:stretch>
              </a:blipFill>
            </p:spPr>
            <p:txBody>
              <a:bodyPr/>
              <a:lstStyle/>
              <a:p>
                <a:r>
                  <a:rPr lang="en-GB">
                    <a:noFill/>
                  </a:rPr>
                  <a:t> </a:t>
                </a:r>
              </a:p>
            </p:txBody>
          </p:sp>
        </mc:Fallback>
      </mc:AlternateContent>
    </p:spTree>
    <p:extLst>
      <p:ext uri="{BB962C8B-B14F-4D97-AF65-F5344CB8AC3E}">
        <p14:creationId xmlns:p14="http://schemas.microsoft.com/office/powerpoint/2010/main" val="346524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1449"/>
            <a:ext cx="6400800" cy="527222"/>
          </a:xfrm>
        </p:spPr>
        <p:txBody>
          <a:bodyP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ea typeface="+mn-ea"/>
                <a:cs typeface="+mn-cs"/>
              </a:rPr>
              <a:t>1) Regression, correlation and hypothesis testing</a:t>
            </a:r>
          </a:p>
        </p:txBody>
      </p:sp>
      <p:sp>
        <p:nvSpPr>
          <p:cNvPr id="4" name="TextBox 3">
            <a:extLst>
              <a:ext uri="{FF2B5EF4-FFF2-40B4-BE49-F238E27FC236}">
                <a16:creationId xmlns:a16="http://schemas.microsoft.com/office/drawing/2014/main" id="{CA12FE76-5CF5-4D77-BD77-246AEA852914}"/>
              </a:ext>
            </a:extLst>
          </p:cNvPr>
          <p:cNvSpPr txBox="1"/>
          <p:nvPr/>
        </p:nvSpPr>
        <p:spPr>
          <a:xfrm>
            <a:off x="6400800" y="21895"/>
            <a:ext cx="2687541" cy="646331"/>
          </a:xfrm>
          <a:prstGeom prst="rect">
            <a:avLst/>
          </a:prstGeom>
          <a:noFill/>
        </p:spPr>
        <p:txBody>
          <a:bodyPr wrap="square" rtlCol="0">
            <a:spAutoFit/>
          </a:bodyPr>
          <a:lstStyle/>
          <a:p>
            <a:r>
              <a:rPr lang="en-GB" dirty="0">
                <a:latin typeface="Candara" panose="020E0502030303020204" pitchFamily="34" charset="0"/>
                <a:hlinkClick r:id="rId2" action="ppaction://hlinksldjump"/>
              </a:rPr>
              <a:t>Statistics and Mechanics 2 CONTENTS</a:t>
            </a:r>
            <a:endParaRPr lang="en-GB" dirty="0">
              <a:latin typeface="Candara" panose="020E0502030303020204" pitchFamily="34" charset="0"/>
            </a:endParaRPr>
          </a:p>
        </p:txBody>
      </p:sp>
      <p:graphicFrame>
        <p:nvGraphicFramePr>
          <p:cNvPr id="3" name="Table 4">
            <a:extLst>
              <a:ext uri="{FF2B5EF4-FFF2-40B4-BE49-F238E27FC236}">
                <a16:creationId xmlns:a16="http://schemas.microsoft.com/office/drawing/2014/main" id="{025826F9-BBEB-4D37-A6CB-13A118B9C2C4}"/>
              </a:ext>
            </a:extLst>
          </p:cNvPr>
          <p:cNvGraphicFramePr>
            <a:graphicFrameLocks noGrp="1"/>
          </p:cNvGraphicFramePr>
          <p:nvPr>
            <p:extLst>
              <p:ext uri="{D42A27DB-BD31-4B8C-83A1-F6EECF244321}">
                <p14:modId xmlns:p14="http://schemas.microsoft.com/office/powerpoint/2010/main" val="3297247114"/>
              </p:ext>
            </p:extLst>
          </p:nvPr>
        </p:nvGraphicFramePr>
        <p:xfrm>
          <a:off x="-1" y="737040"/>
          <a:ext cx="9143999" cy="1097280"/>
        </p:xfrm>
        <a:graphic>
          <a:graphicData uri="http://schemas.openxmlformats.org/drawingml/2006/table">
            <a:tbl>
              <a:tblPr firstRow="1" bandRow="1">
                <a:tableStyleId>{5940675A-B579-460E-94D1-54222C63F5DA}</a:tableStyleId>
              </a:tblPr>
              <a:tblGrid>
                <a:gridCol w="9143999">
                  <a:extLst>
                    <a:ext uri="{9D8B030D-6E8A-4147-A177-3AD203B41FA5}">
                      <a16:colId xmlns:a16="http://schemas.microsoft.com/office/drawing/2014/main" val="2027632296"/>
                    </a:ext>
                  </a:extLst>
                </a:gridCol>
              </a:tblGrid>
              <a:tr h="299455">
                <a:tc>
                  <a:txBody>
                    <a:bodyPr/>
                    <a:lstStyle/>
                    <a:p>
                      <a:r>
                        <a:rPr lang="en-GB" dirty="0">
                          <a:latin typeface="Candara" panose="020E0502030303020204" pitchFamily="34" charset="0"/>
                          <a:hlinkClick r:id="rId3" action="ppaction://hlinksldjump"/>
                        </a:rPr>
                        <a:t>1.1) Exponential models</a:t>
                      </a:r>
                      <a:endParaRPr lang="en-GB" dirty="0">
                        <a:latin typeface="Candara" panose="020E0502030303020204" pitchFamily="34" charset="0"/>
                      </a:endParaRPr>
                    </a:p>
                  </a:txBody>
                  <a:tcPr/>
                </a:tc>
                <a:extLst>
                  <a:ext uri="{0D108BD9-81ED-4DB2-BD59-A6C34878D82A}">
                    <a16:rowId xmlns:a16="http://schemas.microsoft.com/office/drawing/2014/main" val="2632918424"/>
                  </a:ext>
                </a:extLst>
              </a:tr>
              <a:tr h="299455">
                <a:tc>
                  <a:txBody>
                    <a:bodyPr/>
                    <a:lstStyle/>
                    <a:p>
                      <a:r>
                        <a:rPr lang="en-GB" dirty="0">
                          <a:latin typeface="Candara" panose="020E0502030303020204" pitchFamily="34" charset="0"/>
                          <a:hlinkClick r:id="rId4" action="ppaction://hlinksldjump"/>
                        </a:rPr>
                        <a:t>1.2) Measuring correlation</a:t>
                      </a:r>
                      <a:endParaRPr lang="en-GB" dirty="0">
                        <a:latin typeface="Candara" panose="020E0502030303020204" pitchFamily="34" charset="0"/>
                      </a:endParaRPr>
                    </a:p>
                  </a:txBody>
                  <a:tcPr/>
                </a:tc>
                <a:extLst>
                  <a:ext uri="{0D108BD9-81ED-4DB2-BD59-A6C34878D82A}">
                    <a16:rowId xmlns:a16="http://schemas.microsoft.com/office/drawing/2014/main" val="3137919817"/>
                  </a:ext>
                </a:extLst>
              </a:tr>
              <a:tr h="299455">
                <a:tc>
                  <a:txBody>
                    <a:bodyPr/>
                    <a:lstStyle/>
                    <a:p>
                      <a:r>
                        <a:rPr lang="en-GB" dirty="0">
                          <a:latin typeface="Candara" panose="020E0502030303020204" pitchFamily="34" charset="0"/>
                          <a:hlinkClick r:id="rId5" action="ppaction://hlinksldjump"/>
                        </a:rPr>
                        <a:t>1.3) Hypothesis testing for zero correlation</a:t>
                      </a:r>
                      <a:endParaRPr lang="en-GB" dirty="0">
                        <a:latin typeface="Candara" panose="020E0502030303020204" pitchFamily="34" charset="0"/>
                      </a:endParaRPr>
                    </a:p>
                  </a:txBody>
                  <a:tcPr/>
                </a:tc>
                <a:extLst>
                  <a:ext uri="{0D108BD9-81ED-4DB2-BD59-A6C34878D82A}">
                    <a16:rowId xmlns:a16="http://schemas.microsoft.com/office/drawing/2014/main" val="1732762919"/>
                  </a:ext>
                </a:extLst>
              </a:tr>
            </a:tbl>
          </a:graphicData>
        </a:graphic>
      </p:graphicFrame>
    </p:spTree>
    <p:extLst>
      <p:ext uri="{BB962C8B-B14F-4D97-AF65-F5344CB8AC3E}">
        <p14:creationId xmlns:p14="http://schemas.microsoft.com/office/powerpoint/2010/main" val="40764235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7204364" cy="527222"/>
          </a:xfrm>
        </p:spPr>
        <p:txBody>
          <a:bodyPr/>
          <a:lstStyle/>
          <a:p>
            <a:r>
              <a:rPr lang="en-GB" dirty="0"/>
              <a:t>3.7) Hypothesis testing with the normal distribution</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275977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3046988"/>
              </a:xfrm>
              <a:prstGeom prst="rect">
                <a:avLst/>
              </a:prstGeom>
              <a:noFill/>
            </p:spPr>
            <p:txBody>
              <a:bodyPr wrap="square" rtlCol="0">
                <a:spAutoFit/>
              </a:bodyPr>
              <a:lstStyle/>
              <a:p>
                <a:r>
                  <a:rPr lang="en-GB" sz="1600" dirty="0">
                    <a:latin typeface="Candara" panose="020E0502030303020204" pitchFamily="34" charset="0"/>
                  </a:rPr>
                  <a:t>A random sample of size </a:t>
                </a:r>
                <a14:m>
                  <m:oMath xmlns:m="http://schemas.openxmlformats.org/officeDocument/2006/math">
                    <m:r>
                      <a:rPr lang="en-GB" sz="1600" b="0" i="1" smtClean="0">
                        <a:latin typeface="Cambria Math" panose="02040503050406030204" pitchFamily="18" charset="0"/>
                      </a:rPr>
                      <m:t>𝑛</m:t>
                    </m:r>
                  </m:oMath>
                </a14:m>
                <a:r>
                  <a:rPr lang="en-GB" sz="1600" dirty="0">
                    <a:latin typeface="Candara" panose="020E0502030303020204" pitchFamily="34" charset="0"/>
                  </a:rPr>
                  <a:t> is taken from a population </a:t>
                </a:r>
                <a14:m>
                  <m:oMath xmlns:m="http://schemas.openxmlformats.org/officeDocument/2006/math">
                    <m:r>
                      <a:rPr lang="en-GB" sz="1600" b="0" i="1" smtClean="0">
                        <a:latin typeface="Cambria Math" panose="02040503050406030204" pitchFamily="18" charset="0"/>
                      </a:rPr>
                      <m:t>𝑋</m:t>
                    </m:r>
                  </m:oMath>
                </a14:m>
                <a:r>
                  <a:rPr lang="en-GB" sz="1600" dirty="0">
                    <a:latin typeface="Candara" panose="020E0502030303020204" pitchFamily="34" charset="0"/>
                  </a:rPr>
                  <a:t> having a normal distribution with mean </a:t>
                </a:r>
                <a14:m>
                  <m:oMath xmlns:m="http://schemas.openxmlformats.org/officeDocument/2006/math">
                    <m:r>
                      <a:rPr lang="en-GB" sz="1600" i="1" smtClean="0">
                        <a:latin typeface="Cambria Math" panose="02040503050406030204" pitchFamily="18" charset="0"/>
                        <a:ea typeface="Cambria Math" panose="02040503050406030204" pitchFamily="18" charset="0"/>
                      </a:rPr>
                      <m:t>𝜇</m:t>
                    </m:r>
                  </m:oMath>
                </a14:m>
                <a:r>
                  <a:rPr lang="en-GB" sz="1600" dirty="0">
                    <a:latin typeface="Candara" panose="020E0502030303020204" pitchFamily="34" charset="0"/>
                  </a:rPr>
                  <a:t> and variance </a:t>
                </a:r>
                <a14:m>
                  <m:oMath xmlns:m="http://schemas.openxmlformats.org/officeDocument/2006/math">
                    <m:sSup>
                      <m:sSupPr>
                        <m:ctrlPr>
                          <a:rPr lang="en-GB" sz="1600" b="0" i="1" smtClean="0">
                            <a:latin typeface="Cambria Math" panose="02040503050406030204" pitchFamily="18" charset="0"/>
                            <a:ea typeface="Cambria Math" panose="02040503050406030204" pitchFamily="18" charset="0"/>
                          </a:rPr>
                        </m:ctrlPr>
                      </m:sSupPr>
                      <m:e>
                        <m:r>
                          <a:rPr lang="en-GB" sz="1600" i="1" smtClean="0">
                            <a:latin typeface="Cambria Math" panose="02040503050406030204" pitchFamily="18" charset="0"/>
                            <a:ea typeface="Cambria Math" panose="02040503050406030204" pitchFamily="18" charset="0"/>
                          </a:rPr>
                          <m:t>𝜎</m:t>
                        </m:r>
                      </m:e>
                      <m:sup>
                        <m:r>
                          <a:rPr lang="en-GB" sz="1600" b="0" i="1" smtClean="0">
                            <a:latin typeface="Cambria Math" panose="02040503050406030204" pitchFamily="18" charset="0"/>
                            <a:ea typeface="Cambria Math" panose="02040503050406030204" pitchFamily="18" charset="0"/>
                          </a:rPr>
                          <m:t>2</m:t>
                        </m:r>
                      </m:sup>
                    </m:sSup>
                  </m:oMath>
                </a14:m>
                <a:r>
                  <a:rPr lang="en-GB" sz="1600" dirty="0">
                    <a:latin typeface="Candara" panose="020E0502030303020204" pitchFamily="34" charset="0"/>
                  </a:rPr>
                  <a:t>. Conduct a hypothesis test on the population mean, given:</a:t>
                </a:r>
              </a:p>
              <a:p>
                <a:endParaRPr lang="en-GB" sz="1600" dirty="0">
                  <a:latin typeface="Candara" panose="020E0502030303020204" pitchFamily="34" charset="0"/>
                </a:endParaRPr>
              </a:p>
              <a:p>
                <a:r>
                  <a:rPr lang="en-GB" sz="1600" b="0" dirty="0">
                    <a:latin typeface="Candara" panose="020E0502030303020204" pitchFamily="34" charset="0"/>
                  </a:rPr>
                  <a:t>Sample size </a:t>
                </a:r>
                <a14:m>
                  <m:oMath xmlns:m="http://schemas.openxmlformats.org/officeDocument/2006/math">
                    <m:r>
                      <a:rPr lang="en-GB" sz="1600" b="0" i="1" smtClean="0">
                        <a:latin typeface="Cambria Math" panose="02040503050406030204" pitchFamily="18" charset="0"/>
                      </a:rPr>
                      <m:t>𝑛</m:t>
                    </m:r>
                    <m:r>
                      <a:rPr lang="en-GB" sz="1600" b="0" i="1" smtClean="0">
                        <a:latin typeface="Cambria Math" panose="02040503050406030204" pitchFamily="18" charset="0"/>
                      </a:rPr>
                      <m:t>=40</m:t>
                    </m:r>
                  </m:oMath>
                </a14:m>
                <a:endParaRPr lang="en-GB" sz="1600" dirty="0">
                  <a:latin typeface="Candara" panose="020E0502030303020204" pitchFamily="34" charset="0"/>
                </a:endParaRPr>
              </a:p>
              <a:p>
                <a:r>
                  <a:rPr lang="en-GB" sz="1600" dirty="0">
                    <a:latin typeface="Candara" panose="020E0502030303020204" pitchFamily="34" charset="0"/>
                  </a:rPr>
                  <a:t>Sample mean </a:t>
                </a:r>
                <a14:m>
                  <m:oMath xmlns:m="http://schemas.openxmlformats.org/officeDocument/2006/math">
                    <m:acc>
                      <m:accPr>
                        <m:chr m:val="̅"/>
                        <m:ctrlPr>
                          <a:rPr lang="en-GB" sz="1600" i="1" smtClean="0">
                            <a:latin typeface="Cambria Math" panose="02040503050406030204" pitchFamily="18" charset="0"/>
                          </a:rPr>
                        </m:ctrlPr>
                      </m:accPr>
                      <m:e>
                        <m:r>
                          <a:rPr lang="en-GB" sz="1600" b="0" i="1" smtClean="0">
                            <a:latin typeface="Cambria Math" panose="02040503050406030204" pitchFamily="18" charset="0"/>
                          </a:rPr>
                          <m:t>𝑥</m:t>
                        </m:r>
                      </m:e>
                    </m:acc>
                    <m:r>
                      <a:rPr lang="en-GB" sz="1600" b="0" i="1" smtClean="0">
                        <a:latin typeface="Cambria Math" panose="02040503050406030204" pitchFamily="18" charset="0"/>
                      </a:rPr>
                      <m:t>=49</m:t>
                    </m:r>
                  </m:oMath>
                </a14:m>
                <a:endParaRPr lang="en-GB" sz="1600" dirty="0">
                  <a:latin typeface="Candara" panose="020E0502030303020204" pitchFamily="34" charset="0"/>
                  <a:ea typeface="Cambria Math" panose="02040503050406030204" pitchFamily="18" charset="0"/>
                </a:endParaRPr>
              </a:p>
              <a:p>
                <a:r>
                  <a:rPr lang="en-GB" sz="1600" dirty="0">
                    <a:latin typeface="Candara" panose="020E0502030303020204" pitchFamily="34" charset="0"/>
                    <a:ea typeface="Cambria Math" panose="02040503050406030204" pitchFamily="18" charset="0"/>
                  </a:rPr>
                  <a:t>Population standard deviation </a:t>
                </a:r>
                <a14:m>
                  <m:oMath xmlns:m="http://schemas.openxmlformats.org/officeDocument/2006/math">
                    <m:r>
                      <a:rPr lang="en-GB" sz="1600" i="1" smtClean="0">
                        <a:latin typeface="Cambria Math" panose="02040503050406030204" pitchFamily="18" charset="0"/>
                        <a:ea typeface="Cambria Math" panose="02040503050406030204" pitchFamily="18" charset="0"/>
                      </a:rPr>
                      <m:t>𝜎</m:t>
                    </m:r>
                    <m:r>
                      <a:rPr lang="en-GB" sz="1600" b="0" i="1" smtClean="0">
                        <a:latin typeface="Cambria Math" panose="02040503050406030204" pitchFamily="18" charset="0"/>
                        <a:ea typeface="Cambria Math" panose="02040503050406030204" pitchFamily="18" charset="0"/>
                      </a:rPr>
                      <m:t>=4</m:t>
                    </m:r>
                  </m:oMath>
                </a14:m>
                <a:endParaRPr lang="en-GB" sz="1600" dirty="0">
                  <a:latin typeface="Candara" panose="020E0502030303020204" pitchFamily="34" charset="0"/>
                </a:endParaRPr>
              </a:p>
              <a:p>
                <a:r>
                  <a:rPr lang="en-GB" sz="1600" dirty="0">
                    <a:latin typeface="Candara" panose="020E0502030303020204" pitchFamily="34" charset="0"/>
                  </a:rPr>
                  <a:t>5% significance level</a:t>
                </a:r>
              </a:p>
              <a:p>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r>
                        <a:rPr lang="en-GB" sz="1600" b="0" i="1" smtClean="0">
                          <a:latin typeface="Cambria Math" panose="02040503050406030204" pitchFamily="18" charset="0"/>
                        </a:rPr>
                        <m:t>: </m:t>
                      </m:r>
                      <m:r>
                        <a:rPr lang="en-GB" sz="1600" b="0" i="1" smtClean="0">
                          <a:latin typeface="Cambria Math" panose="02040503050406030204" pitchFamily="18" charset="0"/>
                          <a:ea typeface="Cambria Math" panose="02040503050406030204" pitchFamily="18" charset="0"/>
                        </a:rPr>
                        <m:t>𝜇</m:t>
                      </m:r>
                      <m:r>
                        <a:rPr lang="en-GB" sz="1600" b="0" i="1" smtClean="0">
                          <a:latin typeface="Cambria Math" panose="02040503050406030204" pitchFamily="18" charset="0"/>
                          <a:ea typeface="Cambria Math" panose="02040503050406030204" pitchFamily="18" charset="0"/>
                        </a:rPr>
                        <m:t>=50</m:t>
                      </m:r>
                    </m:oMath>
                  </m:oMathPara>
                </a14:m>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 </m:t>
                      </m:r>
                      <m:r>
                        <a:rPr lang="en-GB" sz="1600" b="0" i="1" smtClean="0">
                          <a:latin typeface="Cambria Math" panose="02040503050406030204" pitchFamily="18" charset="0"/>
                          <a:ea typeface="Cambria Math" panose="02040503050406030204" pitchFamily="18" charset="0"/>
                        </a:rPr>
                        <m:t>𝜇</m:t>
                      </m:r>
                      <m:r>
                        <a:rPr lang="en-GB" sz="1600" b="0" i="1" smtClean="0">
                          <a:latin typeface="Cambria Math" panose="02040503050406030204" pitchFamily="18" charset="0"/>
                          <a:ea typeface="Cambria Math" panose="02040503050406030204" pitchFamily="18" charset="0"/>
                        </a:rPr>
                        <m:t>&lt;50</m:t>
                      </m:r>
                    </m:oMath>
                  </m:oMathPara>
                </a14:m>
                <a:endParaRPr lang="en-GB" sz="16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3046988"/>
              </a:xfrm>
              <a:prstGeom prst="rect">
                <a:avLst/>
              </a:prstGeom>
              <a:blipFill>
                <a:blip r:embed="rId2"/>
                <a:stretch>
                  <a:fillRect l="-667" t="-601" r="-12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3046988"/>
              </a:xfrm>
              <a:prstGeom prst="rect">
                <a:avLst/>
              </a:prstGeom>
              <a:noFill/>
            </p:spPr>
            <p:txBody>
              <a:bodyPr wrap="square" rtlCol="0">
                <a:spAutoFit/>
              </a:bodyPr>
              <a:lstStyle/>
              <a:p>
                <a:r>
                  <a:rPr lang="en-GB" sz="1600" dirty="0">
                    <a:latin typeface="Candara" panose="020E0502030303020204" pitchFamily="34" charset="0"/>
                  </a:rPr>
                  <a:t>A random sample of size </a:t>
                </a:r>
                <a14:m>
                  <m:oMath xmlns:m="http://schemas.openxmlformats.org/officeDocument/2006/math">
                    <m:r>
                      <a:rPr lang="en-GB" sz="1600" i="1">
                        <a:latin typeface="Cambria Math" panose="02040503050406030204" pitchFamily="18" charset="0"/>
                      </a:rPr>
                      <m:t>𝑛</m:t>
                    </m:r>
                  </m:oMath>
                </a14:m>
                <a:r>
                  <a:rPr lang="en-GB" sz="1600" dirty="0">
                    <a:latin typeface="Candara" panose="020E0502030303020204" pitchFamily="34" charset="0"/>
                  </a:rPr>
                  <a:t> is taken from a population </a:t>
                </a:r>
                <a14:m>
                  <m:oMath xmlns:m="http://schemas.openxmlformats.org/officeDocument/2006/math">
                    <m:r>
                      <a:rPr lang="en-GB" sz="1600" i="1">
                        <a:latin typeface="Cambria Math" panose="02040503050406030204" pitchFamily="18" charset="0"/>
                      </a:rPr>
                      <m:t>𝑋</m:t>
                    </m:r>
                  </m:oMath>
                </a14:m>
                <a:r>
                  <a:rPr lang="en-GB" sz="1600" dirty="0">
                    <a:latin typeface="Candara" panose="020E0502030303020204" pitchFamily="34" charset="0"/>
                  </a:rPr>
                  <a:t> having a normal distribution with mean </a:t>
                </a:r>
                <a14:m>
                  <m:oMath xmlns:m="http://schemas.openxmlformats.org/officeDocument/2006/math">
                    <m:r>
                      <a:rPr lang="en-GB" sz="1600" i="1">
                        <a:latin typeface="Cambria Math" panose="02040503050406030204" pitchFamily="18" charset="0"/>
                        <a:ea typeface="Cambria Math" panose="02040503050406030204" pitchFamily="18" charset="0"/>
                      </a:rPr>
                      <m:t>𝜇</m:t>
                    </m:r>
                  </m:oMath>
                </a14:m>
                <a:r>
                  <a:rPr lang="en-GB" sz="1600" dirty="0">
                    <a:latin typeface="Candara" panose="020E0502030303020204" pitchFamily="34" charset="0"/>
                  </a:rPr>
                  <a:t> and variance </a:t>
                </a:r>
                <a14:m>
                  <m:oMath xmlns:m="http://schemas.openxmlformats.org/officeDocument/2006/math">
                    <m:sSup>
                      <m:sSupPr>
                        <m:ctrlPr>
                          <a:rPr lang="en-GB" sz="1600" i="1">
                            <a:latin typeface="Cambria Math" panose="02040503050406030204" pitchFamily="18" charset="0"/>
                            <a:ea typeface="Cambria Math" panose="02040503050406030204" pitchFamily="18" charset="0"/>
                          </a:rPr>
                        </m:ctrlPr>
                      </m:sSupPr>
                      <m:e>
                        <m:r>
                          <a:rPr lang="en-GB" sz="1600" i="1">
                            <a:latin typeface="Cambria Math" panose="02040503050406030204" pitchFamily="18" charset="0"/>
                            <a:ea typeface="Cambria Math" panose="02040503050406030204" pitchFamily="18" charset="0"/>
                          </a:rPr>
                          <m:t>𝜎</m:t>
                        </m:r>
                      </m:e>
                      <m:sup>
                        <m:r>
                          <a:rPr lang="en-GB" sz="1600" i="1">
                            <a:latin typeface="Cambria Math" panose="02040503050406030204" pitchFamily="18" charset="0"/>
                            <a:ea typeface="Cambria Math" panose="02040503050406030204" pitchFamily="18" charset="0"/>
                          </a:rPr>
                          <m:t>2</m:t>
                        </m:r>
                      </m:sup>
                    </m:sSup>
                  </m:oMath>
                </a14:m>
                <a:r>
                  <a:rPr lang="en-GB" sz="1600" dirty="0">
                    <a:latin typeface="Candara" panose="020E0502030303020204" pitchFamily="34" charset="0"/>
                  </a:rPr>
                  <a:t>. Conduct a hypothesis test on the population mean, given:</a:t>
                </a:r>
              </a:p>
              <a:p>
                <a:endParaRPr lang="en-GB" sz="1600" dirty="0">
                  <a:latin typeface="Candara" panose="020E0502030303020204" pitchFamily="34" charset="0"/>
                </a:endParaRPr>
              </a:p>
              <a:p>
                <a:r>
                  <a:rPr lang="en-GB" sz="1600" dirty="0">
                    <a:latin typeface="Candara" panose="020E0502030303020204" pitchFamily="34" charset="0"/>
                  </a:rPr>
                  <a:t>Sample size </a:t>
                </a:r>
                <a14:m>
                  <m:oMath xmlns:m="http://schemas.openxmlformats.org/officeDocument/2006/math">
                    <m:r>
                      <a:rPr lang="en-GB" sz="1600" i="1">
                        <a:latin typeface="Cambria Math" panose="02040503050406030204" pitchFamily="18" charset="0"/>
                      </a:rPr>
                      <m:t>𝑛</m:t>
                    </m:r>
                    <m:r>
                      <a:rPr lang="en-GB" sz="1600" i="1">
                        <a:latin typeface="Cambria Math" panose="02040503050406030204" pitchFamily="18" charset="0"/>
                      </a:rPr>
                      <m:t>=30</m:t>
                    </m:r>
                  </m:oMath>
                </a14:m>
                <a:endParaRPr lang="en-GB" sz="1600" dirty="0">
                  <a:latin typeface="Candara" panose="020E0502030303020204" pitchFamily="34" charset="0"/>
                </a:endParaRPr>
              </a:p>
              <a:p>
                <a:r>
                  <a:rPr lang="en-GB" sz="1600" dirty="0">
                    <a:latin typeface="Candara" panose="020E0502030303020204" pitchFamily="34" charset="0"/>
                  </a:rPr>
                  <a:t>Sample mean </a:t>
                </a:r>
                <a14:m>
                  <m:oMath xmlns:m="http://schemas.openxmlformats.org/officeDocument/2006/math">
                    <m:acc>
                      <m:accPr>
                        <m:chr m:val="̅"/>
                        <m:ctrlPr>
                          <a:rPr lang="en-GB" sz="1600" i="1">
                            <a:latin typeface="Cambria Math" panose="02040503050406030204" pitchFamily="18" charset="0"/>
                          </a:rPr>
                        </m:ctrlPr>
                      </m:accPr>
                      <m:e>
                        <m:r>
                          <a:rPr lang="en-GB" sz="1600" i="1">
                            <a:latin typeface="Cambria Math" panose="02040503050406030204" pitchFamily="18" charset="0"/>
                          </a:rPr>
                          <m:t>𝑥</m:t>
                        </m:r>
                      </m:e>
                    </m:acc>
                    <m:r>
                      <a:rPr lang="en-GB" sz="1600" i="1">
                        <a:latin typeface="Cambria Math" panose="02040503050406030204" pitchFamily="18" charset="0"/>
                      </a:rPr>
                      <m:t>=49</m:t>
                    </m:r>
                  </m:oMath>
                </a14:m>
                <a:endParaRPr lang="en-GB" sz="1600" dirty="0">
                  <a:latin typeface="Candara" panose="020E0502030303020204" pitchFamily="34" charset="0"/>
                  <a:ea typeface="Cambria Math" panose="02040503050406030204" pitchFamily="18" charset="0"/>
                </a:endParaRPr>
              </a:p>
              <a:p>
                <a:r>
                  <a:rPr lang="en-GB" sz="1600" dirty="0">
                    <a:latin typeface="Candara" panose="020E0502030303020204" pitchFamily="34" charset="0"/>
                    <a:ea typeface="Cambria Math" panose="02040503050406030204" pitchFamily="18" charset="0"/>
                  </a:rPr>
                  <a:t>Population standard deviation </a:t>
                </a:r>
                <a14:m>
                  <m:oMath xmlns:m="http://schemas.openxmlformats.org/officeDocument/2006/math">
                    <m:r>
                      <a:rPr lang="en-GB" sz="1600" i="1">
                        <a:latin typeface="Cambria Math" panose="02040503050406030204" pitchFamily="18" charset="0"/>
                        <a:ea typeface="Cambria Math" panose="02040503050406030204" pitchFamily="18" charset="0"/>
                      </a:rPr>
                      <m:t>𝜎</m:t>
                    </m:r>
                    <m:r>
                      <a:rPr lang="en-GB" sz="1600" i="1">
                        <a:latin typeface="Cambria Math" panose="02040503050406030204" pitchFamily="18" charset="0"/>
                        <a:ea typeface="Cambria Math" panose="02040503050406030204" pitchFamily="18" charset="0"/>
                      </a:rPr>
                      <m:t>=4</m:t>
                    </m:r>
                  </m:oMath>
                </a14:m>
                <a:endParaRPr lang="en-GB" sz="1600" dirty="0">
                  <a:latin typeface="Candara" panose="020E0502030303020204" pitchFamily="34" charset="0"/>
                </a:endParaRPr>
              </a:p>
              <a:p>
                <a:r>
                  <a:rPr lang="en-GB" sz="1600" dirty="0">
                    <a:latin typeface="Candara" panose="020E0502030303020204" pitchFamily="34" charset="0"/>
                  </a:rPr>
                  <a:t>10% significance level</a:t>
                </a:r>
              </a:p>
              <a:p>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𝐻</m:t>
                          </m:r>
                        </m:e>
                        <m:sub>
                          <m:r>
                            <a:rPr lang="en-GB" sz="1600" i="1">
                              <a:latin typeface="Cambria Math" panose="02040503050406030204" pitchFamily="18" charset="0"/>
                            </a:rPr>
                            <m:t>0</m:t>
                          </m:r>
                        </m:sub>
                      </m:sSub>
                      <m:r>
                        <a:rPr lang="en-GB" sz="1600" i="1">
                          <a:latin typeface="Cambria Math" panose="02040503050406030204" pitchFamily="18" charset="0"/>
                        </a:rPr>
                        <m:t>: </m:t>
                      </m:r>
                      <m:r>
                        <a:rPr lang="en-GB" sz="1600" i="1">
                          <a:latin typeface="Cambria Math" panose="02040503050406030204" pitchFamily="18" charset="0"/>
                          <a:ea typeface="Cambria Math" panose="02040503050406030204" pitchFamily="18" charset="0"/>
                        </a:rPr>
                        <m:t>𝜇</m:t>
                      </m:r>
                      <m:r>
                        <a:rPr lang="en-GB" sz="1600" i="1">
                          <a:latin typeface="Cambria Math" panose="02040503050406030204" pitchFamily="18" charset="0"/>
                          <a:ea typeface="Cambria Math" panose="02040503050406030204" pitchFamily="18" charset="0"/>
                        </a:rPr>
                        <m:t>=50</m:t>
                      </m:r>
                    </m:oMath>
                  </m:oMathPara>
                </a14:m>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𝐻</m:t>
                          </m:r>
                        </m:e>
                        <m:sub>
                          <m:r>
                            <a:rPr lang="en-GB" sz="1600" i="1">
                              <a:latin typeface="Cambria Math" panose="02040503050406030204" pitchFamily="18" charset="0"/>
                            </a:rPr>
                            <m:t>1</m:t>
                          </m:r>
                        </m:sub>
                      </m:sSub>
                      <m:r>
                        <a:rPr lang="en-GB" sz="1600" i="1">
                          <a:latin typeface="Cambria Math" panose="02040503050406030204" pitchFamily="18" charset="0"/>
                        </a:rPr>
                        <m:t>: </m:t>
                      </m:r>
                      <m:r>
                        <a:rPr lang="en-GB" sz="1600" i="1">
                          <a:latin typeface="Cambria Math" panose="02040503050406030204" pitchFamily="18" charset="0"/>
                          <a:ea typeface="Cambria Math" panose="02040503050406030204" pitchFamily="18" charset="0"/>
                        </a:rPr>
                        <m:t>𝜇</m:t>
                      </m:r>
                      <m:r>
                        <a:rPr lang="en-GB" sz="1600" i="1">
                          <a:latin typeface="Cambria Math" panose="02040503050406030204" pitchFamily="18" charset="0"/>
                          <a:ea typeface="Cambria Math" panose="02040503050406030204" pitchFamily="18" charset="0"/>
                        </a:rPr>
                        <m:t>&lt;50</m:t>
                      </m:r>
                    </m:oMath>
                  </m:oMathPara>
                </a14:m>
                <a:endParaRPr lang="en-GB" sz="16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3046988"/>
              </a:xfrm>
              <a:prstGeom prst="rect">
                <a:avLst/>
              </a:prstGeom>
              <a:blipFill>
                <a:blip r:embed="rId3"/>
                <a:stretch>
                  <a:fillRect l="-800" t="-600" r="-10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66983" y="3429000"/>
                <a:ext cx="4572001" cy="2987164"/>
              </a:xfrm>
              <a:prstGeom prst="rect">
                <a:avLst/>
              </a:prstGeom>
            </p:spPr>
            <p:txBody>
              <a:bodyPr wrap="square">
                <a:spAutoFit/>
              </a:bodyPr>
              <a:lstStyle/>
              <a:p>
                <a:r>
                  <a:rPr lang="en-GB" b="0" dirty="0">
                    <a:solidFill>
                      <a:srgbClr val="FF0000"/>
                    </a:solidFill>
                    <a:latin typeface="Candara" panose="020E0502030303020204" pitchFamily="34" charset="0"/>
                  </a:rPr>
                  <a:t>Assume </a:t>
                </a:r>
                <a14:m>
                  <m:oMath xmlns:m="http://schemas.openxmlformats.org/officeDocument/2006/math">
                    <m:sSub>
                      <m:sSubPr>
                        <m:ctrlPr>
                          <a:rPr lang="en-GB" b="0" i="1" smtClean="0">
                            <a:solidFill>
                              <a:srgbClr val="FF0000"/>
                            </a:solidFill>
                            <a:latin typeface="Cambria Math" panose="02040503050406030204" pitchFamily="18" charset="0"/>
                          </a:rPr>
                        </m:ctrlPr>
                      </m:sSubPr>
                      <m:e>
                        <m:r>
                          <a:rPr lang="en-GB" b="0" i="1" smtClean="0">
                            <a:solidFill>
                              <a:srgbClr val="FF0000"/>
                            </a:solidFill>
                            <a:latin typeface="Cambria Math" panose="02040503050406030204" pitchFamily="18" charset="0"/>
                          </a:rPr>
                          <m:t>𝐻</m:t>
                        </m:r>
                      </m:e>
                      <m:sub>
                        <m:r>
                          <a:rPr lang="en-GB" b="0" i="1" smtClean="0">
                            <a:solidFill>
                              <a:srgbClr val="FF0000"/>
                            </a:solidFill>
                            <a:latin typeface="Cambria Math" panose="02040503050406030204" pitchFamily="18" charset="0"/>
                          </a:rPr>
                          <m:t>0</m:t>
                        </m:r>
                      </m:sub>
                    </m:sSub>
                  </m:oMath>
                </a14:m>
                <a:r>
                  <a:rPr lang="en-GB" b="0" dirty="0">
                    <a:solidFill>
                      <a:srgbClr val="FF0000"/>
                    </a:solidFill>
                    <a:latin typeface="Candara" panose="020E0502030303020204" pitchFamily="34" charset="0"/>
                  </a:rPr>
                  <a:t> true: </a:t>
                </a:r>
                <a14:m>
                  <m:oMath xmlns:m="http://schemas.openxmlformats.org/officeDocument/2006/math">
                    <m:r>
                      <a:rPr lang="en-GB" b="0" i="1" smtClean="0">
                        <a:solidFill>
                          <a:srgbClr val="FF0000"/>
                        </a:solidFill>
                        <a:latin typeface="Cambria Math" panose="02040503050406030204" pitchFamily="18" charset="0"/>
                      </a:rPr>
                      <m:t>𝑋</m:t>
                    </m:r>
                    <m:r>
                      <a:rPr lang="en-GB" b="0" i="1" smtClean="0">
                        <a:solidFill>
                          <a:srgbClr val="FF0000"/>
                        </a:solidFill>
                        <a:latin typeface="Cambria Math" panose="02040503050406030204" pitchFamily="18" charset="0"/>
                        <a:ea typeface="Cambria Math" panose="02040503050406030204" pitchFamily="18" charset="0"/>
                      </a:rPr>
                      <m:t>~</m:t>
                    </m:r>
                    <m:r>
                      <a:rPr lang="en-GB" b="0" i="1" smtClean="0">
                        <a:solidFill>
                          <a:srgbClr val="FF0000"/>
                        </a:solidFill>
                        <a:latin typeface="Cambria Math" panose="02040503050406030204" pitchFamily="18" charset="0"/>
                        <a:ea typeface="Cambria Math" panose="02040503050406030204" pitchFamily="18" charset="0"/>
                      </a:rPr>
                      <m:t>𝑁</m:t>
                    </m:r>
                    <m:d>
                      <m:dPr>
                        <m:ctrlPr>
                          <a:rPr lang="en-GB" b="0" i="1" smtClean="0">
                            <a:solidFill>
                              <a:srgbClr val="FF0000"/>
                            </a:solidFill>
                            <a:latin typeface="Cambria Math" panose="02040503050406030204" pitchFamily="18" charset="0"/>
                            <a:ea typeface="Cambria Math" panose="02040503050406030204" pitchFamily="18" charset="0"/>
                          </a:rPr>
                        </m:ctrlPr>
                      </m:dPr>
                      <m:e>
                        <m:sSup>
                          <m:sSupPr>
                            <m:ctrlPr>
                              <a:rPr lang="en-GB" b="0" i="1" smtClean="0">
                                <a:solidFill>
                                  <a:srgbClr val="FF0000"/>
                                </a:solidFill>
                                <a:latin typeface="Cambria Math" panose="02040503050406030204" pitchFamily="18" charset="0"/>
                                <a:ea typeface="Cambria Math" panose="02040503050406030204" pitchFamily="18" charset="0"/>
                              </a:rPr>
                            </m:ctrlPr>
                          </m:sSupPr>
                          <m:e>
                            <m:r>
                              <a:rPr lang="en-GB" b="0" i="1" smtClean="0">
                                <a:solidFill>
                                  <a:srgbClr val="FF0000"/>
                                </a:solidFill>
                                <a:latin typeface="Cambria Math" panose="02040503050406030204" pitchFamily="18" charset="0"/>
                                <a:ea typeface="Cambria Math" panose="02040503050406030204" pitchFamily="18" charset="0"/>
                              </a:rPr>
                              <m:t>50,4</m:t>
                            </m:r>
                          </m:e>
                          <m:sup>
                            <m:r>
                              <a:rPr lang="en-GB" b="0" i="1" smtClean="0">
                                <a:solidFill>
                                  <a:srgbClr val="FF0000"/>
                                </a:solidFill>
                                <a:latin typeface="Cambria Math" panose="02040503050406030204" pitchFamily="18" charset="0"/>
                                <a:ea typeface="Cambria Math" panose="02040503050406030204" pitchFamily="18" charset="0"/>
                              </a:rPr>
                              <m:t>2</m:t>
                            </m:r>
                          </m:sup>
                        </m:sSup>
                        <m:r>
                          <a:rPr lang="en-GB" b="0" i="1" smtClean="0">
                            <a:solidFill>
                              <a:srgbClr val="FF0000"/>
                            </a:solidFill>
                            <a:latin typeface="Cambria Math" panose="02040503050406030204" pitchFamily="18" charset="0"/>
                            <a:ea typeface="Cambria Math" panose="02040503050406030204" pitchFamily="18" charset="0"/>
                          </a:rPr>
                          <m:t> </m:t>
                        </m:r>
                      </m:e>
                    </m:d>
                  </m:oMath>
                </a14:m>
                <a:endParaRPr lang="en-GB" b="0" dirty="0">
                  <a:solidFill>
                    <a:srgbClr val="FF0000"/>
                  </a:solidFill>
                  <a:latin typeface="Candara" panose="020E0502030303020204" pitchFamily="34"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acc>
                        <m:accPr>
                          <m:chr m:val="̅"/>
                          <m:ctrlPr>
                            <a:rPr lang="en-GB" i="1" smtClean="0">
                              <a:solidFill>
                                <a:srgbClr val="FF0000"/>
                              </a:solidFill>
                              <a:latin typeface="Cambria Math" panose="02040503050406030204" pitchFamily="18" charset="0"/>
                            </a:rPr>
                          </m:ctrlPr>
                        </m:accPr>
                        <m:e>
                          <m:r>
                            <a:rPr lang="en-GB" b="0" i="1" smtClean="0">
                              <a:solidFill>
                                <a:srgbClr val="FF0000"/>
                              </a:solidFill>
                              <a:latin typeface="Cambria Math" panose="02040503050406030204" pitchFamily="18" charset="0"/>
                            </a:rPr>
                            <m:t>𝑋</m:t>
                          </m:r>
                        </m:e>
                      </m:acc>
                      <m:r>
                        <a:rPr lang="en-GB" i="1" smtClean="0">
                          <a:solidFill>
                            <a:srgbClr val="FF0000"/>
                          </a:solidFill>
                          <a:latin typeface="Cambria Math" panose="02040503050406030204" pitchFamily="18" charset="0"/>
                          <a:ea typeface="Cambria Math" panose="02040503050406030204" pitchFamily="18" charset="0"/>
                        </a:rPr>
                        <m:t>~</m:t>
                      </m:r>
                      <m:r>
                        <a:rPr lang="en-GB" b="0" i="1" smtClean="0">
                          <a:solidFill>
                            <a:srgbClr val="FF0000"/>
                          </a:solidFill>
                          <a:latin typeface="Cambria Math" panose="02040503050406030204" pitchFamily="18" charset="0"/>
                          <a:ea typeface="Cambria Math" panose="02040503050406030204" pitchFamily="18" charset="0"/>
                        </a:rPr>
                        <m:t>𝑁</m:t>
                      </m:r>
                      <m:r>
                        <a:rPr lang="en-GB" b="0" i="1" smtClean="0">
                          <a:solidFill>
                            <a:srgbClr val="FF0000"/>
                          </a:solidFill>
                          <a:latin typeface="Cambria Math" panose="02040503050406030204" pitchFamily="18" charset="0"/>
                          <a:ea typeface="Cambria Math" panose="02040503050406030204" pitchFamily="18" charset="0"/>
                        </a:rPr>
                        <m:t>(50,</m:t>
                      </m:r>
                      <m:f>
                        <m:fPr>
                          <m:ctrlPr>
                            <a:rPr lang="en-GB" b="0" i="1" smtClean="0">
                              <a:solidFill>
                                <a:srgbClr val="FF0000"/>
                              </a:solidFill>
                              <a:latin typeface="Cambria Math" panose="02040503050406030204" pitchFamily="18" charset="0"/>
                              <a:ea typeface="Cambria Math" panose="02040503050406030204" pitchFamily="18" charset="0"/>
                            </a:rPr>
                          </m:ctrlPr>
                        </m:fPr>
                        <m:num>
                          <m:sSup>
                            <m:sSupPr>
                              <m:ctrlPr>
                                <a:rPr lang="en-GB" b="0" i="1" smtClean="0">
                                  <a:solidFill>
                                    <a:srgbClr val="FF0000"/>
                                  </a:solidFill>
                                  <a:latin typeface="Cambria Math" panose="02040503050406030204" pitchFamily="18" charset="0"/>
                                  <a:ea typeface="Cambria Math" panose="02040503050406030204" pitchFamily="18" charset="0"/>
                                </a:rPr>
                              </m:ctrlPr>
                            </m:sSupPr>
                            <m:e>
                              <m:r>
                                <a:rPr lang="en-GB" b="0" i="1" smtClean="0">
                                  <a:solidFill>
                                    <a:srgbClr val="FF0000"/>
                                  </a:solidFill>
                                  <a:latin typeface="Cambria Math" panose="02040503050406030204" pitchFamily="18" charset="0"/>
                                  <a:ea typeface="Cambria Math" panose="02040503050406030204" pitchFamily="18" charset="0"/>
                                </a:rPr>
                                <m:t>4</m:t>
                              </m:r>
                            </m:e>
                            <m:sup>
                              <m:r>
                                <a:rPr lang="en-GB" b="0" i="1" smtClean="0">
                                  <a:solidFill>
                                    <a:srgbClr val="FF0000"/>
                                  </a:solidFill>
                                  <a:latin typeface="Cambria Math" panose="02040503050406030204" pitchFamily="18" charset="0"/>
                                  <a:ea typeface="Cambria Math" panose="02040503050406030204" pitchFamily="18" charset="0"/>
                                </a:rPr>
                                <m:t>2</m:t>
                              </m:r>
                            </m:sup>
                          </m:sSup>
                        </m:num>
                        <m:den>
                          <m:r>
                            <a:rPr lang="en-GB" b="0" i="1" smtClean="0">
                              <a:solidFill>
                                <a:srgbClr val="FF0000"/>
                              </a:solidFill>
                              <a:latin typeface="Cambria Math" panose="02040503050406030204" pitchFamily="18" charset="0"/>
                              <a:ea typeface="Cambria Math" panose="02040503050406030204" pitchFamily="18" charset="0"/>
                            </a:rPr>
                            <m:t>30</m:t>
                          </m:r>
                        </m:den>
                      </m:f>
                      <m:r>
                        <a:rPr lang="en-GB" b="0" i="1" smtClean="0">
                          <a:solidFill>
                            <a:srgbClr val="FF0000"/>
                          </a:solidFill>
                          <a:latin typeface="Cambria Math" panose="02040503050406030204" pitchFamily="18" charset="0"/>
                          <a:ea typeface="Cambria Math" panose="02040503050406030204" pitchFamily="18" charset="0"/>
                        </a:rPr>
                        <m:t>)</m:t>
                      </m:r>
                    </m:oMath>
                  </m:oMathPara>
                </a14:m>
                <a:endParaRPr lang="en-GB" dirty="0">
                  <a:solidFill>
                    <a:srgbClr val="FF0000"/>
                  </a:solidFill>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acc>
                        <m:accPr>
                          <m:chr m:val="̅"/>
                          <m:ctrlPr>
                            <a:rPr lang="en-GB" i="1">
                              <a:solidFill>
                                <a:srgbClr val="FF0000"/>
                              </a:solidFill>
                              <a:latin typeface="Cambria Math" panose="02040503050406030204" pitchFamily="18" charset="0"/>
                            </a:rPr>
                          </m:ctrlPr>
                        </m:accPr>
                        <m:e>
                          <m:r>
                            <a:rPr lang="en-GB" i="1">
                              <a:solidFill>
                                <a:srgbClr val="FF0000"/>
                              </a:solidFill>
                              <a:latin typeface="Cambria Math" panose="02040503050406030204" pitchFamily="18" charset="0"/>
                            </a:rPr>
                            <m:t>𝑋</m:t>
                          </m:r>
                        </m:e>
                      </m:acc>
                      <m:r>
                        <a:rPr lang="en-GB" i="1">
                          <a:solidFill>
                            <a:srgbClr val="FF0000"/>
                          </a:solidFill>
                          <a:latin typeface="Cambria Math" panose="02040503050406030204" pitchFamily="18" charset="0"/>
                          <a:ea typeface="Cambria Math" panose="02040503050406030204" pitchFamily="18" charset="0"/>
                        </a:rPr>
                        <m:t>~</m:t>
                      </m:r>
                      <m:r>
                        <a:rPr lang="en-GB" i="1">
                          <a:solidFill>
                            <a:srgbClr val="FF0000"/>
                          </a:solidFill>
                          <a:latin typeface="Cambria Math" panose="02040503050406030204" pitchFamily="18" charset="0"/>
                          <a:ea typeface="Cambria Math" panose="02040503050406030204" pitchFamily="18" charset="0"/>
                        </a:rPr>
                        <m:t>𝑁</m:t>
                      </m:r>
                      <m:r>
                        <a:rPr lang="en-GB" i="1">
                          <a:solidFill>
                            <a:srgbClr val="FF0000"/>
                          </a:solidFill>
                          <a:latin typeface="Cambria Math" panose="02040503050406030204" pitchFamily="18" charset="0"/>
                          <a:ea typeface="Cambria Math" panose="02040503050406030204" pitchFamily="18" charset="0"/>
                        </a:rPr>
                        <m:t>(50,</m:t>
                      </m:r>
                      <m:sSup>
                        <m:sSupPr>
                          <m:ctrlPr>
                            <a:rPr lang="en-GB" b="0" i="1" smtClean="0">
                              <a:solidFill>
                                <a:srgbClr val="FF0000"/>
                              </a:solidFill>
                              <a:latin typeface="Cambria Math" panose="02040503050406030204" pitchFamily="18" charset="0"/>
                              <a:ea typeface="Cambria Math" panose="02040503050406030204" pitchFamily="18" charset="0"/>
                            </a:rPr>
                          </m:ctrlPr>
                        </m:sSupPr>
                        <m:e>
                          <m:d>
                            <m:dPr>
                              <m:ctrlPr>
                                <a:rPr lang="en-GB" b="0" i="1" smtClean="0">
                                  <a:solidFill>
                                    <a:srgbClr val="FF0000"/>
                                  </a:solidFill>
                                  <a:latin typeface="Cambria Math" panose="02040503050406030204" pitchFamily="18" charset="0"/>
                                  <a:ea typeface="Cambria Math" panose="02040503050406030204" pitchFamily="18" charset="0"/>
                                </a:rPr>
                              </m:ctrlPr>
                            </m:dPr>
                            <m:e>
                              <m:f>
                                <m:fPr>
                                  <m:ctrlPr>
                                    <a:rPr lang="en-GB" b="0" i="1" smtClean="0">
                                      <a:solidFill>
                                        <a:srgbClr val="FF0000"/>
                                      </a:solidFill>
                                      <a:latin typeface="Cambria Math" panose="02040503050406030204" pitchFamily="18" charset="0"/>
                                      <a:ea typeface="Cambria Math" panose="02040503050406030204" pitchFamily="18" charset="0"/>
                                    </a:rPr>
                                  </m:ctrlPr>
                                </m:fPr>
                                <m:num>
                                  <m:r>
                                    <a:rPr lang="en-GB" b="0" i="1" smtClean="0">
                                      <a:solidFill>
                                        <a:srgbClr val="FF0000"/>
                                      </a:solidFill>
                                      <a:latin typeface="Cambria Math" panose="02040503050406030204" pitchFamily="18" charset="0"/>
                                      <a:ea typeface="Cambria Math" panose="02040503050406030204" pitchFamily="18" charset="0"/>
                                    </a:rPr>
                                    <m:t>4</m:t>
                                  </m:r>
                                </m:num>
                                <m:den>
                                  <m:rad>
                                    <m:radPr>
                                      <m:degHide m:val="on"/>
                                      <m:ctrlPr>
                                        <a:rPr lang="en-GB" b="0" i="1" smtClean="0">
                                          <a:solidFill>
                                            <a:srgbClr val="FF0000"/>
                                          </a:solidFill>
                                          <a:latin typeface="Cambria Math" panose="02040503050406030204" pitchFamily="18" charset="0"/>
                                          <a:ea typeface="Cambria Math" panose="02040503050406030204" pitchFamily="18" charset="0"/>
                                        </a:rPr>
                                      </m:ctrlPr>
                                    </m:radPr>
                                    <m:deg/>
                                    <m:e>
                                      <m:r>
                                        <a:rPr lang="en-GB" b="0" i="1" smtClean="0">
                                          <a:solidFill>
                                            <a:srgbClr val="FF0000"/>
                                          </a:solidFill>
                                          <a:latin typeface="Cambria Math" panose="02040503050406030204" pitchFamily="18" charset="0"/>
                                          <a:ea typeface="Cambria Math" panose="02040503050406030204" pitchFamily="18" charset="0"/>
                                        </a:rPr>
                                        <m:t>30</m:t>
                                      </m:r>
                                    </m:e>
                                  </m:rad>
                                </m:den>
                              </m:f>
                            </m:e>
                          </m:d>
                        </m:e>
                        <m:sup>
                          <m:r>
                            <a:rPr lang="en-GB" b="0" i="1" smtClean="0">
                              <a:solidFill>
                                <a:srgbClr val="FF0000"/>
                              </a:solidFill>
                              <a:latin typeface="Cambria Math" panose="02040503050406030204" pitchFamily="18" charset="0"/>
                              <a:ea typeface="Cambria Math" panose="02040503050406030204" pitchFamily="18" charset="0"/>
                            </a:rPr>
                            <m:t>2</m:t>
                          </m:r>
                        </m:sup>
                      </m:sSup>
                      <m:r>
                        <a:rPr lang="en-GB" b="0" i="1" smtClean="0">
                          <a:solidFill>
                            <a:srgbClr val="FF0000"/>
                          </a:solidFill>
                          <a:latin typeface="Cambria Math" panose="02040503050406030204" pitchFamily="18" charset="0"/>
                          <a:ea typeface="Cambria Math" panose="02040503050406030204" pitchFamily="18" charset="0"/>
                        </a:rPr>
                        <m:t>)</m:t>
                      </m:r>
                    </m:oMath>
                  </m:oMathPara>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Reject </a:t>
                </a:r>
                <a14:m>
                  <m:oMath xmlns:m="http://schemas.openxmlformats.org/officeDocument/2006/math">
                    <m:sSub>
                      <m:sSubPr>
                        <m:ctrlPr>
                          <a:rPr lang="en-GB" i="1">
                            <a:solidFill>
                              <a:srgbClr val="FF0000"/>
                            </a:solidFill>
                            <a:latin typeface="Cambria Math" panose="02040503050406030204" pitchFamily="18" charset="0"/>
                          </a:rPr>
                        </m:ctrlPr>
                      </m:sSubPr>
                      <m:e>
                        <m:r>
                          <a:rPr lang="en-GB" i="1">
                            <a:solidFill>
                              <a:srgbClr val="FF0000"/>
                            </a:solidFill>
                            <a:latin typeface="Cambria Math" panose="02040503050406030204" pitchFamily="18" charset="0"/>
                          </a:rPr>
                          <m:t>𝐻</m:t>
                        </m:r>
                      </m:e>
                      <m:sub>
                        <m:r>
                          <a:rPr lang="en-GB" i="1">
                            <a:solidFill>
                              <a:srgbClr val="FF0000"/>
                            </a:solidFill>
                            <a:latin typeface="Cambria Math" panose="02040503050406030204" pitchFamily="18" charset="0"/>
                          </a:rPr>
                          <m:t>0</m:t>
                        </m:r>
                      </m:sub>
                    </m:sSub>
                  </m:oMath>
                </a14:m>
                <a:r>
                  <a:rPr lang="en-GB" dirty="0">
                    <a:solidFill>
                      <a:srgbClr val="FF0000"/>
                    </a:solidFill>
                    <a:latin typeface="Candara" panose="020E0502030303020204" pitchFamily="34" charset="0"/>
                  </a:rPr>
                  <a:t> if </a:t>
                </a:r>
                <a14:m>
                  <m:oMath xmlns:m="http://schemas.openxmlformats.org/officeDocument/2006/math">
                    <m:r>
                      <a:rPr lang="en-GB" b="0" i="1" smtClean="0">
                        <a:solidFill>
                          <a:srgbClr val="FF0000"/>
                        </a:solidFill>
                        <a:latin typeface="Cambria Math" panose="02040503050406030204" pitchFamily="18" charset="0"/>
                      </a:rPr>
                      <m:t>𝑃</m:t>
                    </m:r>
                    <m:d>
                      <m:dPr>
                        <m:ctrlPr>
                          <a:rPr lang="en-GB" b="0" i="1" smtClean="0">
                            <a:solidFill>
                              <a:srgbClr val="FF0000"/>
                            </a:solidFill>
                            <a:latin typeface="Cambria Math" panose="02040503050406030204" pitchFamily="18" charset="0"/>
                          </a:rPr>
                        </m:ctrlPr>
                      </m:dPr>
                      <m:e>
                        <m:acc>
                          <m:accPr>
                            <m:chr m:val="̅"/>
                            <m:ctrlPr>
                              <a:rPr lang="en-GB" i="1">
                                <a:solidFill>
                                  <a:srgbClr val="FF0000"/>
                                </a:solidFill>
                                <a:latin typeface="Cambria Math" panose="02040503050406030204" pitchFamily="18" charset="0"/>
                              </a:rPr>
                            </m:ctrlPr>
                          </m:accPr>
                          <m:e>
                            <m:r>
                              <a:rPr lang="en-GB" i="1">
                                <a:solidFill>
                                  <a:srgbClr val="FF0000"/>
                                </a:solidFill>
                                <a:latin typeface="Cambria Math" panose="02040503050406030204" pitchFamily="18" charset="0"/>
                              </a:rPr>
                              <m:t>𝑋</m:t>
                            </m:r>
                          </m:e>
                        </m:acc>
                        <m:r>
                          <a:rPr lang="en-GB" i="1">
                            <a:solidFill>
                              <a:srgbClr val="FF0000"/>
                            </a:solidFill>
                            <a:latin typeface="Cambria Math" panose="02040503050406030204" pitchFamily="18" charset="0"/>
                            <a:ea typeface="Cambria Math" panose="02040503050406030204" pitchFamily="18" charset="0"/>
                          </a:rPr>
                          <m:t>≤</m:t>
                        </m:r>
                        <m:r>
                          <a:rPr lang="en-GB" b="0" i="1" smtClean="0">
                            <a:solidFill>
                              <a:srgbClr val="FF0000"/>
                            </a:solidFill>
                            <a:latin typeface="Cambria Math" panose="02040503050406030204" pitchFamily="18" charset="0"/>
                          </a:rPr>
                          <m:t>49</m:t>
                        </m:r>
                      </m:e>
                    </m:d>
                    <m:r>
                      <a:rPr lang="en-GB" b="0" i="1" smtClean="0">
                        <a:solidFill>
                          <a:srgbClr val="FF0000"/>
                        </a:solidFill>
                        <a:latin typeface="Cambria Math" panose="02040503050406030204" pitchFamily="18" charset="0"/>
                      </a:rPr>
                      <m:t>&lt;0.1</m:t>
                    </m:r>
                  </m:oMath>
                </a14:m>
                <a:endParaRPr lang="en-GB" dirty="0">
                  <a:solidFill>
                    <a:srgbClr val="FF0000"/>
                  </a:solidFill>
                  <a:latin typeface="Candara" panose="020E0502030303020204" pitchFamily="34" charset="0"/>
                </a:endParaRPr>
              </a:p>
              <a:p>
                <a:pPr/>
                <a14:m>
                  <m:oMathPara xmlns:m="http://schemas.openxmlformats.org/officeDocument/2006/math">
                    <m:oMathParaPr>
                      <m:jc m:val="left"/>
                    </m:oMathParaPr>
                    <m:oMath xmlns:m="http://schemas.openxmlformats.org/officeDocument/2006/math">
                      <m:r>
                        <a:rPr lang="en-GB" i="1">
                          <a:solidFill>
                            <a:srgbClr val="FF0000"/>
                          </a:solidFill>
                          <a:latin typeface="Cambria Math" panose="02040503050406030204" pitchFamily="18" charset="0"/>
                        </a:rPr>
                        <m:t>𝑃</m:t>
                      </m:r>
                      <m:d>
                        <m:dPr>
                          <m:ctrlPr>
                            <a:rPr lang="en-GB" i="1">
                              <a:solidFill>
                                <a:srgbClr val="FF0000"/>
                              </a:solidFill>
                              <a:latin typeface="Cambria Math" panose="02040503050406030204" pitchFamily="18" charset="0"/>
                            </a:rPr>
                          </m:ctrlPr>
                        </m:dPr>
                        <m:e>
                          <m:acc>
                            <m:accPr>
                              <m:chr m:val="̅"/>
                              <m:ctrlPr>
                                <a:rPr lang="en-GB" i="1">
                                  <a:solidFill>
                                    <a:srgbClr val="FF0000"/>
                                  </a:solidFill>
                                  <a:latin typeface="Cambria Math" panose="02040503050406030204" pitchFamily="18" charset="0"/>
                                </a:rPr>
                              </m:ctrlPr>
                            </m:accPr>
                            <m:e>
                              <m:r>
                                <a:rPr lang="en-GB" i="1">
                                  <a:solidFill>
                                    <a:srgbClr val="FF0000"/>
                                  </a:solidFill>
                                  <a:latin typeface="Cambria Math" panose="02040503050406030204" pitchFamily="18" charset="0"/>
                                </a:rPr>
                                <m:t>𝑋</m:t>
                              </m:r>
                            </m:e>
                          </m:acc>
                          <m:r>
                            <a:rPr lang="en-GB" i="1">
                              <a:solidFill>
                                <a:srgbClr val="FF0000"/>
                              </a:solidFill>
                              <a:latin typeface="Cambria Math" panose="02040503050406030204" pitchFamily="18" charset="0"/>
                              <a:ea typeface="Cambria Math" panose="02040503050406030204" pitchFamily="18" charset="0"/>
                            </a:rPr>
                            <m:t>≤</m:t>
                          </m:r>
                          <m:r>
                            <a:rPr lang="en-GB" i="1">
                              <a:solidFill>
                                <a:srgbClr val="FF0000"/>
                              </a:solidFill>
                              <a:latin typeface="Cambria Math" panose="02040503050406030204" pitchFamily="18" charset="0"/>
                            </a:rPr>
                            <m:t>49</m:t>
                          </m:r>
                        </m:e>
                      </m:d>
                      <m:r>
                        <a:rPr lang="en-GB" b="0" i="1" smtClean="0">
                          <a:solidFill>
                            <a:srgbClr val="FF0000"/>
                          </a:solidFill>
                          <a:latin typeface="Cambria Math" panose="02040503050406030204" pitchFamily="18" charset="0"/>
                        </a:rPr>
                        <m:t>=0.0854…&lt;0.1</m:t>
                      </m:r>
                    </m:oMath>
                  </m:oMathPara>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The result is significant.</a:t>
                </a:r>
              </a:p>
              <a:p>
                <a:r>
                  <a:rPr lang="en-GB" dirty="0">
                    <a:solidFill>
                      <a:srgbClr val="FF0000"/>
                    </a:solidFill>
                    <a:latin typeface="Candara" panose="020E0502030303020204" pitchFamily="34" charset="0"/>
                  </a:rPr>
                  <a:t>Sufficient evidence to reject </a:t>
                </a:r>
                <a14:m>
                  <m:oMath xmlns:m="http://schemas.openxmlformats.org/officeDocument/2006/math">
                    <m:sSub>
                      <m:sSubPr>
                        <m:ctrlPr>
                          <a:rPr lang="en-GB" i="1">
                            <a:solidFill>
                              <a:srgbClr val="FF0000"/>
                            </a:solidFill>
                            <a:latin typeface="Cambria Math" panose="02040503050406030204" pitchFamily="18" charset="0"/>
                          </a:rPr>
                        </m:ctrlPr>
                      </m:sSubPr>
                      <m:e>
                        <m:r>
                          <a:rPr lang="en-GB" i="1">
                            <a:solidFill>
                              <a:srgbClr val="FF0000"/>
                            </a:solidFill>
                            <a:latin typeface="Cambria Math" panose="02040503050406030204" pitchFamily="18" charset="0"/>
                          </a:rPr>
                          <m:t>𝐻</m:t>
                        </m:r>
                      </m:e>
                      <m:sub>
                        <m:r>
                          <a:rPr lang="en-GB" i="1">
                            <a:solidFill>
                              <a:srgbClr val="FF0000"/>
                            </a:solidFill>
                            <a:latin typeface="Cambria Math" panose="02040503050406030204" pitchFamily="18" charset="0"/>
                          </a:rPr>
                          <m:t>0</m:t>
                        </m:r>
                      </m:sub>
                    </m:sSub>
                  </m:oMath>
                </a14:m>
                <a:r>
                  <a:rPr lang="en-GB" dirty="0">
                    <a:solidFill>
                      <a:srgbClr val="FF0000"/>
                    </a:solidFill>
                    <a:latin typeface="Candara" panose="020E0502030303020204" pitchFamily="34" charset="0"/>
                  </a:rPr>
                  <a:t>.</a:t>
                </a:r>
              </a:p>
              <a:p>
                <a:r>
                  <a:rPr lang="en-GB" dirty="0">
                    <a:solidFill>
                      <a:srgbClr val="FF0000"/>
                    </a:solidFill>
                    <a:latin typeface="Candara" panose="020E0502030303020204" pitchFamily="34" charset="0"/>
                  </a:rPr>
                  <a:t>Sufficient evidence to suggest </a:t>
                </a:r>
                <a14:m>
                  <m:oMath xmlns:m="http://schemas.openxmlformats.org/officeDocument/2006/math">
                    <m:r>
                      <a:rPr lang="en-GB" i="1">
                        <a:solidFill>
                          <a:srgbClr val="FF0000"/>
                        </a:solidFill>
                        <a:latin typeface="Cambria Math" panose="02040503050406030204" pitchFamily="18" charset="0"/>
                        <a:ea typeface="Cambria Math" panose="02040503050406030204" pitchFamily="18" charset="0"/>
                      </a:rPr>
                      <m:t>𝜇</m:t>
                    </m:r>
                    <m:r>
                      <a:rPr lang="en-GB" i="1">
                        <a:solidFill>
                          <a:srgbClr val="FF0000"/>
                        </a:solidFill>
                        <a:latin typeface="Cambria Math" panose="02040503050406030204" pitchFamily="18" charset="0"/>
                        <a:ea typeface="Cambria Math" panose="02040503050406030204" pitchFamily="18" charset="0"/>
                      </a:rPr>
                      <m:t>&lt;50</m:t>
                    </m:r>
                  </m:oMath>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66983" y="3429000"/>
                <a:ext cx="4572001" cy="2987164"/>
              </a:xfrm>
              <a:prstGeom prst="rect">
                <a:avLst/>
              </a:prstGeom>
              <a:blipFill>
                <a:blip r:embed="rId4"/>
                <a:stretch>
                  <a:fillRect l="-1067" t="-1224" b="-2245"/>
                </a:stretch>
              </a:blipFill>
            </p:spPr>
            <p:txBody>
              <a:bodyPr/>
              <a:lstStyle/>
              <a:p>
                <a:r>
                  <a:rPr lang="en-GB">
                    <a:noFill/>
                  </a:rPr>
                  <a:t> </a:t>
                </a:r>
              </a:p>
            </p:txBody>
          </p:sp>
        </mc:Fallback>
      </mc:AlternateContent>
    </p:spTree>
    <p:extLst>
      <p:ext uri="{BB962C8B-B14F-4D97-AF65-F5344CB8AC3E}">
        <p14:creationId xmlns:p14="http://schemas.microsoft.com/office/powerpoint/2010/main" val="423271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3046988"/>
              </a:xfrm>
              <a:prstGeom prst="rect">
                <a:avLst/>
              </a:prstGeom>
              <a:noFill/>
            </p:spPr>
            <p:txBody>
              <a:bodyPr wrap="square" rtlCol="0">
                <a:spAutoFit/>
              </a:bodyPr>
              <a:lstStyle/>
              <a:p>
                <a:r>
                  <a:rPr lang="en-GB" sz="1600" dirty="0">
                    <a:latin typeface="Candara" panose="020E0502030303020204" pitchFamily="34" charset="0"/>
                  </a:rPr>
                  <a:t>A random sample of size </a:t>
                </a:r>
                <a14:m>
                  <m:oMath xmlns:m="http://schemas.openxmlformats.org/officeDocument/2006/math">
                    <m:r>
                      <a:rPr lang="en-GB" sz="1600" b="0" i="1" smtClean="0">
                        <a:latin typeface="Cambria Math" panose="02040503050406030204" pitchFamily="18" charset="0"/>
                      </a:rPr>
                      <m:t>𝑛</m:t>
                    </m:r>
                  </m:oMath>
                </a14:m>
                <a:r>
                  <a:rPr lang="en-GB" sz="1600" dirty="0">
                    <a:latin typeface="Candara" panose="020E0502030303020204" pitchFamily="34" charset="0"/>
                  </a:rPr>
                  <a:t> is taken from a population </a:t>
                </a:r>
                <a14:m>
                  <m:oMath xmlns:m="http://schemas.openxmlformats.org/officeDocument/2006/math">
                    <m:r>
                      <a:rPr lang="en-GB" sz="1600" b="0" i="1" smtClean="0">
                        <a:latin typeface="Cambria Math" panose="02040503050406030204" pitchFamily="18" charset="0"/>
                      </a:rPr>
                      <m:t>𝑋</m:t>
                    </m:r>
                  </m:oMath>
                </a14:m>
                <a:r>
                  <a:rPr lang="en-GB" sz="1600" dirty="0">
                    <a:latin typeface="Candara" panose="020E0502030303020204" pitchFamily="34" charset="0"/>
                  </a:rPr>
                  <a:t> having a normal distribution with mean </a:t>
                </a:r>
                <a14:m>
                  <m:oMath xmlns:m="http://schemas.openxmlformats.org/officeDocument/2006/math">
                    <m:r>
                      <a:rPr lang="en-GB" sz="1600" i="1" smtClean="0">
                        <a:latin typeface="Cambria Math" panose="02040503050406030204" pitchFamily="18" charset="0"/>
                        <a:ea typeface="Cambria Math" panose="02040503050406030204" pitchFamily="18" charset="0"/>
                      </a:rPr>
                      <m:t>𝜇</m:t>
                    </m:r>
                  </m:oMath>
                </a14:m>
                <a:r>
                  <a:rPr lang="en-GB" sz="1600" dirty="0">
                    <a:latin typeface="Candara" panose="020E0502030303020204" pitchFamily="34" charset="0"/>
                  </a:rPr>
                  <a:t> and variance </a:t>
                </a:r>
                <a14:m>
                  <m:oMath xmlns:m="http://schemas.openxmlformats.org/officeDocument/2006/math">
                    <m:sSup>
                      <m:sSupPr>
                        <m:ctrlPr>
                          <a:rPr lang="en-GB" sz="1600" b="0" i="1" smtClean="0">
                            <a:latin typeface="Cambria Math" panose="02040503050406030204" pitchFamily="18" charset="0"/>
                            <a:ea typeface="Cambria Math" panose="02040503050406030204" pitchFamily="18" charset="0"/>
                          </a:rPr>
                        </m:ctrlPr>
                      </m:sSupPr>
                      <m:e>
                        <m:r>
                          <a:rPr lang="en-GB" sz="1600" i="1" smtClean="0">
                            <a:latin typeface="Cambria Math" panose="02040503050406030204" pitchFamily="18" charset="0"/>
                            <a:ea typeface="Cambria Math" panose="02040503050406030204" pitchFamily="18" charset="0"/>
                          </a:rPr>
                          <m:t>𝜎</m:t>
                        </m:r>
                      </m:e>
                      <m:sup>
                        <m:r>
                          <a:rPr lang="en-GB" sz="1600" b="0" i="1" smtClean="0">
                            <a:latin typeface="Cambria Math" panose="02040503050406030204" pitchFamily="18" charset="0"/>
                            <a:ea typeface="Cambria Math" panose="02040503050406030204" pitchFamily="18" charset="0"/>
                          </a:rPr>
                          <m:t>2</m:t>
                        </m:r>
                      </m:sup>
                    </m:sSup>
                  </m:oMath>
                </a14:m>
                <a:r>
                  <a:rPr lang="en-GB" sz="1600" dirty="0">
                    <a:latin typeface="Candara" panose="020E0502030303020204" pitchFamily="34" charset="0"/>
                  </a:rPr>
                  <a:t>. Conduct a hypothesis test on the population mean, given:</a:t>
                </a:r>
              </a:p>
              <a:p>
                <a:endParaRPr lang="en-GB" sz="1600" dirty="0">
                  <a:latin typeface="Candara" panose="020E0502030303020204" pitchFamily="34" charset="0"/>
                </a:endParaRPr>
              </a:p>
              <a:p>
                <a:r>
                  <a:rPr lang="en-GB" sz="1600" b="0" dirty="0">
                    <a:latin typeface="Candara" panose="020E0502030303020204" pitchFamily="34" charset="0"/>
                  </a:rPr>
                  <a:t>Sample size </a:t>
                </a:r>
                <a14:m>
                  <m:oMath xmlns:m="http://schemas.openxmlformats.org/officeDocument/2006/math">
                    <m:r>
                      <a:rPr lang="en-GB" sz="1600" b="0" i="1" smtClean="0">
                        <a:latin typeface="Cambria Math" panose="02040503050406030204" pitchFamily="18" charset="0"/>
                      </a:rPr>
                      <m:t>𝑛</m:t>
                    </m:r>
                    <m:r>
                      <a:rPr lang="en-GB" sz="1600" b="0" i="1" smtClean="0">
                        <a:latin typeface="Cambria Math" panose="02040503050406030204" pitchFamily="18" charset="0"/>
                      </a:rPr>
                      <m:t>=30</m:t>
                    </m:r>
                  </m:oMath>
                </a14:m>
                <a:endParaRPr lang="en-GB" sz="1600" dirty="0">
                  <a:latin typeface="Candara" panose="020E0502030303020204" pitchFamily="34" charset="0"/>
                </a:endParaRPr>
              </a:p>
              <a:p>
                <a:r>
                  <a:rPr lang="en-GB" sz="1600" dirty="0">
                    <a:latin typeface="Candara" panose="020E0502030303020204" pitchFamily="34" charset="0"/>
                  </a:rPr>
                  <a:t>Sample mean </a:t>
                </a:r>
                <a14:m>
                  <m:oMath xmlns:m="http://schemas.openxmlformats.org/officeDocument/2006/math">
                    <m:acc>
                      <m:accPr>
                        <m:chr m:val="̅"/>
                        <m:ctrlPr>
                          <a:rPr lang="en-GB" sz="1600" i="1" smtClean="0">
                            <a:latin typeface="Cambria Math" panose="02040503050406030204" pitchFamily="18" charset="0"/>
                          </a:rPr>
                        </m:ctrlPr>
                      </m:accPr>
                      <m:e>
                        <m:r>
                          <a:rPr lang="en-GB" sz="1600" b="0" i="1" smtClean="0">
                            <a:latin typeface="Cambria Math" panose="02040503050406030204" pitchFamily="18" charset="0"/>
                          </a:rPr>
                          <m:t>𝑥</m:t>
                        </m:r>
                      </m:e>
                    </m:acc>
                    <m:r>
                      <a:rPr lang="en-GB" sz="1600" b="0" i="1" smtClean="0">
                        <a:latin typeface="Cambria Math" panose="02040503050406030204" pitchFamily="18" charset="0"/>
                      </a:rPr>
                      <m:t>=51</m:t>
                    </m:r>
                  </m:oMath>
                </a14:m>
                <a:endParaRPr lang="en-GB" sz="1600" dirty="0">
                  <a:latin typeface="Candara" panose="020E0502030303020204" pitchFamily="34" charset="0"/>
                  <a:ea typeface="Cambria Math" panose="02040503050406030204" pitchFamily="18" charset="0"/>
                </a:endParaRPr>
              </a:p>
              <a:p>
                <a:r>
                  <a:rPr lang="en-GB" sz="1600" dirty="0">
                    <a:latin typeface="Candara" panose="020E0502030303020204" pitchFamily="34" charset="0"/>
                    <a:ea typeface="Cambria Math" panose="02040503050406030204" pitchFamily="18" charset="0"/>
                  </a:rPr>
                  <a:t>Population standard deviation </a:t>
                </a:r>
                <a14:m>
                  <m:oMath xmlns:m="http://schemas.openxmlformats.org/officeDocument/2006/math">
                    <m:r>
                      <a:rPr lang="en-GB" sz="1600" i="1" smtClean="0">
                        <a:latin typeface="Cambria Math" panose="02040503050406030204" pitchFamily="18" charset="0"/>
                        <a:ea typeface="Cambria Math" panose="02040503050406030204" pitchFamily="18" charset="0"/>
                      </a:rPr>
                      <m:t>𝜎</m:t>
                    </m:r>
                    <m:r>
                      <a:rPr lang="en-GB" sz="1600" b="0" i="1" smtClean="0">
                        <a:latin typeface="Cambria Math" panose="02040503050406030204" pitchFamily="18" charset="0"/>
                        <a:ea typeface="Cambria Math" panose="02040503050406030204" pitchFamily="18" charset="0"/>
                      </a:rPr>
                      <m:t>=4</m:t>
                    </m:r>
                  </m:oMath>
                </a14:m>
                <a:endParaRPr lang="en-GB" sz="1600" dirty="0">
                  <a:latin typeface="Candara" panose="020E0502030303020204" pitchFamily="34" charset="0"/>
                </a:endParaRPr>
              </a:p>
              <a:p>
                <a:r>
                  <a:rPr lang="en-GB" sz="1600" dirty="0">
                    <a:latin typeface="Candara" panose="020E0502030303020204" pitchFamily="34" charset="0"/>
                  </a:rPr>
                  <a:t>10% significance level</a:t>
                </a:r>
              </a:p>
              <a:p>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r>
                        <a:rPr lang="en-GB" sz="1600" b="0" i="1" smtClean="0">
                          <a:latin typeface="Cambria Math" panose="02040503050406030204" pitchFamily="18" charset="0"/>
                        </a:rPr>
                        <m:t>: </m:t>
                      </m:r>
                      <m:r>
                        <a:rPr lang="en-GB" sz="1600" b="0" i="1" smtClean="0">
                          <a:latin typeface="Cambria Math" panose="02040503050406030204" pitchFamily="18" charset="0"/>
                          <a:ea typeface="Cambria Math" panose="02040503050406030204" pitchFamily="18" charset="0"/>
                        </a:rPr>
                        <m:t>𝜇</m:t>
                      </m:r>
                      <m:r>
                        <a:rPr lang="en-GB" sz="1600" b="0" i="1" smtClean="0">
                          <a:latin typeface="Cambria Math" panose="02040503050406030204" pitchFamily="18" charset="0"/>
                          <a:ea typeface="Cambria Math" panose="02040503050406030204" pitchFamily="18" charset="0"/>
                        </a:rPr>
                        <m:t>=50</m:t>
                      </m:r>
                    </m:oMath>
                  </m:oMathPara>
                </a14:m>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 </m:t>
                      </m:r>
                      <m:r>
                        <a:rPr lang="en-GB" sz="1600" b="0" i="1" smtClean="0">
                          <a:latin typeface="Cambria Math" panose="02040503050406030204" pitchFamily="18" charset="0"/>
                          <a:ea typeface="Cambria Math" panose="02040503050406030204" pitchFamily="18" charset="0"/>
                        </a:rPr>
                        <m:t>𝜇</m:t>
                      </m:r>
                      <m:r>
                        <a:rPr lang="en-GB" sz="1600" b="0" i="1" smtClean="0">
                          <a:latin typeface="Cambria Math" panose="02040503050406030204" pitchFamily="18" charset="0"/>
                          <a:ea typeface="Cambria Math" panose="02040503050406030204" pitchFamily="18" charset="0"/>
                        </a:rPr>
                        <m:t>&gt;50</m:t>
                      </m:r>
                    </m:oMath>
                  </m:oMathPara>
                </a14:m>
                <a:endParaRPr lang="en-GB" sz="16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3046988"/>
              </a:xfrm>
              <a:prstGeom prst="rect">
                <a:avLst/>
              </a:prstGeom>
              <a:blipFill>
                <a:blip r:embed="rId2"/>
                <a:stretch>
                  <a:fillRect l="-667" t="-601" r="-12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3046988"/>
              </a:xfrm>
              <a:prstGeom prst="rect">
                <a:avLst/>
              </a:prstGeom>
              <a:noFill/>
            </p:spPr>
            <p:txBody>
              <a:bodyPr wrap="square" rtlCol="0">
                <a:spAutoFit/>
              </a:bodyPr>
              <a:lstStyle/>
              <a:p>
                <a:r>
                  <a:rPr lang="en-GB" sz="1600" dirty="0">
                    <a:latin typeface="Candara" panose="020E0502030303020204" pitchFamily="34" charset="0"/>
                  </a:rPr>
                  <a:t>A random sample of size </a:t>
                </a:r>
                <a14:m>
                  <m:oMath xmlns:m="http://schemas.openxmlformats.org/officeDocument/2006/math">
                    <m:r>
                      <a:rPr lang="en-GB" sz="1600" i="1">
                        <a:latin typeface="Cambria Math" panose="02040503050406030204" pitchFamily="18" charset="0"/>
                      </a:rPr>
                      <m:t>𝑛</m:t>
                    </m:r>
                  </m:oMath>
                </a14:m>
                <a:r>
                  <a:rPr lang="en-GB" sz="1600" dirty="0">
                    <a:latin typeface="Candara" panose="020E0502030303020204" pitchFamily="34" charset="0"/>
                  </a:rPr>
                  <a:t> is taken from a population </a:t>
                </a:r>
                <a14:m>
                  <m:oMath xmlns:m="http://schemas.openxmlformats.org/officeDocument/2006/math">
                    <m:r>
                      <a:rPr lang="en-GB" sz="1600" i="1">
                        <a:latin typeface="Cambria Math" panose="02040503050406030204" pitchFamily="18" charset="0"/>
                      </a:rPr>
                      <m:t>𝑋</m:t>
                    </m:r>
                  </m:oMath>
                </a14:m>
                <a:r>
                  <a:rPr lang="en-GB" sz="1600" dirty="0">
                    <a:latin typeface="Candara" panose="020E0502030303020204" pitchFamily="34" charset="0"/>
                  </a:rPr>
                  <a:t> having a normal distribution with mean </a:t>
                </a:r>
                <a14:m>
                  <m:oMath xmlns:m="http://schemas.openxmlformats.org/officeDocument/2006/math">
                    <m:r>
                      <a:rPr lang="en-GB" sz="1600" i="1">
                        <a:latin typeface="Cambria Math" panose="02040503050406030204" pitchFamily="18" charset="0"/>
                        <a:ea typeface="Cambria Math" panose="02040503050406030204" pitchFamily="18" charset="0"/>
                      </a:rPr>
                      <m:t>𝜇</m:t>
                    </m:r>
                  </m:oMath>
                </a14:m>
                <a:r>
                  <a:rPr lang="en-GB" sz="1600" dirty="0">
                    <a:latin typeface="Candara" panose="020E0502030303020204" pitchFamily="34" charset="0"/>
                  </a:rPr>
                  <a:t> and variance </a:t>
                </a:r>
                <a14:m>
                  <m:oMath xmlns:m="http://schemas.openxmlformats.org/officeDocument/2006/math">
                    <m:sSup>
                      <m:sSupPr>
                        <m:ctrlPr>
                          <a:rPr lang="en-GB" sz="1600" i="1">
                            <a:latin typeface="Cambria Math" panose="02040503050406030204" pitchFamily="18" charset="0"/>
                            <a:ea typeface="Cambria Math" panose="02040503050406030204" pitchFamily="18" charset="0"/>
                          </a:rPr>
                        </m:ctrlPr>
                      </m:sSupPr>
                      <m:e>
                        <m:r>
                          <a:rPr lang="en-GB" sz="1600" i="1">
                            <a:latin typeface="Cambria Math" panose="02040503050406030204" pitchFamily="18" charset="0"/>
                            <a:ea typeface="Cambria Math" panose="02040503050406030204" pitchFamily="18" charset="0"/>
                          </a:rPr>
                          <m:t>𝜎</m:t>
                        </m:r>
                      </m:e>
                      <m:sup>
                        <m:r>
                          <a:rPr lang="en-GB" sz="1600" i="1">
                            <a:latin typeface="Cambria Math" panose="02040503050406030204" pitchFamily="18" charset="0"/>
                            <a:ea typeface="Cambria Math" panose="02040503050406030204" pitchFamily="18" charset="0"/>
                          </a:rPr>
                          <m:t>2</m:t>
                        </m:r>
                      </m:sup>
                    </m:sSup>
                  </m:oMath>
                </a14:m>
                <a:r>
                  <a:rPr lang="en-GB" sz="1600" dirty="0">
                    <a:latin typeface="Candara" panose="020E0502030303020204" pitchFamily="34" charset="0"/>
                  </a:rPr>
                  <a:t>. Conduct a hypothesis test on the population mean, given:</a:t>
                </a:r>
              </a:p>
              <a:p>
                <a:endParaRPr lang="en-GB" sz="1600" dirty="0">
                  <a:latin typeface="Candara" panose="020E0502030303020204" pitchFamily="34" charset="0"/>
                </a:endParaRPr>
              </a:p>
              <a:p>
                <a:r>
                  <a:rPr lang="en-GB" sz="1600" dirty="0">
                    <a:latin typeface="Candara" panose="020E0502030303020204" pitchFamily="34" charset="0"/>
                  </a:rPr>
                  <a:t>Sample size </a:t>
                </a:r>
                <a14:m>
                  <m:oMath xmlns:m="http://schemas.openxmlformats.org/officeDocument/2006/math">
                    <m:r>
                      <a:rPr lang="en-GB" sz="1600" i="1">
                        <a:latin typeface="Cambria Math" panose="02040503050406030204" pitchFamily="18" charset="0"/>
                      </a:rPr>
                      <m:t>𝑛</m:t>
                    </m:r>
                    <m:r>
                      <a:rPr lang="en-GB" sz="1600" i="1">
                        <a:latin typeface="Cambria Math" panose="02040503050406030204" pitchFamily="18" charset="0"/>
                      </a:rPr>
                      <m:t>=40</m:t>
                    </m:r>
                  </m:oMath>
                </a14:m>
                <a:endParaRPr lang="en-GB" sz="1600" dirty="0">
                  <a:latin typeface="Candara" panose="020E0502030303020204" pitchFamily="34" charset="0"/>
                </a:endParaRPr>
              </a:p>
              <a:p>
                <a:r>
                  <a:rPr lang="en-GB" sz="1600" dirty="0">
                    <a:latin typeface="Candara" panose="020E0502030303020204" pitchFamily="34" charset="0"/>
                  </a:rPr>
                  <a:t>Sample mean </a:t>
                </a:r>
                <a14:m>
                  <m:oMath xmlns:m="http://schemas.openxmlformats.org/officeDocument/2006/math">
                    <m:acc>
                      <m:accPr>
                        <m:chr m:val="̅"/>
                        <m:ctrlPr>
                          <a:rPr lang="en-GB" sz="1600" i="1">
                            <a:latin typeface="Cambria Math" panose="02040503050406030204" pitchFamily="18" charset="0"/>
                          </a:rPr>
                        </m:ctrlPr>
                      </m:accPr>
                      <m:e>
                        <m:r>
                          <a:rPr lang="en-GB" sz="1600" i="1">
                            <a:latin typeface="Cambria Math" panose="02040503050406030204" pitchFamily="18" charset="0"/>
                          </a:rPr>
                          <m:t>𝑥</m:t>
                        </m:r>
                      </m:e>
                    </m:acc>
                    <m:r>
                      <a:rPr lang="en-GB" sz="1600" i="1">
                        <a:latin typeface="Cambria Math" panose="02040503050406030204" pitchFamily="18" charset="0"/>
                      </a:rPr>
                      <m:t>=</m:t>
                    </m:r>
                    <m:r>
                      <a:rPr lang="en-GB" sz="1600" b="0" i="1" smtClean="0">
                        <a:latin typeface="Cambria Math" panose="02040503050406030204" pitchFamily="18" charset="0"/>
                      </a:rPr>
                      <m:t>51</m:t>
                    </m:r>
                  </m:oMath>
                </a14:m>
                <a:endParaRPr lang="en-GB" sz="1600" dirty="0">
                  <a:latin typeface="Candara" panose="020E0502030303020204" pitchFamily="34" charset="0"/>
                  <a:ea typeface="Cambria Math" panose="02040503050406030204" pitchFamily="18" charset="0"/>
                </a:endParaRPr>
              </a:p>
              <a:p>
                <a:r>
                  <a:rPr lang="en-GB" sz="1600" dirty="0">
                    <a:latin typeface="Candara" panose="020E0502030303020204" pitchFamily="34" charset="0"/>
                    <a:ea typeface="Cambria Math" panose="02040503050406030204" pitchFamily="18" charset="0"/>
                  </a:rPr>
                  <a:t>Population standard deviation </a:t>
                </a:r>
                <a14:m>
                  <m:oMath xmlns:m="http://schemas.openxmlformats.org/officeDocument/2006/math">
                    <m:r>
                      <a:rPr lang="en-GB" sz="1600" i="1">
                        <a:latin typeface="Cambria Math" panose="02040503050406030204" pitchFamily="18" charset="0"/>
                        <a:ea typeface="Cambria Math" panose="02040503050406030204" pitchFamily="18" charset="0"/>
                      </a:rPr>
                      <m:t>𝜎</m:t>
                    </m:r>
                    <m:r>
                      <a:rPr lang="en-GB" sz="1600" i="1">
                        <a:latin typeface="Cambria Math" panose="02040503050406030204" pitchFamily="18" charset="0"/>
                        <a:ea typeface="Cambria Math" panose="02040503050406030204" pitchFamily="18" charset="0"/>
                      </a:rPr>
                      <m:t>=4</m:t>
                    </m:r>
                  </m:oMath>
                </a14:m>
                <a:endParaRPr lang="en-GB" sz="1600" dirty="0">
                  <a:latin typeface="Candara" panose="020E0502030303020204" pitchFamily="34" charset="0"/>
                </a:endParaRPr>
              </a:p>
              <a:p>
                <a:r>
                  <a:rPr lang="en-GB" sz="1600" dirty="0">
                    <a:latin typeface="Candara" panose="020E0502030303020204" pitchFamily="34" charset="0"/>
                  </a:rPr>
                  <a:t>5% significance level</a:t>
                </a:r>
              </a:p>
              <a:p>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𝐻</m:t>
                          </m:r>
                        </m:e>
                        <m:sub>
                          <m:r>
                            <a:rPr lang="en-GB" sz="1600" i="1">
                              <a:latin typeface="Cambria Math" panose="02040503050406030204" pitchFamily="18" charset="0"/>
                            </a:rPr>
                            <m:t>0</m:t>
                          </m:r>
                        </m:sub>
                      </m:sSub>
                      <m:r>
                        <a:rPr lang="en-GB" sz="1600" i="1">
                          <a:latin typeface="Cambria Math" panose="02040503050406030204" pitchFamily="18" charset="0"/>
                        </a:rPr>
                        <m:t>: </m:t>
                      </m:r>
                      <m:r>
                        <a:rPr lang="en-GB" sz="1600" i="1">
                          <a:latin typeface="Cambria Math" panose="02040503050406030204" pitchFamily="18" charset="0"/>
                          <a:ea typeface="Cambria Math" panose="02040503050406030204" pitchFamily="18" charset="0"/>
                        </a:rPr>
                        <m:t>𝜇</m:t>
                      </m:r>
                      <m:r>
                        <a:rPr lang="en-GB" sz="1600" i="1">
                          <a:latin typeface="Cambria Math" panose="02040503050406030204" pitchFamily="18" charset="0"/>
                          <a:ea typeface="Cambria Math" panose="02040503050406030204" pitchFamily="18" charset="0"/>
                        </a:rPr>
                        <m:t>=50</m:t>
                      </m:r>
                    </m:oMath>
                  </m:oMathPara>
                </a14:m>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𝐻</m:t>
                          </m:r>
                        </m:e>
                        <m:sub>
                          <m:r>
                            <a:rPr lang="en-GB" sz="1600" i="1">
                              <a:latin typeface="Cambria Math" panose="02040503050406030204" pitchFamily="18" charset="0"/>
                            </a:rPr>
                            <m:t>1</m:t>
                          </m:r>
                        </m:sub>
                      </m:sSub>
                      <m:r>
                        <a:rPr lang="en-GB" sz="1600" i="1">
                          <a:latin typeface="Cambria Math" panose="02040503050406030204" pitchFamily="18" charset="0"/>
                        </a:rPr>
                        <m:t>: </m:t>
                      </m:r>
                      <m:r>
                        <a:rPr lang="en-GB" sz="1600" i="1">
                          <a:latin typeface="Cambria Math" panose="02040503050406030204" pitchFamily="18" charset="0"/>
                          <a:ea typeface="Cambria Math" panose="02040503050406030204" pitchFamily="18" charset="0"/>
                        </a:rPr>
                        <m:t>𝜇</m:t>
                      </m:r>
                      <m:r>
                        <a:rPr lang="en-GB" sz="1600" b="0" i="1" smtClean="0">
                          <a:latin typeface="Cambria Math" panose="02040503050406030204" pitchFamily="18" charset="0"/>
                          <a:ea typeface="Cambria Math" panose="02040503050406030204" pitchFamily="18" charset="0"/>
                        </a:rPr>
                        <m:t>&gt;</m:t>
                      </m:r>
                      <m:r>
                        <a:rPr lang="en-GB" sz="1600" i="1">
                          <a:latin typeface="Cambria Math" panose="02040503050406030204" pitchFamily="18" charset="0"/>
                          <a:ea typeface="Cambria Math" panose="02040503050406030204" pitchFamily="18" charset="0"/>
                        </a:rPr>
                        <m:t>50</m:t>
                      </m:r>
                    </m:oMath>
                  </m:oMathPara>
                </a14:m>
                <a:endParaRPr lang="en-GB" sz="16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3046988"/>
              </a:xfrm>
              <a:prstGeom prst="rect">
                <a:avLst/>
              </a:prstGeom>
              <a:blipFill>
                <a:blip r:embed="rId3"/>
                <a:stretch>
                  <a:fillRect l="-800" t="-600" r="-10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66983" y="3429000"/>
                <a:ext cx="4572001" cy="2987164"/>
              </a:xfrm>
              <a:prstGeom prst="rect">
                <a:avLst/>
              </a:prstGeom>
            </p:spPr>
            <p:txBody>
              <a:bodyPr wrap="square">
                <a:spAutoFit/>
              </a:bodyPr>
              <a:lstStyle/>
              <a:p>
                <a:r>
                  <a:rPr lang="en-GB" b="0" dirty="0">
                    <a:solidFill>
                      <a:srgbClr val="FF0000"/>
                    </a:solidFill>
                    <a:latin typeface="Candara" panose="020E0502030303020204" pitchFamily="34" charset="0"/>
                  </a:rPr>
                  <a:t>Assume </a:t>
                </a:r>
                <a14:m>
                  <m:oMath xmlns:m="http://schemas.openxmlformats.org/officeDocument/2006/math">
                    <m:sSub>
                      <m:sSubPr>
                        <m:ctrlPr>
                          <a:rPr lang="en-GB" b="0" i="1" smtClean="0">
                            <a:solidFill>
                              <a:srgbClr val="FF0000"/>
                            </a:solidFill>
                            <a:latin typeface="Cambria Math" panose="02040503050406030204" pitchFamily="18" charset="0"/>
                          </a:rPr>
                        </m:ctrlPr>
                      </m:sSubPr>
                      <m:e>
                        <m:r>
                          <a:rPr lang="en-GB" b="0" i="1" smtClean="0">
                            <a:solidFill>
                              <a:srgbClr val="FF0000"/>
                            </a:solidFill>
                            <a:latin typeface="Cambria Math" panose="02040503050406030204" pitchFamily="18" charset="0"/>
                          </a:rPr>
                          <m:t>𝐻</m:t>
                        </m:r>
                      </m:e>
                      <m:sub>
                        <m:r>
                          <a:rPr lang="en-GB" b="0" i="1" smtClean="0">
                            <a:solidFill>
                              <a:srgbClr val="FF0000"/>
                            </a:solidFill>
                            <a:latin typeface="Cambria Math" panose="02040503050406030204" pitchFamily="18" charset="0"/>
                          </a:rPr>
                          <m:t>0</m:t>
                        </m:r>
                      </m:sub>
                    </m:sSub>
                  </m:oMath>
                </a14:m>
                <a:r>
                  <a:rPr lang="en-GB" b="0" dirty="0">
                    <a:solidFill>
                      <a:srgbClr val="FF0000"/>
                    </a:solidFill>
                    <a:latin typeface="Candara" panose="020E0502030303020204" pitchFamily="34" charset="0"/>
                  </a:rPr>
                  <a:t> true: </a:t>
                </a:r>
                <a14:m>
                  <m:oMath xmlns:m="http://schemas.openxmlformats.org/officeDocument/2006/math">
                    <m:r>
                      <a:rPr lang="en-GB" b="0" i="1" smtClean="0">
                        <a:solidFill>
                          <a:srgbClr val="FF0000"/>
                        </a:solidFill>
                        <a:latin typeface="Cambria Math" panose="02040503050406030204" pitchFamily="18" charset="0"/>
                      </a:rPr>
                      <m:t>𝑋</m:t>
                    </m:r>
                    <m:r>
                      <a:rPr lang="en-GB" b="0" i="1" smtClean="0">
                        <a:solidFill>
                          <a:srgbClr val="FF0000"/>
                        </a:solidFill>
                        <a:latin typeface="Cambria Math" panose="02040503050406030204" pitchFamily="18" charset="0"/>
                        <a:ea typeface="Cambria Math" panose="02040503050406030204" pitchFamily="18" charset="0"/>
                      </a:rPr>
                      <m:t>~</m:t>
                    </m:r>
                    <m:r>
                      <a:rPr lang="en-GB" b="0" i="1" smtClean="0">
                        <a:solidFill>
                          <a:srgbClr val="FF0000"/>
                        </a:solidFill>
                        <a:latin typeface="Cambria Math" panose="02040503050406030204" pitchFamily="18" charset="0"/>
                        <a:ea typeface="Cambria Math" panose="02040503050406030204" pitchFamily="18" charset="0"/>
                      </a:rPr>
                      <m:t>𝑁</m:t>
                    </m:r>
                    <m:d>
                      <m:dPr>
                        <m:ctrlPr>
                          <a:rPr lang="en-GB" b="0" i="1" smtClean="0">
                            <a:solidFill>
                              <a:srgbClr val="FF0000"/>
                            </a:solidFill>
                            <a:latin typeface="Cambria Math" panose="02040503050406030204" pitchFamily="18" charset="0"/>
                            <a:ea typeface="Cambria Math" panose="02040503050406030204" pitchFamily="18" charset="0"/>
                          </a:rPr>
                        </m:ctrlPr>
                      </m:dPr>
                      <m:e>
                        <m:sSup>
                          <m:sSupPr>
                            <m:ctrlPr>
                              <a:rPr lang="en-GB" b="0" i="1" smtClean="0">
                                <a:solidFill>
                                  <a:srgbClr val="FF0000"/>
                                </a:solidFill>
                                <a:latin typeface="Cambria Math" panose="02040503050406030204" pitchFamily="18" charset="0"/>
                                <a:ea typeface="Cambria Math" panose="02040503050406030204" pitchFamily="18" charset="0"/>
                              </a:rPr>
                            </m:ctrlPr>
                          </m:sSupPr>
                          <m:e>
                            <m:r>
                              <a:rPr lang="en-GB" b="0" i="1" smtClean="0">
                                <a:solidFill>
                                  <a:srgbClr val="FF0000"/>
                                </a:solidFill>
                                <a:latin typeface="Cambria Math" panose="02040503050406030204" pitchFamily="18" charset="0"/>
                                <a:ea typeface="Cambria Math" panose="02040503050406030204" pitchFamily="18" charset="0"/>
                              </a:rPr>
                              <m:t>50,4</m:t>
                            </m:r>
                          </m:e>
                          <m:sup>
                            <m:r>
                              <a:rPr lang="en-GB" b="0" i="1" smtClean="0">
                                <a:solidFill>
                                  <a:srgbClr val="FF0000"/>
                                </a:solidFill>
                                <a:latin typeface="Cambria Math" panose="02040503050406030204" pitchFamily="18" charset="0"/>
                                <a:ea typeface="Cambria Math" panose="02040503050406030204" pitchFamily="18" charset="0"/>
                              </a:rPr>
                              <m:t>2</m:t>
                            </m:r>
                          </m:sup>
                        </m:sSup>
                        <m:r>
                          <a:rPr lang="en-GB" b="0" i="1" smtClean="0">
                            <a:solidFill>
                              <a:srgbClr val="FF0000"/>
                            </a:solidFill>
                            <a:latin typeface="Cambria Math" panose="02040503050406030204" pitchFamily="18" charset="0"/>
                            <a:ea typeface="Cambria Math" panose="02040503050406030204" pitchFamily="18" charset="0"/>
                          </a:rPr>
                          <m:t> </m:t>
                        </m:r>
                      </m:e>
                    </m:d>
                  </m:oMath>
                </a14:m>
                <a:endParaRPr lang="en-GB" b="0" dirty="0">
                  <a:solidFill>
                    <a:srgbClr val="FF0000"/>
                  </a:solidFill>
                  <a:latin typeface="Candara" panose="020E0502030303020204" pitchFamily="34"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acc>
                        <m:accPr>
                          <m:chr m:val="̅"/>
                          <m:ctrlPr>
                            <a:rPr lang="en-GB" i="1" smtClean="0">
                              <a:solidFill>
                                <a:srgbClr val="FF0000"/>
                              </a:solidFill>
                              <a:latin typeface="Cambria Math" panose="02040503050406030204" pitchFamily="18" charset="0"/>
                            </a:rPr>
                          </m:ctrlPr>
                        </m:accPr>
                        <m:e>
                          <m:r>
                            <a:rPr lang="en-GB" b="0" i="1" smtClean="0">
                              <a:solidFill>
                                <a:srgbClr val="FF0000"/>
                              </a:solidFill>
                              <a:latin typeface="Cambria Math" panose="02040503050406030204" pitchFamily="18" charset="0"/>
                            </a:rPr>
                            <m:t>𝑋</m:t>
                          </m:r>
                        </m:e>
                      </m:acc>
                      <m:r>
                        <a:rPr lang="en-GB" i="1" smtClean="0">
                          <a:solidFill>
                            <a:srgbClr val="FF0000"/>
                          </a:solidFill>
                          <a:latin typeface="Cambria Math" panose="02040503050406030204" pitchFamily="18" charset="0"/>
                          <a:ea typeface="Cambria Math" panose="02040503050406030204" pitchFamily="18" charset="0"/>
                        </a:rPr>
                        <m:t>~</m:t>
                      </m:r>
                      <m:r>
                        <a:rPr lang="en-GB" b="0" i="1" smtClean="0">
                          <a:solidFill>
                            <a:srgbClr val="FF0000"/>
                          </a:solidFill>
                          <a:latin typeface="Cambria Math" panose="02040503050406030204" pitchFamily="18" charset="0"/>
                          <a:ea typeface="Cambria Math" panose="02040503050406030204" pitchFamily="18" charset="0"/>
                        </a:rPr>
                        <m:t>𝑁</m:t>
                      </m:r>
                      <m:r>
                        <a:rPr lang="en-GB" b="0" i="1" smtClean="0">
                          <a:solidFill>
                            <a:srgbClr val="FF0000"/>
                          </a:solidFill>
                          <a:latin typeface="Cambria Math" panose="02040503050406030204" pitchFamily="18" charset="0"/>
                          <a:ea typeface="Cambria Math" panose="02040503050406030204" pitchFamily="18" charset="0"/>
                        </a:rPr>
                        <m:t>(50,</m:t>
                      </m:r>
                      <m:f>
                        <m:fPr>
                          <m:ctrlPr>
                            <a:rPr lang="en-GB" b="0" i="1" smtClean="0">
                              <a:solidFill>
                                <a:srgbClr val="FF0000"/>
                              </a:solidFill>
                              <a:latin typeface="Cambria Math" panose="02040503050406030204" pitchFamily="18" charset="0"/>
                              <a:ea typeface="Cambria Math" panose="02040503050406030204" pitchFamily="18" charset="0"/>
                            </a:rPr>
                          </m:ctrlPr>
                        </m:fPr>
                        <m:num>
                          <m:sSup>
                            <m:sSupPr>
                              <m:ctrlPr>
                                <a:rPr lang="en-GB" b="0" i="1" smtClean="0">
                                  <a:solidFill>
                                    <a:srgbClr val="FF0000"/>
                                  </a:solidFill>
                                  <a:latin typeface="Cambria Math" panose="02040503050406030204" pitchFamily="18" charset="0"/>
                                  <a:ea typeface="Cambria Math" panose="02040503050406030204" pitchFamily="18" charset="0"/>
                                </a:rPr>
                              </m:ctrlPr>
                            </m:sSupPr>
                            <m:e>
                              <m:r>
                                <a:rPr lang="en-GB" b="0" i="1" smtClean="0">
                                  <a:solidFill>
                                    <a:srgbClr val="FF0000"/>
                                  </a:solidFill>
                                  <a:latin typeface="Cambria Math" panose="02040503050406030204" pitchFamily="18" charset="0"/>
                                  <a:ea typeface="Cambria Math" panose="02040503050406030204" pitchFamily="18" charset="0"/>
                                </a:rPr>
                                <m:t>4</m:t>
                              </m:r>
                            </m:e>
                            <m:sup>
                              <m:r>
                                <a:rPr lang="en-GB" b="0" i="1" smtClean="0">
                                  <a:solidFill>
                                    <a:srgbClr val="FF0000"/>
                                  </a:solidFill>
                                  <a:latin typeface="Cambria Math" panose="02040503050406030204" pitchFamily="18" charset="0"/>
                                  <a:ea typeface="Cambria Math" panose="02040503050406030204" pitchFamily="18" charset="0"/>
                                </a:rPr>
                                <m:t>2</m:t>
                              </m:r>
                            </m:sup>
                          </m:sSup>
                        </m:num>
                        <m:den>
                          <m:r>
                            <a:rPr lang="en-GB" b="0" i="1" smtClean="0">
                              <a:solidFill>
                                <a:srgbClr val="FF0000"/>
                              </a:solidFill>
                              <a:latin typeface="Cambria Math" panose="02040503050406030204" pitchFamily="18" charset="0"/>
                              <a:ea typeface="Cambria Math" panose="02040503050406030204" pitchFamily="18" charset="0"/>
                            </a:rPr>
                            <m:t>40</m:t>
                          </m:r>
                        </m:den>
                      </m:f>
                      <m:r>
                        <a:rPr lang="en-GB" b="0" i="1" smtClean="0">
                          <a:solidFill>
                            <a:srgbClr val="FF0000"/>
                          </a:solidFill>
                          <a:latin typeface="Cambria Math" panose="02040503050406030204" pitchFamily="18" charset="0"/>
                          <a:ea typeface="Cambria Math" panose="02040503050406030204" pitchFamily="18" charset="0"/>
                        </a:rPr>
                        <m:t>)</m:t>
                      </m:r>
                    </m:oMath>
                  </m:oMathPara>
                </a14:m>
                <a:endParaRPr lang="en-GB" dirty="0">
                  <a:solidFill>
                    <a:srgbClr val="FF0000"/>
                  </a:solidFill>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acc>
                        <m:accPr>
                          <m:chr m:val="̅"/>
                          <m:ctrlPr>
                            <a:rPr lang="en-GB" i="1">
                              <a:solidFill>
                                <a:srgbClr val="FF0000"/>
                              </a:solidFill>
                              <a:latin typeface="Cambria Math" panose="02040503050406030204" pitchFamily="18" charset="0"/>
                            </a:rPr>
                          </m:ctrlPr>
                        </m:accPr>
                        <m:e>
                          <m:r>
                            <a:rPr lang="en-GB" i="1">
                              <a:solidFill>
                                <a:srgbClr val="FF0000"/>
                              </a:solidFill>
                              <a:latin typeface="Cambria Math" panose="02040503050406030204" pitchFamily="18" charset="0"/>
                            </a:rPr>
                            <m:t>𝑋</m:t>
                          </m:r>
                        </m:e>
                      </m:acc>
                      <m:r>
                        <a:rPr lang="en-GB" i="1">
                          <a:solidFill>
                            <a:srgbClr val="FF0000"/>
                          </a:solidFill>
                          <a:latin typeface="Cambria Math" panose="02040503050406030204" pitchFamily="18" charset="0"/>
                          <a:ea typeface="Cambria Math" panose="02040503050406030204" pitchFamily="18" charset="0"/>
                        </a:rPr>
                        <m:t>~</m:t>
                      </m:r>
                      <m:r>
                        <a:rPr lang="en-GB" i="1">
                          <a:solidFill>
                            <a:srgbClr val="FF0000"/>
                          </a:solidFill>
                          <a:latin typeface="Cambria Math" panose="02040503050406030204" pitchFamily="18" charset="0"/>
                          <a:ea typeface="Cambria Math" panose="02040503050406030204" pitchFamily="18" charset="0"/>
                        </a:rPr>
                        <m:t>𝑁</m:t>
                      </m:r>
                      <m:r>
                        <a:rPr lang="en-GB" i="1">
                          <a:solidFill>
                            <a:srgbClr val="FF0000"/>
                          </a:solidFill>
                          <a:latin typeface="Cambria Math" panose="02040503050406030204" pitchFamily="18" charset="0"/>
                          <a:ea typeface="Cambria Math" panose="02040503050406030204" pitchFamily="18" charset="0"/>
                        </a:rPr>
                        <m:t>(50,</m:t>
                      </m:r>
                      <m:sSup>
                        <m:sSupPr>
                          <m:ctrlPr>
                            <a:rPr lang="en-GB" b="0" i="1" smtClean="0">
                              <a:solidFill>
                                <a:srgbClr val="FF0000"/>
                              </a:solidFill>
                              <a:latin typeface="Cambria Math" panose="02040503050406030204" pitchFamily="18" charset="0"/>
                              <a:ea typeface="Cambria Math" panose="02040503050406030204" pitchFamily="18" charset="0"/>
                            </a:rPr>
                          </m:ctrlPr>
                        </m:sSupPr>
                        <m:e>
                          <m:d>
                            <m:dPr>
                              <m:ctrlPr>
                                <a:rPr lang="en-GB" b="0" i="1" smtClean="0">
                                  <a:solidFill>
                                    <a:srgbClr val="FF0000"/>
                                  </a:solidFill>
                                  <a:latin typeface="Cambria Math" panose="02040503050406030204" pitchFamily="18" charset="0"/>
                                  <a:ea typeface="Cambria Math" panose="02040503050406030204" pitchFamily="18" charset="0"/>
                                </a:rPr>
                              </m:ctrlPr>
                            </m:dPr>
                            <m:e>
                              <m:f>
                                <m:fPr>
                                  <m:ctrlPr>
                                    <a:rPr lang="en-GB" b="0" i="1" smtClean="0">
                                      <a:solidFill>
                                        <a:srgbClr val="FF0000"/>
                                      </a:solidFill>
                                      <a:latin typeface="Cambria Math" panose="02040503050406030204" pitchFamily="18" charset="0"/>
                                      <a:ea typeface="Cambria Math" panose="02040503050406030204" pitchFamily="18" charset="0"/>
                                    </a:rPr>
                                  </m:ctrlPr>
                                </m:fPr>
                                <m:num>
                                  <m:r>
                                    <a:rPr lang="en-GB" b="0" i="1" smtClean="0">
                                      <a:solidFill>
                                        <a:srgbClr val="FF0000"/>
                                      </a:solidFill>
                                      <a:latin typeface="Cambria Math" panose="02040503050406030204" pitchFamily="18" charset="0"/>
                                      <a:ea typeface="Cambria Math" panose="02040503050406030204" pitchFamily="18" charset="0"/>
                                    </a:rPr>
                                    <m:t>4</m:t>
                                  </m:r>
                                </m:num>
                                <m:den>
                                  <m:rad>
                                    <m:radPr>
                                      <m:degHide m:val="on"/>
                                      <m:ctrlPr>
                                        <a:rPr lang="en-GB" b="0" i="1" smtClean="0">
                                          <a:solidFill>
                                            <a:srgbClr val="FF0000"/>
                                          </a:solidFill>
                                          <a:latin typeface="Cambria Math" panose="02040503050406030204" pitchFamily="18" charset="0"/>
                                          <a:ea typeface="Cambria Math" panose="02040503050406030204" pitchFamily="18" charset="0"/>
                                        </a:rPr>
                                      </m:ctrlPr>
                                    </m:radPr>
                                    <m:deg/>
                                    <m:e>
                                      <m:r>
                                        <a:rPr lang="en-GB" b="0" i="1" smtClean="0">
                                          <a:solidFill>
                                            <a:srgbClr val="FF0000"/>
                                          </a:solidFill>
                                          <a:latin typeface="Cambria Math" panose="02040503050406030204" pitchFamily="18" charset="0"/>
                                          <a:ea typeface="Cambria Math" panose="02040503050406030204" pitchFamily="18" charset="0"/>
                                        </a:rPr>
                                        <m:t>40</m:t>
                                      </m:r>
                                    </m:e>
                                  </m:rad>
                                </m:den>
                              </m:f>
                            </m:e>
                          </m:d>
                        </m:e>
                        <m:sup>
                          <m:r>
                            <a:rPr lang="en-GB" b="0" i="1" smtClean="0">
                              <a:solidFill>
                                <a:srgbClr val="FF0000"/>
                              </a:solidFill>
                              <a:latin typeface="Cambria Math" panose="02040503050406030204" pitchFamily="18" charset="0"/>
                              <a:ea typeface="Cambria Math" panose="02040503050406030204" pitchFamily="18" charset="0"/>
                            </a:rPr>
                            <m:t>2</m:t>
                          </m:r>
                        </m:sup>
                      </m:sSup>
                      <m:r>
                        <a:rPr lang="en-GB" b="0" i="1" smtClean="0">
                          <a:solidFill>
                            <a:srgbClr val="FF0000"/>
                          </a:solidFill>
                          <a:latin typeface="Cambria Math" panose="02040503050406030204" pitchFamily="18" charset="0"/>
                          <a:ea typeface="Cambria Math" panose="02040503050406030204" pitchFamily="18" charset="0"/>
                        </a:rPr>
                        <m:t>)</m:t>
                      </m:r>
                    </m:oMath>
                  </m:oMathPara>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Reject </a:t>
                </a:r>
                <a14:m>
                  <m:oMath xmlns:m="http://schemas.openxmlformats.org/officeDocument/2006/math">
                    <m:sSub>
                      <m:sSubPr>
                        <m:ctrlPr>
                          <a:rPr lang="en-GB" i="1">
                            <a:solidFill>
                              <a:srgbClr val="FF0000"/>
                            </a:solidFill>
                            <a:latin typeface="Cambria Math" panose="02040503050406030204" pitchFamily="18" charset="0"/>
                          </a:rPr>
                        </m:ctrlPr>
                      </m:sSubPr>
                      <m:e>
                        <m:r>
                          <a:rPr lang="en-GB" i="1">
                            <a:solidFill>
                              <a:srgbClr val="FF0000"/>
                            </a:solidFill>
                            <a:latin typeface="Cambria Math" panose="02040503050406030204" pitchFamily="18" charset="0"/>
                          </a:rPr>
                          <m:t>𝐻</m:t>
                        </m:r>
                      </m:e>
                      <m:sub>
                        <m:r>
                          <a:rPr lang="en-GB" i="1">
                            <a:solidFill>
                              <a:srgbClr val="FF0000"/>
                            </a:solidFill>
                            <a:latin typeface="Cambria Math" panose="02040503050406030204" pitchFamily="18" charset="0"/>
                          </a:rPr>
                          <m:t>0</m:t>
                        </m:r>
                      </m:sub>
                    </m:sSub>
                  </m:oMath>
                </a14:m>
                <a:r>
                  <a:rPr lang="en-GB" dirty="0">
                    <a:solidFill>
                      <a:srgbClr val="FF0000"/>
                    </a:solidFill>
                    <a:latin typeface="Candara" panose="020E0502030303020204" pitchFamily="34" charset="0"/>
                  </a:rPr>
                  <a:t> if </a:t>
                </a:r>
                <a14:m>
                  <m:oMath xmlns:m="http://schemas.openxmlformats.org/officeDocument/2006/math">
                    <m:r>
                      <a:rPr lang="en-GB" b="0" i="1" smtClean="0">
                        <a:solidFill>
                          <a:srgbClr val="FF0000"/>
                        </a:solidFill>
                        <a:latin typeface="Cambria Math" panose="02040503050406030204" pitchFamily="18" charset="0"/>
                      </a:rPr>
                      <m:t>𝑃</m:t>
                    </m:r>
                    <m:d>
                      <m:dPr>
                        <m:ctrlPr>
                          <a:rPr lang="en-GB" b="0" i="1" smtClean="0">
                            <a:solidFill>
                              <a:srgbClr val="FF0000"/>
                            </a:solidFill>
                            <a:latin typeface="Cambria Math" panose="02040503050406030204" pitchFamily="18" charset="0"/>
                          </a:rPr>
                        </m:ctrlPr>
                      </m:dPr>
                      <m:e>
                        <m:acc>
                          <m:accPr>
                            <m:chr m:val="̅"/>
                            <m:ctrlPr>
                              <a:rPr lang="en-GB" i="1">
                                <a:solidFill>
                                  <a:srgbClr val="FF0000"/>
                                </a:solidFill>
                                <a:latin typeface="Cambria Math" panose="02040503050406030204" pitchFamily="18" charset="0"/>
                              </a:rPr>
                            </m:ctrlPr>
                          </m:accPr>
                          <m:e>
                            <m:r>
                              <a:rPr lang="en-GB" i="1">
                                <a:solidFill>
                                  <a:srgbClr val="FF0000"/>
                                </a:solidFill>
                                <a:latin typeface="Cambria Math" panose="02040503050406030204" pitchFamily="18" charset="0"/>
                              </a:rPr>
                              <m:t>𝑋</m:t>
                            </m:r>
                          </m:e>
                        </m:acc>
                        <m:r>
                          <a:rPr lang="en-GB" i="1">
                            <a:solidFill>
                              <a:srgbClr val="FF0000"/>
                            </a:solidFill>
                            <a:latin typeface="Cambria Math" panose="02040503050406030204" pitchFamily="18" charset="0"/>
                            <a:ea typeface="Cambria Math" panose="02040503050406030204" pitchFamily="18" charset="0"/>
                          </a:rPr>
                          <m:t>≥</m:t>
                        </m:r>
                        <m:r>
                          <a:rPr lang="en-GB" b="0" i="1" smtClean="0">
                            <a:solidFill>
                              <a:srgbClr val="FF0000"/>
                            </a:solidFill>
                            <a:latin typeface="Cambria Math" panose="02040503050406030204" pitchFamily="18" charset="0"/>
                          </a:rPr>
                          <m:t>51</m:t>
                        </m:r>
                      </m:e>
                    </m:d>
                    <m:r>
                      <a:rPr lang="en-GB" b="0" i="1" smtClean="0">
                        <a:solidFill>
                          <a:srgbClr val="FF0000"/>
                        </a:solidFill>
                        <a:latin typeface="Cambria Math" panose="02040503050406030204" pitchFamily="18" charset="0"/>
                      </a:rPr>
                      <m:t>&lt;0.05</m:t>
                    </m:r>
                  </m:oMath>
                </a14:m>
                <a:endParaRPr lang="en-GB" dirty="0">
                  <a:solidFill>
                    <a:srgbClr val="FF0000"/>
                  </a:solidFill>
                  <a:latin typeface="Candara" panose="020E0502030303020204" pitchFamily="34" charset="0"/>
                </a:endParaRPr>
              </a:p>
              <a:p>
                <a:pPr/>
                <a14:m>
                  <m:oMathPara xmlns:m="http://schemas.openxmlformats.org/officeDocument/2006/math">
                    <m:oMathParaPr>
                      <m:jc m:val="left"/>
                    </m:oMathParaPr>
                    <m:oMath xmlns:m="http://schemas.openxmlformats.org/officeDocument/2006/math">
                      <m:r>
                        <a:rPr lang="en-GB" i="1">
                          <a:solidFill>
                            <a:srgbClr val="FF0000"/>
                          </a:solidFill>
                          <a:latin typeface="Cambria Math" panose="02040503050406030204" pitchFamily="18" charset="0"/>
                        </a:rPr>
                        <m:t>𝑃</m:t>
                      </m:r>
                      <m:d>
                        <m:dPr>
                          <m:ctrlPr>
                            <a:rPr lang="en-GB" i="1">
                              <a:solidFill>
                                <a:srgbClr val="FF0000"/>
                              </a:solidFill>
                              <a:latin typeface="Cambria Math" panose="02040503050406030204" pitchFamily="18" charset="0"/>
                            </a:rPr>
                          </m:ctrlPr>
                        </m:dPr>
                        <m:e>
                          <m:acc>
                            <m:accPr>
                              <m:chr m:val="̅"/>
                              <m:ctrlPr>
                                <a:rPr lang="en-GB" i="1">
                                  <a:solidFill>
                                    <a:srgbClr val="FF0000"/>
                                  </a:solidFill>
                                  <a:latin typeface="Cambria Math" panose="02040503050406030204" pitchFamily="18" charset="0"/>
                                </a:rPr>
                              </m:ctrlPr>
                            </m:accPr>
                            <m:e>
                              <m:r>
                                <a:rPr lang="en-GB" i="1">
                                  <a:solidFill>
                                    <a:srgbClr val="FF0000"/>
                                  </a:solidFill>
                                  <a:latin typeface="Cambria Math" panose="02040503050406030204" pitchFamily="18" charset="0"/>
                                </a:rPr>
                                <m:t>𝑋</m:t>
                              </m:r>
                            </m:e>
                          </m:acc>
                          <m:r>
                            <a:rPr lang="en-GB" i="1">
                              <a:solidFill>
                                <a:srgbClr val="FF0000"/>
                              </a:solidFill>
                              <a:latin typeface="Cambria Math" panose="02040503050406030204" pitchFamily="18" charset="0"/>
                              <a:ea typeface="Cambria Math" panose="02040503050406030204" pitchFamily="18" charset="0"/>
                            </a:rPr>
                            <m:t>≥</m:t>
                          </m:r>
                          <m:r>
                            <a:rPr lang="en-GB" b="0" i="1" smtClean="0">
                              <a:solidFill>
                                <a:srgbClr val="FF0000"/>
                              </a:solidFill>
                              <a:latin typeface="Cambria Math" panose="02040503050406030204" pitchFamily="18" charset="0"/>
                            </a:rPr>
                            <m:t>51</m:t>
                          </m:r>
                        </m:e>
                      </m:d>
                      <m:r>
                        <a:rPr lang="en-GB" b="0" i="1" smtClean="0">
                          <a:solidFill>
                            <a:srgbClr val="FF0000"/>
                          </a:solidFill>
                          <a:latin typeface="Cambria Math" panose="02040503050406030204" pitchFamily="18" charset="0"/>
                        </a:rPr>
                        <m:t>=0.0569…&gt;0.05</m:t>
                      </m:r>
                    </m:oMath>
                  </m:oMathPara>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The result is not significant.</a:t>
                </a:r>
              </a:p>
              <a:p>
                <a:r>
                  <a:rPr lang="en-GB" dirty="0">
                    <a:solidFill>
                      <a:srgbClr val="FF0000"/>
                    </a:solidFill>
                    <a:latin typeface="Candara" panose="020E0502030303020204" pitchFamily="34" charset="0"/>
                  </a:rPr>
                  <a:t>Insufficient evidence to reject </a:t>
                </a:r>
                <a14:m>
                  <m:oMath xmlns:m="http://schemas.openxmlformats.org/officeDocument/2006/math">
                    <m:sSub>
                      <m:sSubPr>
                        <m:ctrlPr>
                          <a:rPr lang="en-GB" i="1">
                            <a:solidFill>
                              <a:srgbClr val="FF0000"/>
                            </a:solidFill>
                            <a:latin typeface="Cambria Math" panose="02040503050406030204" pitchFamily="18" charset="0"/>
                          </a:rPr>
                        </m:ctrlPr>
                      </m:sSubPr>
                      <m:e>
                        <m:r>
                          <a:rPr lang="en-GB" i="1">
                            <a:solidFill>
                              <a:srgbClr val="FF0000"/>
                            </a:solidFill>
                            <a:latin typeface="Cambria Math" panose="02040503050406030204" pitchFamily="18" charset="0"/>
                          </a:rPr>
                          <m:t>𝐻</m:t>
                        </m:r>
                      </m:e>
                      <m:sub>
                        <m:r>
                          <a:rPr lang="en-GB" i="1">
                            <a:solidFill>
                              <a:srgbClr val="FF0000"/>
                            </a:solidFill>
                            <a:latin typeface="Cambria Math" panose="02040503050406030204" pitchFamily="18" charset="0"/>
                          </a:rPr>
                          <m:t>0</m:t>
                        </m:r>
                      </m:sub>
                    </m:sSub>
                  </m:oMath>
                </a14:m>
                <a:r>
                  <a:rPr lang="en-GB" dirty="0">
                    <a:solidFill>
                      <a:srgbClr val="FF0000"/>
                    </a:solidFill>
                    <a:latin typeface="Candara" panose="020E0502030303020204" pitchFamily="34" charset="0"/>
                  </a:rPr>
                  <a:t>.</a:t>
                </a:r>
              </a:p>
              <a:p>
                <a:r>
                  <a:rPr lang="en-GB" dirty="0">
                    <a:solidFill>
                      <a:srgbClr val="FF0000"/>
                    </a:solidFill>
                    <a:latin typeface="Candara" panose="020E0502030303020204" pitchFamily="34" charset="0"/>
                  </a:rPr>
                  <a:t>Insufficient evidence to suggest </a:t>
                </a:r>
                <a14:m>
                  <m:oMath xmlns:m="http://schemas.openxmlformats.org/officeDocument/2006/math">
                    <m:r>
                      <a:rPr lang="en-GB" i="1">
                        <a:solidFill>
                          <a:srgbClr val="FF0000"/>
                        </a:solidFill>
                        <a:latin typeface="Cambria Math" panose="02040503050406030204" pitchFamily="18" charset="0"/>
                        <a:ea typeface="Cambria Math" panose="02040503050406030204" pitchFamily="18" charset="0"/>
                      </a:rPr>
                      <m:t>𝜇</m:t>
                    </m:r>
                    <m:r>
                      <a:rPr lang="en-GB" b="0" i="1" smtClean="0">
                        <a:solidFill>
                          <a:srgbClr val="FF0000"/>
                        </a:solidFill>
                        <a:latin typeface="Cambria Math" panose="02040503050406030204" pitchFamily="18" charset="0"/>
                        <a:ea typeface="Cambria Math" panose="02040503050406030204" pitchFamily="18" charset="0"/>
                      </a:rPr>
                      <m:t>&gt;</m:t>
                    </m:r>
                    <m:r>
                      <a:rPr lang="en-GB" i="1">
                        <a:solidFill>
                          <a:srgbClr val="FF0000"/>
                        </a:solidFill>
                        <a:latin typeface="Cambria Math" panose="02040503050406030204" pitchFamily="18" charset="0"/>
                        <a:ea typeface="Cambria Math" panose="02040503050406030204" pitchFamily="18" charset="0"/>
                      </a:rPr>
                      <m:t>50</m:t>
                    </m:r>
                  </m:oMath>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66983" y="3429000"/>
                <a:ext cx="4572001" cy="2987164"/>
              </a:xfrm>
              <a:prstGeom prst="rect">
                <a:avLst/>
              </a:prstGeom>
              <a:blipFill>
                <a:blip r:embed="rId4"/>
                <a:stretch>
                  <a:fillRect l="-1067" t="-1224" b="-2245"/>
                </a:stretch>
              </a:blipFill>
            </p:spPr>
            <p:txBody>
              <a:bodyPr/>
              <a:lstStyle/>
              <a:p>
                <a:r>
                  <a:rPr lang="en-GB">
                    <a:noFill/>
                  </a:rPr>
                  <a:t> </a:t>
                </a:r>
              </a:p>
            </p:txBody>
          </p:sp>
        </mc:Fallback>
      </mc:AlternateContent>
    </p:spTree>
    <p:extLst>
      <p:ext uri="{BB962C8B-B14F-4D97-AF65-F5344CB8AC3E}">
        <p14:creationId xmlns:p14="http://schemas.microsoft.com/office/powerpoint/2010/main" val="75808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3046988"/>
              </a:xfrm>
              <a:prstGeom prst="rect">
                <a:avLst/>
              </a:prstGeom>
              <a:noFill/>
            </p:spPr>
            <p:txBody>
              <a:bodyPr wrap="square" rtlCol="0">
                <a:spAutoFit/>
              </a:bodyPr>
              <a:lstStyle/>
              <a:p>
                <a:r>
                  <a:rPr lang="en-GB" sz="1600" dirty="0">
                    <a:latin typeface="Candara" panose="020E0502030303020204" pitchFamily="34" charset="0"/>
                  </a:rPr>
                  <a:t>A random sample of size </a:t>
                </a:r>
                <a14:m>
                  <m:oMath xmlns:m="http://schemas.openxmlformats.org/officeDocument/2006/math">
                    <m:r>
                      <a:rPr lang="en-GB" sz="1600" b="0" i="1" smtClean="0">
                        <a:latin typeface="Cambria Math" panose="02040503050406030204" pitchFamily="18" charset="0"/>
                      </a:rPr>
                      <m:t>𝑛</m:t>
                    </m:r>
                  </m:oMath>
                </a14:m>
                <a:r>
                  <a:rPr lang="en-GB" sz="1600" dirty="0">
                    <a:latin typeface="Candara" panose="020E0502030303020204" pitchFamily="34" charset="0"/>
                  </a:rPr>
                  <a:t> is taken from a population </a:t>
                </a:r>
                <a14:m>
                  <m:oMath xmlns:m="http://schemas.openxmlformats.org/officeDocument/2006/math">
                    <m:r>
                      <a:rPr lang="en-GB" sz="1600" b="0" i="1" smtClean="0">
                        <a:latin typeface="Cambria Math" panose="02040503050406030204" pitchFamily="18" charset="0"/>
                      </a:rPr>
                      <m:t>𝑋</m:t>
                    </m:r>
                  </m:oMath>
                </a14:m>
                <a:r>
                  <a:rPr lang="en-GB" sz="1600" dirty="0">
                    <a:latin typeface="Candara" panose="020E0502030303020204" pitchFamily="34" charset="0"/>
                  </a:rPr>
                  <a:t> having a normal distribution with mean </a:t>
                </a:r>
                <a14:m>
                  <m:oMath xmlns:m="http://schemas.openxmlformats.org/officeDocument/2006/math">
                    <m:r>
                      <a:rPr lang="en-GB" sz="1600" i="1" smtClean="0">
                        <a:latin typeface="Cambria Math" panose="02040503050406030204" pitchFamily="18" charset="0"/>
                        <a:ea typeface="Cambria Math" panose="02040503050406030204" pitchFamily="18" charset="0"/>
                      </a:rPr>
                      <m:t>𝜇</m:t>
                    </m:r>
                  </m:oMath>
                </a14:m>
                <a:r>
                  <a:rPr lang="en-GB" sz="1600" dirty="0">
                    <a:latin typeface="Candara" panose="020E0502030303020204" pitchFamily="34" charset="0"/>
                  </a:rPr>
                  <a:t> and variance </a:t>
                </a:r>
                <a14:m>
                  <m:oMath xmlns:m="http://schemas.openxmlformats.org/officeDocument/2006/math">
                    <m:sSup>
                      <m:sSupPr>
                        <m:ctrlPr>
                          <a:rPr lang="en-GB" sz="1600" b="0" i="1" smtClean="0">
                            <a:latin typeface="Cambria Math" panose="02040503050406030204" pitchFamily="18" charset="0"/>
                            <a:ea typeface="Cambria Math" panose="02040503050406030204" pitchFamily="18" charset="0"/>
                          </a:rPr>
                        </m:ctrlPr>
                      </m:sSupPr>
                      <m:e>
                        <m:r>
                          <a:rPr lang="en-GB" sz="1600" i="1" smtClean="0">
                            <a:latin typeface="Cambria Math" panose="02040503050406030204" pitchFamily="18" charset="0"/>
                            <a:ea typeface="Cambria Math" panose="02040503050406030204" pitchFamily="18" charset="0"/>
                          </a:rPr>
                          <m:t>𝜎</m:t>
                        </m:r>
                      </m:e>
                      <m:sup>
                        <m:r>
                          <a:rPr lang="en-GB" sz="1600" b="0" i="1" smtClean="0">
                            <a:latin typeface="Cambria Math" panose="02040503050406030204" pitchFamily="18" charset="0"/>
                            <a:ea typeface="Cambria Math" panose="02040503050406030204" pitchFamily="18" charset="0"/>
                          </a:rPr>
                          <m:t>2</m:t>
                        </m:r>
                      </m:sup>
                    </m:sSup>
                  </m:oMath>
                </a14:m>
                <a:r>
                  <a:rPr lang="en-GB" sz="1600" dirty="0">
                    <a:latin typeface="Candara" panose="020E0502030303020204" pitchFamily="34" charset="0"/>
                  </a:rPr>
                  <a:t>. Conduct a hypothesis test on the population mean, given:</a:t>
                </a:r>
              </a:p>
              <a:p>
                <a:endParaRPr lang="en-GB" sz="1600" dirty="0">
                  <a:latin typeface="Candara" panose="020E0502030303020204" pitchFamily="34" charset="0"/>
                </a:endParaRPr>
              </a:p>
              <a:p>
                <a:r>
                  <a:rPr lang="en-GB" sz="1600" b="0" dirty="0">
                    <a:latin typeface="Candara" panose="020E0502030303020204" pitchFamily="34" charset="0"/>
                  </a:rPr>
                  <a:t>Sample size </a:t>
                </a:r>
                <a14:m>
                  <m:oMath xmlns:m="http://schemas.openxmlformats.org/officeDocument/2006/math">
                    <m:r>
                      <a:rPr lang="en-GB" sz="1600" b="0" i="1" smtClean="0">
                        <a:latin typeface="Cambria Math" panose="02040503050406030204" pitchFamily="18" charset="0"/>
                      </a:rPr>
                      <m:t>𝑛</m:t>
                    </m:r>
                    <m:r>
                      <a:rPr lang="en-GB" sz="1600" b="0" i="1" smtClean="0">
                        <a:latin typeface="Cambria Math" panose="02040503050406030204" pitchFamily="18" charset="0"/>
                      </a:rPr>
                      <m:t>=61</m:t>
                    </m:r>
                  </m:oMath>
                </a14:m>
                <a:endParaRPr lang="en-GB" sz="1600" dirty="0">
                  <a:latin typeface="Candara" panose="020E0502030303020204" pitchFamily="34" charset="0"/>
                </a:endParaRPr>
              </a:p>
              <a:p>
                <a:r>
                  <a:rPr lang="en-GB" sz="1600" dirty="0">
                    <a:latin typeface="Candara" panose="020E0502030303020204" pitchFamily="34" charset="0"/>
                  </a:rPr>
                  <a:t>Sample mean </a:t>
                </a:r>
                <a14:m>
                  <m:oMath xmlns:m="http://schemas.openxmlformats.org/officeDocument/2006/math">
                    <m:acc>
                      <m:accPr>
                        <m:chr m:val="̅"/>
                        <m:ctrlPr>
                          <a:rPr lang="en-GB" sz="1600" i="1" smtClean="0">
                            <a:latin typeface="Cambria Math" panose="02040503050406030204" pitchFamily="18" charset="0"/>
                          </a:rPr>
                        </m:ctrlPr>
                      </m:accPr>
                      <m:e>
                        <m:r>
                          <a:rPr lang="en-GB" sz="1600" b="0" i="1" smtClean="0">
                            <a:latin typeface="Cambria Math" panose="02040503050406030204" pitchFamily="18" charset="0"/>
                          </a:rPr>
                          <m:t>𝑥</m:t>
                        </m:r>
                      </m:e>
                    </m:acc>
                    <m:r>
                      <a:rPr lang="en-GB" sz="1600" b="0" i="1" smtClean="0">
                        <a:latin typeface="Cambria Math" panose="02040503050406030204" pitchFamily="18" charset="0"/>
                      </a:rPr>
                      <m:t>=51</m:t>
                    </m:r>
                  </m:oMath>
                </a14:m>
                <a:endParaRPr lang="en-GB" sz="1600" dirty="0">
                  <a:latin typeface="Candara" panose="020E0502030303020204" pitchFamily="34" charset="0"/>
                  <a:ea typeface="Cambria Math" panose="02040503050406030204" pitchFamily="18" charset="0"/>
                </a:endParaRPr>
              </a:p>
              <a:p>
                <a:r>
                  <a:rPr lang="en-GB" sz="1600" dirty="0">
                    <a:latin typeface="Candara" panose="020E0502030303020204" pitchFamily="34" charset="0"/>
                    <a:ea typeface="Cambria Math" panose="02040503050406030204" pitchFamily="18" charset="0"/>
                  </a:rPr>
                  <a:t>Population standard deviation </a:t>
                </a:r>
                <a14:m>
                  <m:oMath xmlns:m="http://schemas.openxmlformats.org/officeDocument/2006/math">
                    <m:r>
                      <a:rPr lang="en-GB" sz="1600" i="1" smtClean="0">
                        <a:latin typeface="Cambria Math" panose="02040503050406030204" pitchFamily="18" charset="0"/>
                        <a:ea typeface="Cambria Math" panose="02040503050406030204" pitchFamily="18" charset="0"/>
                      </a:rPr>
                      <m:t>𝜎</m:t>
                    </m:r>
                    <m:r>
                      <a:rPr lang="en-GB" sz="1600" b="0" i="1" smtClean="0">
                        <a:latin typeface="Cambria Math" panose="02040503050406030204" pitchFamily="18" charset="0"/>
                        <a:ea typeface="Cambria Math" panose="02040503050406030204" pitchFamily="18" charset="0"/>
                      </a:rPr>
                      <m:t>=4</m:t>
                    </m:r>
                  </m:oMath>
                </a14:m>
                <a:endParaRPr lang="en-GB" sz="1600" dirty="0">
                  <a:latin typeface="Candara" panose="020E0502030303020204" pitchFamily="34" charset="0"/>
                </a:endParaRPr>
              </a:p>
              <a:p>
                <a:r>
                  <a:rPr lang="en-GB" sz="1600" dirty="0">
                    <a:latin typeface="Candara" panose="020E0502030303020204" pitchFamily="34" charset="0"/>
                  </a:rPr>
                  <a:t>10% significance level</a:t>
                </a:r>
              </a:p>
              <a:p>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r>
                        <a:rPr lang="en-GB" sz="1600" b="0" i="1" smtClean="0">
                          <a:latin typeface="Cambria Math" panose="02040503050406030204" pitchFamily="18" charset="0"/>
                        </a:rPr>
                        <m:t>: </m:t>
                      </m:r>
                      <m:r>
                        <a:rPr lang="en-GB" sz="1600" b="0" i="1" smtClean="0">
                          <a:latin typeface="Cambria Math" panose="02040503050406030204" pitchFamily="18" charset="0"/>
                          <a:ea typeface="Cambria Math" panose="02040503050406030204" pitchFamily="18" charset="0"/>
                        </a:rPr>
                        <m:t>𝜇</m:t>
                      </m:r>
                      <m:r>
                        <a:rPr lang="en-GB" sz="1600" b="0" i="1" smtClean="0">
                          <a:latin typeface="Cambria Math" panose="02040503050406030204" pitchFamily="18" charset="0"/>
                          <a:ea typeface="Cambria Math" panose="02040503050406030204" pitchFamily="18" charset="0"/>
                        </a:rPr>
                        <m:t>=50</m:t>
                      </m:r>
                    </m:oMath>
                  </m:oMathPara>
                </a14:m>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 </m:t>
                      </m:r>
                      <m:r>
                        <a:rPr lang="en-GB" sz="1600" b="0" i="1" smtClean="0">
                          <a:latin typeface="Cambria Math" panose="02040503050406030204" pitchFamily="18" charset="0"/>
                          <a:ea typeface="Cambria Math" panose="02040503050406030204" pitchFamily="18" charset="0"/>
                        </a:rPr>
                        <m:t>𝜇</m:t>
                      </m:r>
                      <m:r>
                        <a:rPr lang="en-GB" sz="1600" i="1">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50</m:t>
                      </m:r>
                    </m:oMath>
                  </m:oMathPara>
                </a14:m>
                <a:endParaRPr lang="en-GB" sz="16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3046988"/>
              </a:xfrm>
              <a:prstGeom prst="rect">
                <a:avLst/>
              </a:prstGeom>
              <a:blipFill>
                <a:blip r:embed="rId2"/>
                <a:stretch>
                  <a:fillRect l="-667" t="-601" r="-12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3046988"/>
              </a:xfrm>
              <a:prstGeom prst="rect">
                <a:avLst/>
              </a:prstGeom>
              <a:noFill/>
            </p:spPr>
            <p:txBody>
              <a:bodyPr wrap="square" rtlCol="0">
                <a:spAutoFit/>
              </a:bodyPr>
              <a:lstStyle/>
              <a:p>
                <a:r>
                  <a:rPr lang="en-GB" sz="1600" dirty="0">
                    <a:latin typeface="Candara" panose="020E0502030303020204" pitchFamily="34" charset="0"/>
                  </a:rPr>
                  <a:t>A random sample of size </a:t>
                </a:r>
                <a14:m>
                  <m:oMath xmlns:m="http://schemas.openxmlformats.org/officeDocument/2006/math">
                    <m:r>
                      <a:rPr lang="en-GB" sz="1600" i="1">
                        <a:latin typeface="Cambria Math" panose="02040503050406030204" pitchFamily="18" charset="0"/>
                      </a:rPr>
                      <m:t>𝑛</m:t>
                    </m:r>
                  </m:oMath>
                </a14:m>
                <a:r>
                  <a:rPr lang="en-GB" sz="1600" dirty="0">
                    <a:latin typeface="Candara" panose="020E0502030303020204" pitchFamily="34" charset="0"/>
                  </a:rPr>
                  <a:t> is taken from a population </a:t>
                </a:r>
                <a14:m>
                  <m:oMath xmlns:m="http://schemas.openxmlformats.org/officeDocument/2006/math">
                    <m:r>
                      <a:rPr lang="en-GB" sz="1600" i="1">
                        <a:latin typeface="Cambria Math" panose="02040503050406030204" pitchFamily="18" charset="0"/>
                      </a:rPr>
                      <m:t>𝑋</m:t>
                    </m:r>
                  </m:oMath>
                </a14:m>
                <a:r>
                  <a:rPr lang="en-GB" sz="1600" dirty="0">
                    <a:latin typeface="Candara" panose="020E0502030303020204" pitchFamily="34" charset="0"/>
                  </a:rPr>
                  <a:t> having a normal distribution with mean </a:t>
                </a:r>
                <a14:m>
                  <m:oMath xmlns:m="http://schemas.openxmlformats.org/officeDocument/2006/math">
                    <m:r>
                      <a:rPr lang="en-GB" sz="1600" i="1">
                        <a:latin typeface="Cambria Math" panose="02040503050406030204" pitchFamily="18" charset="0"/>
                        <a:ea typeface="Cambria Math" panose="02040503050406030204" pitchFamily="18" charset="0"/>
                      </a:rPr>
                      <m:t>𝜇</m:t>
                    </m:r>
                  </m:oMath>
                </a14:m>
                <a:r>
                  <a:rPr lang="en-GB" sz="1600" dirty="0">
                    <a:latin typeface="Candara" panose="020E0502030303020204" pitchFamily="34" charset="0"/>
                  </a:rPr>
                  <a:t> and variance </a:t>
                </a:r>
                <a14:m>
                  <m:oMath xmlns:m="http://schemas.openxmlformats.org/officeDocument/2006/math">
                    <m:sSup>
                      <m:sSupPr>
                        <m:ctrlPr>
                          <a:rPr lang="en-GB" sz="1600" i="1">
                            <a:latin typeface="Cambria Math" panose="02040503050406030204" pitchFamily="18" charset="0"/>
                            <a:ea typeface="Cambria Math" panose="02040503050406030204" pitchFamily="18" charset="0"/>
                          </a:rPr>
                        </m:ctrlPr>
                      </m:sSupPr>
                      <m:e>
                        <m:r>
                          <a:rPr lang="en-GB" sz="1600" i="1">
                            <a:latin typeface="Cambria Math" panose="02040503050406030204" pitchFamily="18" charset="0"/>
                            <a:ea typeface="Cambria Math" panose="02040503050406030204" pitchFamily="18" charset="0"/>
                          </a:rPr>
                          <m:t>𝜎</m:t>
                        </m:r>
                      </m:e>
                      <m:sup>
                        <m:r>
                          <a:rPr lang="en-GB" sz="1600" i="1">
                            <a:latin typeface="Cambria Math" panose="02040503050406030204" pitchFamily="18" charset="0"/>
                            <a:ea typeface="Cambria Math" panose="02040503050406030204" pitchFamily="18" charset="0"/>
                          </a:rPr>
                          <m:t>2</m:t>
                        </m:r>
                      </m:sup>
                    </m:sSup>
                  </m:oMath>
                </a14:m>
                <a:r>
                  <a:rPr lang="en-GB" sz="1600" dirty="0">
                    <a:latin typeface="Candara" panose="020E0502030303020204" pitchFamily="34" charset="0"/>
                  </a:rPr>
                  <a:t>. Conduct a hypothesis test on the population mean, given:</a:t>
                </a:r>
              </a:p>
              <a:p>
                <a:endParaRPr lang="en-GB" sz="1600" dirty="0">
                  <a:latin typeface="Candara" panose="020E0502030303020204" pitchFamily="34" charset="0"/>
                </a:endParaRPr>
              </a:p>
              <a:p>
                <a:r>
                  <a:rPr lang="en-GB" sz="1600" dirty="0">
                    <a:latin typeface="Candara" panose="020E0502030303020204" pitchFamily="34" charset="0"/>
                  </a:rPr>
                  <a:t>Sample size </a:t>
                </a:r>
                <a14:m>
                  <m:oMath xmlns:m="http://schemas.openxmlformats.org/officeDocument/2006/math">
                    <m:r>
                      <a:rPr lang="en-GB" sz="1600" i="1">
                        <a:latin typeface="Cambria Math" panose="02040503050406030204" pitchFamily="18" charset="0"/>
                      </a:rPr>
                      <m:t>𝑛</m:t>
                    </m:r>
                    <m:r>
                      <a:rPr lang="en-GB" sz="1600" i="1">
                        <a:latin typeface="Cambria Math" panose="02040503050406030204" pitchFamily="18" charset="0"/>
                      </a:rPr>
                      <m:t>=62</m:t>
                    </m:r>
                  </m:oMath>
                </a14:m>
                <a:endParaRPr lang="en-GB" sz="1600" dirty="0">
                  <a:latin typeface="Candara" panose="020E0502030303020204" pitchFamily="34" charset="0"/>
                </a:endParaRPr>
              </a:p>
              <a:p>
                <a:r>
                  <a:rPr lang="en-GB" sz="1600" dirty="0">
                    <a:latin typeface="Candara" panose="020E0502030303020204" pitchFamily="34" charset="0"/>
                  </a:rPr>
                  <a:t>Sample mean </a:t>
                </a:r>
                <a14:m>
                  <m:oMath xmlns:m="http://schemas.openxmlformats.org/officeDocument/2006/math">
                    <m:acc>
                      <m:accPr>
                        <m:chr m:val="̅"/>
                        <m:ctrlPr>
                          <a:rPr lang="en-GB" sz="1600" i="1">
                            <a:latin typeface="Cambria Math" panose="02040503050406030204" pitchFamily="18" charset="0"/>
                          </a:rPr>
                        </m:ctrlPr>
                      </m:accPr>
                      <m:e>
                        <m:r>
                          <a:rPr lang="en-GB" sz="1600" i="1">
                            <a:latin typeface="Cambria Math" panose="02040503050406030204" pitchFamily="18" charset="0"/>
                          </a:rPr>
                          <m:t>𝑥</m:t>
                        </m:r>
                      </m:e>
                    </m:acc>
                    <m:r>
                      <a:rPr lang="en-GB" sz="1600" i="1">
                        <a:latin typeface="Cambria Math" panose="02040503050406030204" pitchFamily="18" charset="0"/>
                      </a:rPr>
                      <m:t>=</m:t>
                    </m:r>
                    <m:r>
                      <a:rPr lang="en-GB" sz="1600" b="0" i="1" smtClean="0">
                        <a:latin typeface="Cambria Math" panose="02040503050406030204" pitchFamily="18" charset="0"/>
                      </a:rPr>
                      <m:t>51</m:t>
                    </m:r>
                  </m:oMath>
                </a14:m>
                <a:endParaRPr lang="en-GB" sz="1600" dirty="0">
                  <a:latin typeface="Candara" panose="020E0502030303020204" pitchFamily="34" charset="0"/>
                  <a:ea typeface="Cambria Math" panose="02040503050406030204" pitchFamily="18" charset="0"/>
                </a:endParaRPr>
              </a:p>
              <a:p>
                <a:r>
                  <a:rPr lang="en-GB" sz="1600" dirty="0">
                    <a:latin typeface="Candara" panose="020E0502030303020204" pitchFamily="34" charset="0"/>
                    <a:ea typeface="Cambria Math" panose="02040503050406030204" pitchFamily="18" charset="0"/>
                  </a:rPr>
                  <a:t>Population standard deviation </a:t>
                </a:r>
                <a14:m>
                  <m:oMath xmlns:m="http://schemas.openxmlformats.org/officeDocument/2006/math">
                    <m:r>
                      <a:rPr lang="en-GB" sz="1600" i="1">
                        <a:latin typeface="Cambria Math" panose="02040503050406030204" pitchFamily="18" charset="0"/>
                        <a:ea typeface="Cambria Math" panose="02040503050406030204" pitchFamily="18" charset="0"/>
                      </a:rPr>
                      <m:t>𝜎</m:t>
                    </m:r>
                    <m:r>
                      <a:rPr lang="en-GB" sz="1600" i="1">
                        <a:latin typeface="Cambria Math" panose="02040503050406030204" pitchFamily="18" charset="0"/>
                        <a:ea typeface="Cambria Math" panose="02040503050406030204" pitchFamily="18" charset="0"/>
                      </a:rPr>
                      <m:t>=4</m:t>
                    </m:r>
                  </m:oMath>
                </a14:m>
                <a:endParaRPr lang="en-GB" sz="1600" dirty="0">
                  <a:latin typeface="Candara" panose="020E0502030303020204" pitchFamily="34" charset="0"/>
                </a:endParaRPr>
              </a:p>
              <a:p>
                <a:r>
                  <a:rPr lang="en-GB" sz="1600" dirty="0">
                    <a:latin typeface="Candara" panose="020E0502030303020204" pitchFamily="34" charset="0"/>
                  </a:rPr>
                  <a:t>5% significance level</a:t>
                </a:r>
              </a:p>
              <a:p>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𝐻</m:t>
                          </m:r>
                        </m:e>
                        <m:sub>
                          <m:r>
                            <a:rPr lang="en-GB" sz="1600" i="1">
                              <a:latin typeface="Cambria Math" panose="02040503050406030204" pitchFamily="18" charset="0"/>
                            </a:rPr>
                            <m:t>0</m:t>
                          </m:r>
                        </m:sub>
                      </m:sSub>
                      <m:r>
                        <a:rPr lang="en-GB" sz="1600" i="1">
                          <a:latin typeface="Cambria Math" panose="02040503050406030204" pitchFamily="18" charset="0"/>
                        </a:rPr>
                        <m:t>: </m:t>
                      </m:r>
                      <m:r>
                        <a:rPr lang="en-GB" sz="1600" i="1">
                          <a:latin typeface="Cambria Math" panose="02040503050406030204" pitchFamily="18" charset="0"/>
                          <a:ea typeface="Cambria Math" panose="02040503050406030204" pitchFamily="18" charset="0"/>
                        </a:rPr>
                        <m:t>𝜇</m:t>
                      </m:r>
                      <m:r>
                        <a:rPr lang="en-GB" sz="1600" i="1">
                          <a:latin typeface="Cambria Math" panose="02040503050406030204" pitchFamily="18" charset="0"/>
                          <a:ea typeface="Cambria Math" panose="02040503050406030204" pitchFamily="18" charset="0"/>
                        </a:rPr>
                        <m:t>=50</m:t>
                      </m:r>
                    </m:oMath>
                  </m:oMathPara>
                </a14:m>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𝐻</m:t>
                          </m:r>
                        </m:e>
                        <m:sub>
                          <m:r>
                            <a:rPr lang="en-GB" sz="1600" i="1">
                              <a:latin typeface="Cambria Math" panose="02040503050406030204" pitchFamily="18" charset="0"/>
                            </a:rPr>
                            <m:t>1</m:t>
                          </m:r>
                        </m:sub>
                      </m:sSub>
                      <m:r>
                        <a:rPr lang="en-GB" sz="1600" i="1">
                          <a:latin typeface="Cambria Math" panose="02040503050406030204" pitchFamily="18" charset="0"/>
                        </a:rPr>
                        <m:t>: </m:t>
                      </m:r>
                      <m:r>
                        <a:rPr lang="en-GB" sz="1600" i="1">
                          <a:latin typeface="Cambria Math" panose="02040503050406030204" pitchFamily="18" charset="0"/>
                          <a:ea typeface="Cambria Math" panose="02040503050406030204" pitchFamily="18" charset="0"/>
                        </a:rPr>
                        <m:t>𝜇</m:t>
                      </m:r>
                      <m:r>
                        <a:rPr lang="en-GB" sz="1600" i="1">
                          <a:latin typeface="Cambria Math" panose="02040503050406030204" pitchFamily="18" charset="0"/>
                          <a:ea typeface="Cambria Math" panose="02040503050406030204" pitchFamily="18" charset="0"/>
                        </a:rPr>
                        <m:t>≠50</m:t>
                      </m:r>
                    </m:oMath>
                  </m:oMathPara>
                </a14:m>
                <a:endParaRPr lang="en-GB" sz="16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3046988"/>
              </a:xfrm>
              <a:prstGeom prst="rect">
                <a:avLst/>
              </a:prstGeom>
              <a:blipFill>
                <a:blip r:embed="rId3"/>
                <a:stretch>
                  <a:fillRect l="-800" t="-600" r="-10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66983" y="3429000"/>
                <a:ext cx="4572001" cy="2987164"/>
              </a:xfrm>
              <a:prstGeom prst="rect">
                <a:avLst/>
              </a:prstGeom>
            </p:spPr>
            <p:txBody>
              <a:bodyPr wrap="square">
                <a:spAutoFit/>
              </a:bodyPr>
              <a:lstStyle/>
              <a:p>
                <a:r>
                  <a:rPr lang="en-GB" b="0" dirty="0">
                    <a:solidFill>
                      <a:srgbClr val="FF0000"/>
                    </a:solidFill>
                    <a:latin typeface="Candara" panose="020E0502030303020204" pitchFamily="34" charset="0"/>
                  </a:rPr>
                  <a:t>Assume </a:t>
                </a:r>
                <a14:m>
                  <m:oMath xmlns:m="http://schemas.openxmlformats.org/officeDocument/2006/math">
                    <m:sSub>
                      <m:sSubPr>
                        <m:ctrlPr>
                          <a:rPr lang="en-GB" b="0" i="1" smtClean="0">
                            <a:solidFill>
                              <a:srgbClr val="FF0000"/>
                            </a:solidFill>
                            <a:latin typeface="Cambria Math" panose="02040503050406030204" pitchFamily="18" charset="0"/>
                          </a:rPr>
                        </m:ctrlPr>
                      </m:sSubPr>
                      <m:e>
                        <m:r>
                          <a:rPr lang="en-GB" b="0" i="1" smtClean="0">
                            <a:solidFill>
                              <a:srgbClr val="FF0000"/>
                            </a:solidFill>
                            <a:latin typeface="Cambria Math" panose="02040503050406030204" pitchFamily="18" charset="0"/>
                          </a:rPr>
                          <m:t>𝐻</m:t>
                        </m:r>
                      </m:e>
                      <m:sub>
                        <m:r>
                          <a:rPr lang="en-GB" b="0" i="1" smtClean="0">
                            <a:solidFill>
                              <a:srgbClr val="FF0000"/>
                            </a:solidFill>
                            <a:latin typeface="Cambria Math" panose="02040503050406030204" pitchFamily="18" charset="0"/>
                          </a:rPr>
                          <m:t>0</m:t>
                        </m:r>
                      </m:sub>
                    </m:sSub>
                  </m:oMath>
                </a14:m>
                <a:r>
                  <a:rPr lang="en-GB" b="0" dirty="0">
                    <a:solidFill>
                      <a:srgbClr val="FF0000"/>
                    </a:solidFill>
                    <a:latin typeface="Candara" panose="020E0502030303020204" pitchFamily="34" charset="0"/>
                  </a:rPr>
                  <a:t> true: </a:t>
                </a:r>
                <a14:m>
                  <m:oMath xmlns:m="http://schemas.openxmlformats.org/officeDocument/2006/math">
                    <m:r>
                      <a:rPr lang="en-GB" b="0" i="1" smtClean="0">
                        <a:solidFill>
                          <a:srgbClr val="FF0000"/>
                        </a:solidFill>
                        <a:latin typeface="Cambria Math" panose="02040503050406030204" pitchFamily="18" charset="0"/>
                      </a:rPr>
                      <m:t>𝑋</m:t>
                    </m:r>
                    <m:r>
                      <a:rPr lang="en-GB" b="0" i="1" smtClean="0">
                        <a:solidFill>
                          <a:srgbClr val="FF0000"/>
                        </a:solidFill>
                        <a:latin typeface="Cambria Math" panose="02040503050406030204" pitchFamily="18" charset="0"/>
                        <a:ea typeface="Cambria Math" panose="02040503050406030204" pitchFamily="18" charset="0"/>
                      </a:rPr>
                      <m:t>~</m:t>
                    </m:r>
                    <m:r>
                      <a:rPr lang="en-GB" b="0" i="1" smtClean="0">
                        <a:solidFill>
                          <a:srgbClr val="FF0000"/>
                        </a:solidFill>
                        <a:latin typeface="Cambria Math" panose="02040503050406030204" pitchFamily="18" charset="0"/>
                        <a:ea typeface="Cambria Math" panose="02040503050406030204" pitchFamily="18" charset="0"/>
                      </a:rPr>
                      <m:t>𝑁</m:t>
                    </m:r>
                    <m:d>
                      <m:dPr>
                        <m:ctrlPr>
                          <a:rPr lang="en-GB" b="0" i="1" smtClean="0">
                            <a:solidFill>
                              <a:srgbClr val="FF0000"/>
                            </a:solidFill>
                            <a:latin typeface="Cambria Math" panose="02040503050406030204" pitchFamily="18" charset="0"/>
                            <a:ea typeface="Cambria Math" panose="02040503050406030204" pitchFamily="18" charset="0"/>
                          </a:rPr>
                        </m:ctrlPr>
                      </m:dPr>
                      <m:e>
                        <m:sSup>
                          <m:sSupPr>
                            <m:ctrlPr>
                              <a:rPr lang="en-GB" b="0" i="1" smtClean="0">
                                <a:solidFill>
                                  <a:srgbClr val="FF0000"/>
                                </a:solidFill>
                                <a:latin typeface="Cambria Math" panose="02040503050406030204" pitchFamily="18" charset="0"/>
                                <a:ea typeface="Cambria Math" panose="02040503050406030204" pitchFamily="18" charset="0"/>
                              </a:rPr>
                            </m:ctrlPr>
                          </m:sSupPr>
                          <m:e>
                            <m:r>
                              <a:rPr lang="en-GB" b="0" i="1" smtClean="0">
                                <a:solidFill>
                                  <a:srgbClr val="FF0000"/>
                                </a:solidFill>
                                <a:latin typeface="Cambria Math" panose="02040503050406030204" pitchFamily="18" charset="0"/>
                                <a:ea typeface="Cambria Math" panose="02040503050406030204" pitchFamily="18" charset="0"/>
                              </a:rPr>
                              <m:t>50,4</m:t>
                            </m:r>
                          </m:e>
                          <m:sup>
                            <m:r>
                              <a:rPr lang="en-GB" b="0" i="1" smtClean="0">
                                <a:solidFill>
                                  <a:srgbClr val="FF0000"/>
                                </a:solidFill>
                                <a:latin typeface="Cambria Math" panose="02040503050406030204" pitchFamily="18" charset="0"/>
                                <a:ea typeface="Cambria Math" panose="02040503050406030204" pitchFamily="18" charset="0"/>
                              </a:rPr>
                              <m:t>2</m:t>
                            </m:r>
                          </m:sup>
                        </m:sSup>
                        <m:r>
                          <a:rPr lang="en-GB" b="0" i="1" smtClean="0">
                            <a:solidFill>
                              <a:srgbClr val="FF0000"/>
                            </a:solidFill>
                            <a:latin typeface="Cambria Math" panose="02040503050406030204" pitchFamily="18" charset="0"/>
                            <a:ea typeface="Cambria Math" panose="02040503050406030204" pitchFamily="18" charset="0"/>
                          </a:rPr>
                          <m:t> </m:t>
                        </m:r>
                      </m:e>
                    </m:d>
                  </m:oMath>
                </a14:m>
                <a:endParaRPr lang="en-GB" b="0" dirty="0">
                  <a:solidFill>
                    <a:srgbClr val="FF0000"/>
                  </a:solidFill>
                  <a:latin typeface="Candara" panose="020E0502030303020204" pitchFamily="34"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acc>
                        <m:accPr>
                          <m:chr m:val="̅"/>
                          <m:ctrlPr>
                            <a:rPr lang="en-GB" i="1" smtClean="0">
                              <a:solidFill>
                                <a:srgbClr val="FF0000"/>
                              </a:solidFill>
                              <a:latin typeface="Cambria Math" panose="02040503050406030204" pitchFamily="18" charset="0"/>
                            </a:rPr>
                          </m:ctrlPr>
                        </m:accPr>
                        <m:e>
                          <m:r>
                            <a:rPr lang="en-GB" b="0" i="1" smtClean="0">
                              <a:solidFill>
                                <a:srgbClr val="FF0000"/>
                              </a:solidFill>
                              <a:latin typeface="Cambria Math" panose="02040503050406030204" pitchFamily="18" charset="0"/>
                            </a:rPr>
                            <m:t>𝑋</m:t>
                          </m:r>
                        </m:e>
                      </m:acc>
                      <m:r>
                        <a:rPr lang="en-GB" i="1" smtClean="0">
                          <a:solidFill>
                            <a:srgbClr val="FF0000"/>
                          </a:solidFill>
                          <a:latin typeface="Cambria Math" panose="02040503050406030204" pitchFamily="18" charset="0"/>
                          <a:ea typeface="Cambria Math" panose="02040503050406030204" pitchFamily="18" charset="0"/>
                        </a:rPr>
                        <m:t>~</m:t>
                      </m:r>
                      <m:r>
                        <a:rPr lang="en-GB" b="0" i="1" smtClean="0">
                          <a:solidFill>
                            <a:srgbClr val="FF0000"/>
                          </a:solidFill>
                          <a:latin typeface="Cambria Math" panose="02040503050406030204" pitchFamily="18" charset="0"/>
                          <a:ea typeface="Cambria Math" panose="02040503050406030204" pitchFamily="18" charset="0"/>
                        </a:rPr>
                        <m:t>𝑁</m:t>
                      </m:r>
                      <m:r>
                        <a:rPr lang="en-GB" b="0" i="1" smtClean="0">
                          <a:solidFill>
                            <a:srgbClr val="FF0000"/>
                          </a:solidFill>
                          <a:latin typeface="Cambria Math" panose="02040503050406030204" pitchFamily="18" charset="0"/>
                          <a:ea typeface="Cambria Math" panose="02040503050406030204" pitchFamily="18" charset="0"/>
                        </a:rPr>
                        <m:t>(50,</m:t>
                      </m:r>
                      <m:f>
                        <m:fPr>
                          <m:ctrlPr>
                            <a:rPr lang="en-GB" b="0" i="1" smtClean="0">
                              <a:solidFill>
                                <a:srgbClr val="FF0000"/>
                              </a:solidFill>
                              <a:latin typeface="Cambria Math" panose="02040503050406030204" pitchFamily="18" charset="0"/>
                              <a:ea typeface="Cambria Math" panose="02040503050406030204" pitchFamily="18" charset="0"/>
                            </a:rPr>
                          </m:ctrlPr>
                        </m:fPr>
                        <m:num>
                          <m:sSup>
                            <m:sSupPr>
                              <m:ctrlPr>
                                <a:rPr lang="en-GB" b="0" i="1" smtClean="0">
                                  <a:solidFill>
                                    <a:srgbClr val="FF0000"/>
                                  </a:solidFill>
                                  <a:latin typeface="Cambria Math" panose="02040503050406030204" pitchFamily="18" charset="0"/>
                                  <a:ea typeface="Cambria Math" panose="02040503050406030204" pitchFamily="18" charset="0"/>
                                </a:rPr>
                              </m:ctrlPr>
                            </m:sSupPr>
                            <m:e>
                              <m:r>
                                <a:rPr lang="en-GB" b="0" i="1" smtClean="0">
                                  <a:solidFill>
                                    <a:srgbClr val="FF0000"/>
                                  </a:solidFill>
                                  <a:latin typeface="Cambria Math" panose="02040503050406030204" pitchFamily="18" charset="0"/>
                                  <a:ea typeface="Cambria Math" panose="02040503050406030204" pitchFamily="18" charset="0"/>
                                </a:rPr>
                                <m:t>4</m:t>
                              </m:r>
                            </m:e>
                            <m:sup>
                              <m:r>
                                <a:rPr lang="en-GB" b="0" i="1" smtClean="0">
                                  <a:solidFill>
                                    <a:srgbClr val="FF0000"/>
                                  </a:solidFill>
                                  <a:latin typeface="Cambria Math" panose="02040503050406030204" pitchFamily="18" charset="0"/>
                                  <a:ea typeface="Cambria Math" panose="02040503050406030204" pitchFamily="18" charset="0"/>
                                </a:rPr>
                                <m:t>2</m:t>
                              </m:r>
                            </m:sup>
                          </m:sSup>
                        </m:num>
                        <m:den>
                          <m:r>
                            <a:rPr lang="en-GB" b="0" i="1" smtClean="0">
                              <a:solidFill>
                                <a:srgbClr val="FF0000"/>
                              </a:solidFill>
                              <a:latin typeface="Cambria Math" panose="02040503050406030204" pitchFamily="18" charset="0"/>
                              <a:ea typeface="Cambria Math" panose="02040503050406030204" pitchFamily="18" charset="0"/>
                            </a:rPr>
                            <m:t>62</m:t>
                          </m:r>
                        </m:den>
                      </m:f>
                      <m:r>
                        <a:rPr lang="en-GB" b="0" i="1" smtClean="0">
                          <a:solidFill>
                            <a:srgbClr val="FF0000"/>
                          </a:solidFill>
                          <a:latin typeface="Cambria Math" panose="02040503050406030204" pitchFamily="18" charset="0"/>
                          <a:ea typeface="Cambria Math" panose="02040503050406030204" pitchFamily="18" charset="0"/>
                        </a:rPr>
                        <m:t>)</m:t>
                      </m:r>
                    </m:oMath>
                  </m:oMathPara>
                </a14:m>
                <a:endParaRPr lang="en-GB" dirty="0">
                  <a:solidFill>
                    <a:srgbClr val="FF0000"/>
                  </a:solidFill>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acc>
                        <m:accPr>
                          <m:chr m:val="̅"/>
                          <m:ctrlPr>
                            <a:rPr lang="en-GB" i="1">
                              <a:solidFill>
                                <a:srgbClr val="FF0000"/>
                              </a:solidFill>
                              <a:latin typeface="Cambria Math" panose="02040503050406030204" pitchFamily="18" charset="0"/>
                            </a:rPr>
                          </m:ctrlPr>
                        </m:accPr>
                        <m:e>
                          <m:r>
                            <a:rPr lang="en-GB" i="1">
                              <a:solidFill>
                                <a:srgbClr val="FF0000"/>
                              </a:solidFill>
                              <a:latin typeface="Cambria Math" panose="02040503050406030204" pitchFamily="18" charset="0"/>
                            </a:rPr>
                            <m:t>𝑋</m:t>
                          </m:r>
                        </m:e>
                      </m:acc>
                      <m:r>
                        <a:rPr lang="en-GB" i="1">
                          <a:solidFill>
                            <a:srgbClr val="FF0000"/>
                          </a:solidFill>
                          <a:latin typeface="Cambria Math" panose="02040503050406030204" pitchFamily="18" charset="0"/>
                          <a:ea typeface="Cambria Math" panose="02040503050406030204" pitchFamily="18" charset="0"/>
                        </a:rPr>
                        <m:t>~</m:t>
                      </m:r>
                      <m:r>
                        <a:rPr lang="en-GB" i="1">
                          <a:solidFill>
                            <a:srgbClr val="FF0000"/>
                          </a:solidFill>
                          <a:latin typeface="Cambria Math" panose="02040503050406030204" pitchFamily="18" charset="0"/>
                          <a:ea typeface="Cambria Math" panose="02040503050406030204" pitchFamily="18" charset="0"/>
                        </a:rPr>
                        <m:t>𝑁</m:t>
                      </m:r>
                      <m:r>
                        <a:rPr lang="en-GB" i="1">
                          <a:solidFill>
                            <a:srgbClr val="FF0000"/>
                          </a:solidFill>
                          <a:latin typeface="Cambria Math" panose="02040503050406030204" pitchFamily="18" charset="0"/>
                          <a:ea typeface="Cambria Math" panose="02040503050406030204" pitchFamily="18" charset="0"/>
                        </a:rPr>
                        <m:t>(50,</m:t>
                      </m:r>
                      <m:sSup>
                        <m:sSupPr>
                          <m:ctrlPr>
                            <a:rPr lang="en-GB" b="0" i="1" smtClean="0">
                              <a:solidFill>
                                <a:srgbClr val="FF0000"/>
                              </a:solidFill>
                              <a:latin typeface="Cambria Math" panose="02040503050406030204" pitchFamily="18" charset="0"/>
                              <a:ea typeface="Cambria Math" panose="02040503050406030204" pitchFamily="18" charset="0"/>
                            </a:rPr>
                          </m:ctrlPr>
                        </m:sSupPr>
                        <m:e>
                          <m:d>
                            <m:dPr>
                              <m:ctrlPr>
                                <a:rPr lang="en-GB" b="0" i="1" smtClean="0">
                                  <a:solidFill>
                                    <a:srgbClr val="FF0000"/>
                                  </a:solidFill>
                                  <a:latin typeface="Cambria Math" panose="02040503050406030204" pitchFamily="18" charset="0"/>
                                  <a:ea typeface="Cambria Math" panose="02040503050406030204" pitchFamily="18" charset="0"/>
                                </a:rPr>
                              </m:ctrlPr>
                            </m:dPr>
                            <m:e>
                              <m:f>
                                <m:fPr>
                                  <m:ctrlPr>
                                    <a:rPr lang="en-GB" b="0" i="1" smtClean="0">
                                      <a:solidFill>
                                        <a:srgbClr val="FF0000"/>
                                      </a:solidFill>
                                      <a:latin typeface="Cambria Math" panose="02040503050406030204" pitchFamily="18" charset="0"/>
                                      <a:ea typeface="Cambria Math" panose="02040503050406030204" pitchFamily="18" charset="0"/>
                                    </a:rPr>
                                  </m:ctrlPr>
                                </m:fPr>
                                <m:num>
                                  <m:r>
                                    <a:rPr lang="en-GB" b="0" i="1" smtClean="0">
                                      <a:solidFill>
                                        <a:srgbClr val="FF0000"/>
                                      </a:solidFill>
                                      <a:latin typeface="Cambria Math" panose="02040503050406030204" pitchFamily="18" charset="0"/>
                                      <a:ea typeface="Cambria Math" panose="02040503050406030204" pitchFamily="18" charset="0"/>
                                    </a:rPr>
                                    <m:t>4</m:t>
                                  </m:r>
                                </m:num>
                                <m:den>
                                  <m:rad>
                                    <m:radPr>
                                      <m:degHide m:val="on"/>
                                      <m:ctrlPr>
                                        <a:rPr lang="en-GB" b="0" i="1" smtClean="0">
                                          <a:solidFill>
                                            <a:srgbClr val="FF0000"/>
                                          </a:solidFill>
                                          <a:latin typeface="Cambria Math" panose="02040503050406030204" pitchFamily="18" charset="0"/>
                                          <a:ea typeface="Cambria Math" panose="02040503050406030204" pitchFamily="18" charset="0"/>
                                        </a:rPr>
                                      </m:ctrlPr>
                                    </m:radPr>
                                    <m:deg/>
                                    <m:e>
                                      <m:r>
                                        <a:rPr lang="en-GB" b="0" i="1" smtClean="0">
                                          <a:solidFill>
                                            <a:srgbClr val="FF0000"/>
                                          </a:solidFill>
                                          <a:latin typeface="Cambria Math" panose="02040503050406030204" pitchFamily="18" charset="0"/>
                                          <a:ea typeface="Cambria Math" panose="02040503050406030204" pitchFamily="18" charset="0"/>
                                        </a:rPr>
                                        <m:t>62</m:t>
                                      </m:r>
                                    </m:e>
                                  </m:rad>
                                </m:den>
                              </m:f>
                            </m:e>
                          </m:d>
                        </m:e>
                        <m:sup>
                          <m:r>
                            <a:rPr lang="en-GB" b="0" i="1" smtClean="0">
                              <a:solidFill>
                                <a:srgbClr val="FF0000"/>
                              </a:solidFill>
                              <a:latin typeface="Cambria Math" panose="02040503050406030204" pitchFamily="18" charset="0"/>
                              <a:ea typeface="Cambria Math" panose="02040503050406030204" pitchFamily="18" charset="0"/>
                            </a:rPr>
                            <m:t>2</m:t>
                          </m:r>
                        </m:sup>
                      </m:sSup>
                      <m:r>
                        <a:rPr lang="en-GB" b="0" i="1" smtClean="0">
                          <a:solidFill>
                            <a:srgbClr val="FF0000"/>
                          </a:solidFill>
                          <a:latin typeface="Cambria Math" panose="02040503050406030204" pitchFamily="18" charset="0"/>
                          <a:ea typeface="Cambria Math" panose="02040503050406030204" pitchFamily="18" charset="0"/>
                        </a:rPr>
                        <m:t>)</m:t>
                      </m:r>
                    </m:oMath>
                  </m:oMathPara>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Reject </a:t>
                </a:r>
                <a14:m>
                  <m:oMath xmlns:m="http://schemas.openxmlformats.org/officeDocument/2006/math">
                    <m:sSub>
                      <m:sSubPr>
                        <m:ctrlPr>
                          <a:rPr lang="en-GB" i="1">
                            <a:solidFill>
                              <a:srgbClr val="FF0000"/>
                            </a:solidFill>
                            <a:latin typeface="Cambria Math" panose="02040503050406030204" pitchFamily="18" charset="0"/>
                          </a:rPr>
                        </m:ctrlPr>
                      </m:sSubPr>
                      <m:e>
                        <m:r>
                          <a:rPr lang="en-GB" i="1">
                            <a:solidFill>
                              <a:srgbClr val="FF0000"/>
                            </a:solidFill>
                            <a:latin typeface="Cambria Math" panose="02040503050406030204" pitchFamily="18" charset="0"/>
                          </a:rPr>
                          <m:t>𝐻</m:t>
                        </m:r>
                      </m:e>
                      <m:sub>
                        <m:r>
                          <a:rPr lang="en-GB" i="1">
                            <a:solidFill>
                              <a:srgbClr val="FF0000"/>
                            </a:solidFill>
                            <a:latin typeface="Cambria Math" panose="02040503050406030204" pitchFamily="18" charset="0"/>
                          </a:rPr>
                          <m:t>0</m:t>
                        </m:r>
                      </m:sub>
                    </m:sSub>
                  </m:oMath>
                </a14:m>
                <a:r>
                  <a:rPr lang="en-GB" dirty="0">
                    <a:solidFill>
                      <a:srgbClr val="FF0000"/>
                    </a:solidFill>
                    <a:latin typeface="Candara" panose="020E0502030303020204" pitchFamily="34" charset="0"/>
                  </a:rPr>
                  <a:t> if </a:t>
                </a:r>
                <a14:m>
                  <m:oMath xmlns:m="http://schemas.openxmlformats.org/officeDocument/2006/math">
                    <m:r>
                      <a:rPr lang="en-GB" b="0" i="1" smtClean="0">
                        <a:solidFill>
                          <a:srgbClr val="FF0000"/>
                        </a:solidFill>
                        <a:latin typeface="Cambria Math" panose="02040503050406030204" pitchFamily="18" charset="0"/>
                      </a:rPr>
                      <m:t>𝑃</m:t>
                    </m:r>
                    <m:d>
                      <m:dPr>
                        <m:ctrlPr>
                          <a:rPr lang="en-GB" b="0" i="1" smtClean="0">
                            <a:solidFill>
                              <a:srgbClr val="FF0000"/>
                            </a:solidFill>
                            <a:latin typeface="Cambria Math" panose="02040503050406030204" pitchFamily="18" charset="0"/>
                          </a:rPr>
                        </m:ctrlPr>
                      </m:dPr>
                      <m:e>
                        <m:acc>
                          <m:accPr>
                            <m:chr m:val="̅"/>
                            <m:ctrlPr>
                              <a:rPr lang="en-GB" i="1">
                                <a:solidFill>
                                  <a:srgbClr val="FF0000"/>
                                </a:solidFill>
                                <a:latin typeface="Cambria Math" panose="02040503050406030204" pitchFamily="18" charset="0"/>
                              </a:rPr>
                            </m:ctrlPr>
                          </m:accPr>
                          <m:e>
                            <m:r>
                              <a:rPr lang="en-GB" i="1">
                                <a:solidFill>
                                  <a:srgbClr val="FF0000"/>
                                </a:solidFill>
                                <a:latin typeface="Cambria Math" panose="02040503050406030204" pitchFamily="18" charset="0"/>
                              </a:rPr>
                              <m:t>𝑋</m:t>
                            </m:r>
                          </m:e>
                        </m:acc>
                        <m:r>
                          <a:rPr lang="en-GB" i="1">
                            <a:solidFill>
                              <a:srgbClr val="FF0000"/>
                            </a:solidFill>
                            <a:latin typeface="Cambria Math" panose="02040503050406030204" pitchFamily="18" charset="0"/>
                            <a:ea typeface="Cambria Math" panose="02040503050406030204" pitchFamily="18" charset="0"/>
                          </a:rPr>
                          <m:t>≥</m:t>
                        </m:r>
                        <m:r>
                          <a:rPr lang="en-GB" b="0" i="1" smtClean="0">
                            <a:solidFill>
                              <a:srgbClr val="FF0000"/>
                            </a:solidFill>
                            <a:latin typeface="Cambria Math" panose="02040503050406030204" pitchFamily="18" charset="0"/>
                          </a:rPr>
                          <m:t>51</m:t>
                        </m:r>
                      </m:e>
                    </m:d>
                    <m:r>
                      <a:rPr lang="en-GB" b="0" i="1" smtClean="0">
                        <a:solidFill>
                          <a:srgbClr val="FF0000"/>
                        </a:solidFill>
                        <a:latin typeface="Cambria Math" panose="02040503050406030204" pitchFamily="18" charset="0"/>
                      </a:rPr>
                      <m:t>&lt;0.025</m:t>
                    </m:r>
                  </m:oMath>
                </a14:m>
                <a:endParaRPr lang="en-GB" dirty="0">
                  <a:solidFill>
                    <a:srgbClr val="FF0000"/>
                  </a:solidFill>
                  <a:latin typeface="Candara" panose="020E0502030303020204" pitchFamily="34" charset="0"/>
                </a:endParaRPr>
              </a:p>
              <a:p>
                <a:pPr/>
                <a14:m>
                  <m:oMathPara xmlns:m="http://schemas.openxmlformats.org/officeDocument/2006/math">
                    <m:oMathParaPr>
                      <m:jc m:val="left"/>
                    </m:oMathParaPr>
                    <m:oMath xmlns:m="http://schemas.openxmlformats.org/officeDocument/2006/math">
                      <m:r>
                        <a:rPr lang="en-GB" i="1">
                          <a:solidFill>
                            <a:srgbClr val="FF0000"/>
                          </a:solidFill>
                          <a:latin typeface="Cambria Math" panose="02040503050406030204" pitchFamily="18" charset="0"/>
                        </a:rPr>
                        <m:t>𝑃</m:t>
                      </m:r>
                      <m:d>
                        <m:dPr>
                          <m:ctrlPr>
                            <a:rPr lang="en-GB" i="1">
                              <a:solidFill>
                                <a:srgbClr val="FF0000"/>
                              </a:solidFill>
                              <a:latin typeface="Cambria Math" panose="02040503050406030204" pitchFamily="18" charset="0"/>
                            </a:rPr>
                          </m:ctrlPr>
                        </m:dPr>
                        <m:e>
                          <m:acc>
                            <m:accPr>
                              <m:chr m:val="̅"/>
                              <m:ctrlPr>
                                <a:rPr lang="en-GB" i="1">
                                  <a:solidFill>
                                    <a:srgbClr val="FF0000"/>
                                  </a:solidFill>
                                  <a:latin typeface="Cambria Math" panose="02040503050406030204" pitchFamily="18" charset="0"/>
                                </a:rPr>
                              </m:ctrlPr>
                            </m:accPr>
                            <m:e>
                              <m:r>
                                <a:rPr lang="en-GB" i="1">
                                  <a:solidFill>
                                    <a:srgbClr val="FF0000"/>
                                  </a:solidFill>
                                  <a:latin typeface="Cambria Math" panose="02040503050406030204" pitchFamily="18" charset="0"/>
                                </a:rPr>
                                <m:t>𝑋</m:t>
                              </m:r>
                            </m:e>
                          </m:acc>
                          <m:r>
                            <a:rPr lang="en-GB" i="1">
                              <a:solidFill>
                                <a:srgbClr val="FF0000"/>
                              </a:solidFill>
                              <a:latin typeface="Cambria Math" panose="02040503050406030204" pitchFamily="18" charset="0"/>
                              <a:ea typeface="Cambria Math" panose="02040503050406030204" pitchFamily="18" charset="0"/>
                            </a:rPr>
                            <m:t>≥</m:t>
                          </m:r>
                          <m:r>
                            <a:rPr lang="en-GB" b="0" i="1" smtClean="0">
                              <a:solidFill>
                                <a:srgbClr val="FF0000"/>
                              </a:solidFill>
                              <a:latin typeface="Cambria Math" panose="02040503050406030204" pitchFamily="18" charset="0"/>
                            </a:rPr>
                            <m:t>51</m:t>
                          </m:r>
                        </m:e>
                      </m:d>
                      <m:r>
                        <a:rPr lang="en-GB" b="0" i="1" smtClean="0">
                          <a:solidFill>
                            <a:srgbClr val="FF0000"/>
                          </a:solidFill>
                          <a:latin typeface="Cambria Math" panose="02040503050406030204" pitchFamily="18" charset="0"/>
                        </a:rPr>
                        <m:t>=0.0245…&lt;0.025</m:t>
                      </m:r>
                    </m:oMath>
                  </m:oMathPara>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The result is significant.</a:t>
                </a:r>
              </a:p>
              <a:p>
                <a:r>
                  <a:rPr lang="en-GB" dirty="0">
                    <a:solidFill>
                      <a:srgbClr val="FF0000"/>
                    </a:solidFill>
                    <a:latin typeface="Candara" panose="020E0502030303020204" pitchFamily="34" charset="0"/>
                  </a:rPr>
                  <a:t>Sufficient evidence to reject </a:t>
                </a:r>
                <a14:m>
                  <m:oMath xmlns:m="http://schemas.openxmlformats.org/officeDocument/2006/math">
                    <m:sSub>
                      <m:sSubPr>
                        <m:ctrlPr>
                          <a:rPr lang="en-GB" i="1">
                            <a:solidFill>
                              <a:srgbClr val="FF0000"/>
                            </a:solidFill>
                            <a:latin typeface="Cambria Math" panose="02040503050406030204" pitchFamily="18" charset="0"/>
                          </a:rPr>
                        </m:ctrlPr>
                      </m:sSubPr>
                      <m:e>
                        <m:r>
                          <a:rPr lang="en-GB" i="1">
                            <a:solidFill>
                              <a:srgbClr val="FF0000"/>
                            </a:solidFill>
                            <a:latin typeface="Cambria Math" panose="02040503050406030204" pitchFamily="18" charset="0"/>
                          </a:rPr>
                          <m:t>𝐻</m:t>
                        </m:r>
                      </m:e>
                      <m:sub>
                        <m:r>
                          <a:rPr lang="en-GB" i="1">
                            <a:solidFill>
                              <a:srgbClr val="FF0000"/>
                            </a:solidFill>
                            <a:latin typeface="Cambria Math" panose="02040503050406030204" pitchFamily="18" charset="0"/>
                          </a:rPr>
                          <m:t>0</m:t>
                        </m:r>
                      </m:sub>
                    </m:sSub>
                  </m:oMath>
                </a14:m>
                <a:r>
                  <a:rPr lang="en-GB" dirty="0">
                    <a:solidFill>
                      <a:srgbClr val="FF0000"/>
                    </a:solidFill>
                    <a:latin typeface="Candara" panose="020E0502030303020204" pitchFamily="34" charset="0"/>
                  </a:rPr>
                  <a:t>.</a:t>
                </a:r>
              </a:p>
              <a:p>
                <a:r>
                  <a:rPr lang="en-GB" dirty="0">
                    <a:solidFill>
                      <a:srgbClr val="FF0000"/>
                    </a:solidFill>
                    <a:latin typeface="Candara" panose="020E0502030303020204" pitchFamily="34" charset="0"/>
                  </a:rPr>
                  <a:t>Sufficient evidence to suggest </a:t>
                </a:r>
                <a14:m>
                  <m:oMath xmlns:m="http://schemas.openxmlformats.org/officeDocument/2006/math">
                    <m:r>
                      <a:rPr lang="en-GB" i="1">
                        <a:solidFill>
                          <a:srgbClr val="FF0000"/>
                        </a:solidFill>
                        <a:latin typeface="Cambria Math" panose="02040503050406030204" pitchFamily="18" charset="0"/>
                        <a:ea typeface="Cambria Math" panose="02040503050406030204" pitchFamily="18" charset="0"/>
                      </a:rPr>
                      <m:t>𝜇</m:t>
                    </m:r>
                    <m:r>
                      <a:rPr lang="en-GB" i="1">
                        <a:solidFill>
                          <a:srgbClr val="FF0000"/>
                        </a:solidFill>
                        <a:latin typeface="Cambria Math" panose="02040503050406030204" pitchFamily="18" charset="0"/>
                        <a:ea typeface="Cambria Math" panose="02040503050406030204" pitchFamily="18" charset="0"/>
                      </a:rPr>
                      <m:t>≠50</m:t>
                    </m:r>
                  </m:oMath>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66983" y="3429000"/>
                <a:ext cx="4572001" cy="2987164"/>
              </a:xfrm>
              <a:prstGeom prst="rect">
                <a:avLst/>
              </a:prstGeom>
              <a:blipFill>
                <a:blip r:embed="rId4"/>
                <a:stretch>
                  <a:fillRect l="-1067" t="-1224" b="-2245"/>
                </a:stretch>
              </a:blipFill>
            </p:spPr>
            <p:txBody>
              <a:bodyPr/>
              <a:lstStyle/>
              <a:p>
                <a:r>
                  <a:rPr lang="en-GB">
                    <a:noFill/>
                  </a:rPr>
                  <a:t> </a:t>
                </a:r>
              </a:p>
            </p:txBody>
          </p:sp>
        </mc:Fallback>
      </mc:AlternateContent>
    </p:spTree>
    <p:extLst>
      <p:ext uri="{BB962C8B-B14F-4D97-AF65-F5344CB8AC3E}">
        <p14:creationId xmlns:p14="http://schemas.microsoft.com/office/powerpoint/2010/main" val="318306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3046988"/>
              </a:xfrm>
              <a:prstGeom prst="rect">
                <a:avLst/>
              </a:prstGeom>
              <a:noFill/>
            </p:spPr>
            <p:txBody>
              <a:bodyPr wrap="square" rtlCol="0">
                <a:spAutoFit/>
              </a:bodyPr>
              <a:lstStyle/>
              <a:p>
                <a:r>
                  <a:rPr lang="en-GB" sz="1600" dirty="0">
                    <a:latin typeface="Candara" panose="020E0502030303020204" pitchFamily="34" charset="0"/>
                  </a:rPr>
                  <a:t>A random sample of size </a:t>
                </a:r>
                <a14:m>
                  <m:oMath xmlns:m="http://schemas.openxmlformats.org/officeDocument/2006/math">
                    <m:r>
                      <a:rPr lang="en-GB" sz="1600" b="0" i="1" smtClean="0">
                        <a:latin typeface="Cambria Math" panose="02040503050406030204" pitchFamily="18" charset="0"/>
                      </a:rPr>
                      <m:t>𝑛</m:t>
                    </m:r>
                  </m:oMath>
                </a14:m>
                <a:r>
                  <a:rPr lang="en-GB" sz="1600" dirty="0">
                    <a:latin typeface="Candara" panose="020E0502030303020204" pitchFamily="34" charset="0"/>
                  </a:rPr>
                  <a:t> is taken from a population </a:t>
                </a:r>
                <a14:m>
                  <m:oMath xmlns:m="http://schemas.openxmlformats.org/officeDocument/2006/math">
                    <m:r>
                      <a:rPr lang="en-GB" sz="1600" b="0" i="1" smtClean="0">
                        <a:latin typeface="Cambria Math" panose="02040503050406030204" pitchFamily="18" charset="0"/>
                      </a:rPr>
                      <m:t>𝑋</m:t>
                    </m:r>
                  </m:oMath>
                </a14:m>
                <a:r>
                  <a:rPr lang="en-GB" sz="1600" dirty="0">
                    <a:latin typeface="Candara" panose="020E0502030303020204" pitchFamily="34" charset="0"/>
                  </a:rPr>
                  <a:t> having a normal distribution with mean </a:t>
                </a:r>
                <a14:m>
                  <m:oMath xmlns:m="http://schemas.openxmlformats.org/officeDocument/2006/math">
                    <m:r>
                      <a:rPr lang="en-GB" sz="1600" i="1" smtClean="0">
                        <a:latin typeface="Cambria Math" panose="02040503050406030204" pitchFamily="18" charset="0"/>
                        <a:ea typeface="Cambria Math" panose="02040503050406030204" pitchFamily="18" charset="0"/>
                      </a:rPr>
                      <m:t>𝜇</m:t>
                    </m:r>
                  </m:oMath>
                </a14:m>
                <a:r>
                  <a:rPr lang="en-GB" sz="1600" dirty="0">
                    <a:latin typeface="Candara" panose="020E0502030303020204" pitchFamily="34" charset="0"/>
                  </a:rPr>
                  <a:t> and variance </a:t>
                </a:r>
                <a14:m>
                  <m:oMath xmlns:m="http://schemas.openxmlformats.org/officeDocument/2006/math">
                    <m:sSup>
                      <m:sSupPr>
                        <m:ctrlPr>
                          <a:rPr lang="en-GB" sz="1600" b="0" i="1" smtClean="0">
                            <a:latin typeface="Cambria Math" panose="02040503050406030204" pitchFamily="18" charset="0"/>
                            <a:ea typeface="Cambria Math" panose="02040503050406030204" pitchFamily="18" charset="0"/>
                          </a:rPr>
                        </m:ctrlPr>
                      </m:sSupPr>
                      <m:e>
                        <m:r>
                          <a:rPr lang="en-GB" sz="1600" i="1" smtClean="0">
                            <a:latin typeface="Cambria Math" panose="02040503050406030204" pitchFamily="18" charset="0"/>
                            <a:ea typeface="Cambria Math" panose="02040503050406030204" pitchFamily="18" charset="0"/>
                          </a:rPr>
                          <m:t>𝜎</m:t>
                        </m:r>
                      </m:e>
                      <m:sup>
                        <m:r>
                          <a:rPr lang="en-GB" sz="1600" b="0" i="1" smtClean="0">
                            <a:latin typeface="Cambria Math" panose="02040503050406030204" pitchFamily="18" charset="0"/>
                            <a:ea typeface="Cambria Math" panose="02040503050406030204" pitchFamily="18" charset="0"/>
                          </a:rPr>
                          <m:t>2</m:t>
                        </m:r>
                      </m:sup>
                    </m:sSup>
                  </m:oMath>
                </a14:m>
                <a:r>
                  <a:rPr lang="en-GB" sz="1600" dirty="0">
                    <a:latin typeface="Candara" panose="020E0502030303020204" pitchFamily="34" charset="0"/>
                  </a:rPr>
                  <a:t>. Conduct a hypothesis test on the population mean, given:</a:t>
                </a:r>
              </a:p>
              <a:p>
                <a:endParaRPr lang="en-GB" sz="1600" dirty="0">
                  <a:latin typeface="Candara" panose="020E0502030303020204" pitchFamily="34" charset="0"/>
                </a:endParaRPr>
              </a:p>
              <a:p>
                <a:r>
                  <a:rPr lang="en-GB" sz="1600" b="0" dirty="0">
                    <a:latin typeface="Candara" panose="020E0502030303020204" pitchFamily="34" charset="0"/>
                  </a:rPr>
                  <a:t>Sample size </a:t>
                </a:r>
                <a14:m>
                  <m:oMath xmlns:m="http://schemas.openxmlformats.org/officeDocument/2006/math">
                    <m:r>
                      <a:rPr lang="en-GB" sz="1600" b="0" i="1" smtClean="0">
                        <a:latin typeface="Cambria Math" panose="02040503050406030204" pitchFamily="18" charset="0"/>
                      </a:rPr>
                      <m:t>𝑛</m:t>
                    </m:r>
                    <m:r>
                      <a:rPr lang="en-GB" sz="1600" b="0" i="1" smtClean="0">
                        <a:latin typeface="Cambria Math" panose="02040503050406030204" pitchFamily="18" charset="0"/>
                      </a:rPr>
                      <m:t>=62</m:t>
                    </m:r>
                  </m:oMath>
                </a14:m>
                <a:endParaRPr lang="en-GB" sz="1600" dirty="0">
                  <a:latin typeface="Candara" panose="020E0502030303020204" pitchFamily="34" charset="0"/>
                </a:endParaRPr>
              </a:p>
              <a:p>
                <a:r>
                  <a:rPr lang="en-GB" sz="1600" dirty="0">
                    <a:latin typeface="Candara" panose="020E0502030303020204" pitchFamily="34" charset="0"/>
                  </a:rPr>
                  <a:t>Sample mean </a:t>
                </a:r>
                <a14:m>
                  <m:oMath xmlns:m="http://schemas.openxmlformats.org/officeDocument/2006/math">
                    <m:acc>
                      <m:accPr>
                        <m:chr m:val="̅"/>
                        <m:ctrlPr>
                          <a:rPr lang="en-GB" sz="1600" i="1" smtClean="0">
                            <a:latin typeface="Cambria Math" panose="02040503050406030204" pitchFamily="18" charset="0"/>
                          </a:rPr>
                        </m:ctrlPr>
                      </m:accPr>
                      <m:e>
                        <m:r>
                          <a:rPr lang="en-GB" sz="1600" b="0" i="1" smtClean="0">
                            <a:latin typeface="Cambria Math" panose="02040503050406030204" pitchFamily="18" charset="0"/>
                          </a:rPr>
                          <m:t>𝑥</m:t>
                        </m:r>
                      </m:e>
                    </m:acc>
                    <m:r>
                      <a:rPr lang="en-GB" sz="1600" b="0" i="1" smtClean="0">
                        <a:latin typeface="Cambria Math" panose="02040503050406030204" pitchFamily="18" charset="0"/>
                      </a:rPr>
                      <m:t>=49</m:t>
                    </m:r>
                  </m:oMath>
                </a14:m>
                <a:endParaRPr lang="en-GB" sz="1600" dirty="0">
                  <a:latin typeface="Candara" panose="020E0502030303020204" pitchFamily="34" charset="0"/>
                  <a:ea typeface="Cambria Math" panose="02040503050406030204" pitchFamily="18" charset="0"/>
                </a:endParaRPr>
              </a:p>
              <a:p>
                <a:r>
                  <a:rPr lang="en-GB" sz="1600" dirty="0">
                    <a:latin typeface="Candara" panose="020E0502030303020204" pitchFamily="34" charset="0"/>
                    <a:ea typeface="Cambria Math" panose="02040503050406030204" pitchFamily="18" charset="0"/>
                  </a:rPr>
                  <a:t>Population standard deviation </a:t>
                </a:r>
                <a14:m>
                  <m:oMath xmlns:m="http://schemas.openxmlformats.org/officeDocument/2006/math">
                    <m:r>
                      <a:rPr lang="en-GB" sz="1600" i="1" smtClean="0">
                        <a:latin typeface="Cambria Math" panose="02040503050406030204" pitchFamily="18" charset="0"/>
                        <a:ea typeface="Cambria Math" panose="02040503050406030204" pitchFamily="18" charset="0"/>
                      </a:rPr>
                      <m:t>𝜎</m:t>
                    </m:r>
                    <m:r>
                      <a:rPr lang="en-GB" sz="1600" b="0" i="1" smtClean="0">
                        <a:latin typeface="Cambria Math" panose="02040503050406030204" pitchFamily="18" charset="0"/>
                        <a:ea typeface="Cambria Math" panose="02040503050406030204" pitchFamily="18" charset="0"/>
                      </a:rPr>
                      <m:t>=4</m:t>
                    </m:r>
                  </m:oMath>
                </a14:m>
                <a:endParaRPr lang="en-GB" sz="1600" dirty="0">
                  <a:latin typeface="Candara" panose="020E0502030303020204" pitchFamily="34" charset="0"/>
                </a:endParaRPr>
              </a:p>
              <a:p>
                <a:r>
                  <a:rPr lang="en-GB" sz="1600" dirty="0">
                    <a:latin typeface="Candara" panose="020E0502030303020204" pitchFamily="34" charset="0"/>
                  </a:rPr>
                  <a:t>2% significance level</a:t>
                </a:r>
              </a:p>
              <a:p>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r>
                        <a:rPr lang="en-GB" sz="1600" b="0" i="1" smtClean="0">
                          <a:latin typeface="Cambria Math" panose="02040503050406030204" pitchFamily="18" charset="0"/>
                        </a:rPr>
                        <m:t>: </m:t>
                      </m:r>
                      <m:r>
                        <a:rPr lang="en-GB" sz="1600" b="0" i="1" smtClean="0">
                          <a:latin typeface="Cambria Math" panose="02040503050406030204" pitchFamily="18" charset="0"/>
                          <a:ea typeface="Cambria Math" panose="02040503050406030204" pitchFamily="18" charset="0"/>
                        </a:rPr>
                        <m:t>𝜇</m:t>
                      </m:r>
                      <m:r>
                        <a:rPr lang="en-GB" sz="1600" b="0" i="1" smtClean="0">
                          <a:latin typeface="Cambria Math" panose="02040503050406030204" pitchFamily="18" charset="0"/>
                          <a:ea typeface="Cambria Math" panose="02040503050406030204" pitchFamily="18" charset="0"/>
                        </a:rPr>
                        <m:t>=50</m:t>
                      </m:r>
                    </m:oMath>
                  </m:oMathPara>
                </a14:m>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 </m:t>
                      </m:r>
                      <m:r>
                        <a:rPr lang="en-GB" sz="1600" b="0" i="1" smtClean="0">
                          <a:latin typeface="Cambria Math" panose="02040503050406030204" pitchFamily="18" charset="0"/>
                          <a:ea typeface="Cambria Math" panose="02040503050406030204" pitchFamily="18" charset="0"/>
                        </a:rPr>
                        <m:t>𝜇</m:t>
                      </m:r>
                      <m:r>
                        <a:rPr lang="en-GB" sz="1600" i="1">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50</m:t>
                      </m:r>
                    </m:oMath>
                  </m:oMathPara>
                </a14:m>
                <a:endParaRPr lang="en-GB" sz="16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3046988"/>
              </a:xfrm>
              <a:prstGeom prst="rect">
                <a:avLst/>
              </a:prstGeom>
              <a:blipFill>
                <a:blip r:embed="rId2"/>
                <a:stretch>
                  <a:fillRect l="-667" t="-601" r="-12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3046988"/>
              </a:xfrm>
              <a:prstGeom prst="rect">
                <a:avLst/>
              </a:prstGeom>
              <a:noFill/>
            </p:spPr>
            <p:txBody>
              <a:bodyPr wrap="square" rtlCol="0">
                <a:spAutoFit/>
              </a:bodyPr>
              <a:lstStyle/>
              <a:p>
                <a:r>
                  <a:rPr lang="en-GB" sz="1600" dirty="0">
                    <a:latin typeface="Candara" panose="020E0502030303020204" pitchFamily="34" charset="0"/>
                  </a:rPr>
                  <a:t>A random sample of size </a:t>
                </a:r>
                <a14:m>
                  <m:oMath xmlns:m="http://schemas.openxmlformats.org/officeDocument/2006/math">
                    <m:r>
                      <a:rPr lang="en-GB" sz="1600" i="1">
                        <a:latin typeface="Cambria Math" panose="02040503050406030204" pitchFamily="18" charset="0"/>
                      </a:rPr>
                      <m:t>𝑛</m:t>
                    </m:r>
                  </m:oMath>
                </a14:m>
                <a:r>
                  <a:rPr lang="en-GB" sz="1600" dirty="0">
                    <a:latin typeface="Candara" panose="020E0502030303020204" pitchFamily="34" charset="0"/>
                  </a:rPr>
                  <a:t> is taken from a population </a:t>
                </a:r>
                <a14:m>
                  <m:oMath xmlns:m="http://schemas.openxmlformats.org/officeDocument/2006/math">
                    <m:r>
                      <a:rPr lang="en-GB" sz="1600" i="1">
                        <a:latin typeface="Cambria Math" panose="02040503050406030204" pitchFamily="18" charset="0"/>
                      </a:rPr>
                      <m:t>𝑋</m:t>
                    </m:r>
                  </m:oMath>
                </a14:m>
                <a:r>
                  <a:rPr lang="en-GB" sz="1600" dirty="0">
                    <a:latin typeface="Candara" panose="020E0502030303020204" pitchFamily="34" charset="0"/>
                  </a:rPr>
                  <a:t> having a normal distribution with mean </a:t>
                </a:r>
                <a14:m>
                  <m:oMath xmlns:m="http://schemas.openxmlformats.org/officeDocument/2006/math">
                    <m:r>
                      <a:rPr lang="en-GB" sz="1600" i="1">
                        <a:latin typeface="Cambria Math" panose="02040503050406030204" pitchFamily="18" charset="0"/>
                        <a:ea typeface="Cambria Math" panose="02040503050406030204" pitchFamily="18" charset="0"/>
                      </a:rPr>
                      <m:t>𝜇</m:t>
                    </m:r>
                  </m:oMath>
                </a14:m>
                <a:r>
                  <a:rPr lang="en-GB" sz="1600" dirty="0">
                    <a:latin typeface="Candara" panose="020E0502030303020204" pitchFamily="34" charset="0"/>
                  </a:rPr>
                  <a:t> and variance </a:t>
                </a:r>
                <a14:m>
                  <m:oMath xmlns:m="http://schemas.openxmlformats.org/officeDocument/2006/math">
                    <m:sSup>
                      <m:sSupPr>
                        <m:ctrlPr>
                          <a:rPr lang="en-GB" sz="1600" i="1">
                            <a:latin typeface="Cambria Math" panose="02040503050406030204" pitchFamily="18" charset="0"/>
                            <a:ea typeface="Cambria Math" panose="02040503050406030204" pitchFamily="18" charset="0"/>
                          </a:rPr>
                        </m:ctrlPr>
                      </m:sSupPr>
                      <m:e>
                        <m:r>
                          <a:rPr lang="en-GB" sz="1600" i="1">
                            <a:latin typeface="Cambria Math" panose="02040503050406030204" pitchFamily="18" charset="0"/>
                            <a:ea typeface="Cambria Math" panose="02040503050406030204" pitchFamily="18" charset="0"/>
                          </a:rPr>
                          <m:t>𝜎</m:t>
                        </m:r>
                      </m:e>
                      <m:sup>
                        <m:r>
                          <a:rPr lang="en-GB" sz="1600" i="1">
                            <a:latin typeface="Cambria Math" panose="02040503050406030204" pitchFamily="18" charset="0"/>
                            <a:ea typeface="Cambria Math" panose="02040503050406030204" pitchFamily="18" charset="0"/>
                          </a:rPr>
                          <m:t>2</m:t>
                        </m:r>
                      </m:sup>
                    </m:sSup>
                  </m:oMath>
                </a14:m>
                <a:r>
                  <a:rPr lang="en-GB" sz="1600" dirty="0">
                    <a:latin typeface="Candara" panose="020E0502030303020204" pitchFamily="34" charset="0"/>
                  </a:rPr>
                  <a:t>. Conduct a hypothesis test on the population mean, given:</a:t>
                </a:r>
              </a:p>
              <a:p>
                <a:endParaRPr lang="en-GB" sz="1600" dirty="0">
                  <a:latin typeface="Candara" panose="020E0502030303020204" pitchFamily="34" charset="0"/>
                </a:endParaRPr>
              </a:p>
              <a:p>
                <a:r>
                  <a:rPr lang="en-GB" sz="1600" dirty="0">
                    <a:latin typeface="Candara" panose="020E0502030303020204" pitchFamily="34" charset="0"/>
                  </a:rPr>
                  <a:t>Sample size </a:t>
                </a:r>
                <a14:m>
                  <m:oMath xmlns:m="http://schemas.openxmlformats.org/officeDocument/2006/math">
                    <m:r>
                      <a:rPr lang="en-GB" sz="1600" i="1">
                        <a:latin typeface="Cambria Math" panose="02040503050406030204" pitchFamily="18" charset="0"/>
                      </a:rPr>
                      <m:t>𝑛</m:t>
                    </m:r>
                    <m:r>
                      <a:rPr lang="en-GB" sz="1600" i="1">
                        <a:latin typeface="Cambria Math" panose="02040503050406030204" pitchFamily="18" charset="0"/>
                      </a:rPr>
                      <m:t>=61</m:t>
                    </m:r>
                  </m:oMath>
                </a14:m>
                <a:endParaRPr lang="en-GB" sz="1600" dirty="0">
                  <a:latin typeface="Candara" panose="020E0502030303020204" pitchFamily="34" charset="0"/>
                </a:endParaRPr>
              </a:p>
              <a:p>
                <a:r>
                  <a:rPr lang="en-GB" sz="1600" dirty="0">
                    <a:latin typeface="Candara" panose="020E0502030303020204" pitchFamily="34" charset="0"/>
                  </a:rPr>
                  <a:t>Sample mean </a:t>
                </a:r>
                <a14:m>
                  <m:oMath xmlns:m="http://schemas.openxmlformats.org/officeDocument/2006/math">
                    <m:acc>
                      <m:accPr>
                        <m:chr m:val="̅"/>
                        <m:ctrlPr>
                          <a:rPr lang="en-GB" sz="1600" i="1">
                            <a:latin typeface="Cambria Math" panose="02040503050406030204" pitchFamily="18" charset="0"/>
                          </a:rPr>
                        </m:ctrlPr>
                      </m:accPr>
                      <m:e>
                        <m:r>
                          <a:rPr lang="en-GB" sz="1600" i="1">
                            <a:latin typeface="Cambria Math" panose="02040503050406030204" pitchFamily="18" charset="0"/>
                          </a:rPr>
                          <m:t>𝑥</m:t>
                        </m:r>
                      </m:e>
                    </m:acc>
                    <m:r>
                      <a:rPr lang="en-GB" sz="1600" i="1">
                        <a:latin typeface="Cambria Math" panose="02040503050406030204" pitchFamily="18" charset="0"/>
                      </a:rPr>
                      <m:t>=</m:t>
                    </m:r>
                    <m:r>
                      <a:rPr lang="en-GB" sz="1600" b="0" i="1" smtClean="0">
                        <a:latin typeface="Cambria Math" panose="02040503050406030204" pitchFamily="18" charset="0"/>
                      </a:rPr>
                      <m:t>49</m:t>
                    </m:r>
                  </m:oMath>
                </a14:m>
                <a:endParaRPr lang="en-GB" sz="1600" dirty="0">
                  <a:latin typeface="Candara" panose="020E0502030303020204" pitchFamily="34" charset="0"/>
                  <a:ea typeface="Cambria Math" panose="02040503050406030204" pitchFamily="18" charset="0"/>
                </a:endParaRPr>
              </a:p>
              <a:p>
                <a:r>
                  <a:rPr lang="en-GB" sz="1600" dirty="0">
                    <a:latin typeface="Candara" panose="020E0502030303020204" pitchFamily="34" charset="0"/>
                    <a:ea typeface="Cambria Math" panose="02040503050406030204" pitchFamily="18" charset="0"/>
                  </a:rPr>
                  <a:t>Population standard deviation </a:t>
                </a:r>
                <a14:m>
                  <m:oMath xmlns:m="http://schemas.openxmlformats.org/officeDocument/2006/math">
                    <m:r>
                      <a:rPr lang="en-GB" sz="1600" i="1">
                        <a:latin typeface="Cambria Math" panose="02040503050406030204" pitchFamily="18" charset="0"/>
                        <a:ea typeface="Cambria Math" panose="02040503050406030204" pitchFamily="18" charset="0"/>
                      </a:rPr>
                      <m:t>𝜎</m:t>
                    </m:r>
                    <m:r>
                      <a:rPr lang="en-GB" sz="1600" i="1">
                        <a:latin typeface="Cambria Math" panose="02040503050406030204" pitchFamily="18" charset="0"/>
                        <a:ea typeface="Cambria Math" panose="02040503050406030204" pitchFamily="18" charset="0"/>
                      </a:rPr>
                      <m:t>=4</m:t>
                    </m:r>
                  </m:oMath>
                </a14:m>
                <a:endParaRPr lang="en-GB" sz="1600" dirty="0">
                  <a:latin typeface="Candara" panose="020E0502030303020204" pitchFamily="34" charset="0"/>
                </a:endParaRPr>
              </a:p>
              <a:p>
                <a:r>
                  <a:rPr lang="en-GB" sz="1600" dirty="0">
                    <a:latin typeface="Candara" panose="020E0502030303020204" pitchFamily="34" charset="0"/>
                  </a:rPr>
                  <a:t>1% significance level</a:t>
                </a:r>
              </a:p>
              <a:p>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𝐻</m:t>
                          </m:r>
                        </m:e>
                        <m:sub>
                          <m:r>
                            <a:rPr lang="en-GB" sz="1600" i="1">
                              <a:latin typeface="Cambria Math" panose="02040503050406030204" pitchFamily="18" charset="0"/>
                            </a:rPr>
                            <m:t>0</m:t>
                          </m:r>
                        </m:sub>
                      </m:sSub>
                      <m:r>
                        <a:rPr lang="en-GB" sz="1600" i="1">
                          <a:latin typeface="Cambria Math" panose="02040503050406030204" pitchFamily="18" charset="0"/>
                        </a:rPr>
                        <m:t>: </m:t>
                      </m:r>
                      <m:r>
                        <a:rPr lang="en-GB" sz="1600" i="1">
                          <a:latin typeface="Cambria Math" panose="02040503050406030204" pitchFamily="18" charset="0"/>
                          <a:ea typeface="Cambria Math" panose="02040503050406030204" pitchFamily="18" charset="0"/>
                        </a:rPr>
                        <m:t>𝜇</m:t>
                      </m:r>
                      <m:r>
                        <a:rPr lang="en-GB" sz="1600" i="1">
                          <a:latin typeface="Cambria Math" panose="02040503050406030204" pitchFamily="18" charset="0"/>
                          <a:ea typeface="Cambria Math" panose="02040503050406030204" pitchFamily="18" charset="0"/>
                        </a:rPr>
                        <m:t>=50</m:t>
                      </m:r>
                    </m:oMath>
                  </m:oMathPara>
                </a14:m>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𝐻</m:t>
                          </m:r>
                        </m:e>
                        <m:sub>
                          <m:r>
                            <a:rPr lang="en-GB" sz="1600" i="1">
                              <a:latin typeface="Cambria Math" panose="02040503050406030204" pitchFamily="18" charset="0"/>
                            </a:rPr>
                            <m:t>1</m:t>
                          </m:r>
                        </m:sub>
                      </m:sSub>
                      <m:r>
                        <a:rPr lang="en-GB" sz="1600" i="1">
                          <a:latin typeface="Cambria Math" panose="02040503050406030204" pitchFamily="18" charset="0"/>
                        </a:rPr>
                        <m:t>: </m:t>
                      </m:r>
                      <m:r>
                        <a:rPr lang="en-GB" sz="1600" i="1">
                          <a:latin typeface="Cambria Math" panose="02040503050406030204" pitchFamily="18" charset="0"/>
                          <a:ea typeface="Cambria Math" panose="02040503050406030204" pitchFamily="18" charset="0"/>
                        </a:rPr>
                        <m:t>𝜇</m:t>
                      </m:r>
                      <m:r>
                        <a:rPr lang="en-GB" sz="1600" i="1">
                          <a:latin typeface="Cambria Math" panose="02040503050406030204" pitchFamily="18" charset="0"/>
                          <a:ea typeface="Cambria Math" panose="02040503050406030204" pitchFamily="18" charset="0"/>
                        </a:rPr>
                        <m:t>≠50</m:t>
                      </m:r>
                    </m:oMath>
                  </m:oMathPara>
                </a14:m>
                <a:endParaRPr lang="en-GB" sz="16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3046988"/>
              </a:xfrm>
              <a:prstGeom prst="rect">
                <a:avLst/>
              </a:prstGeom>
              <a:blipFill>
                <a:blip r:embed="rId3"/>
                <a:stretch>
                  <a:fillRect l="-800" t="-600" r="-10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66983" y="3429000"/>
                <a:ext cx="4572001" cy="2987164"/>
              </a:xfrm>
              <a:prstGeom prst="rect">
                <a:avLst/>
              </a:prstGeom>
            </p:spPr>
            <p:txBody>
              <a:bodyPr wrap="square">
                <a:spAutoFit/>
              </a:bodyPr>
              <a:lstStyle/>
              <a:p>
                <a:r>
                  <a:rPr lang="en-GB" b="0" dirty="0">
                    <a:solidFill>
                      <a:srgbClr val="FF0000"/>
                    </a:solidFill>
                    <a:latin typeface="Candara" panose="020E0502030303020204" pitchFamily="34" charset="0"/>
                  </a:rPr>
                  <a:t>Assume </a:t>
                </a:r>
                <a14:m>
                  <m:oMath xmlns:m="http://schemas.openxmlformats.org/officeDocument/2006/math">
                    <m:sSub>
                      <m:sSubPr>
                        <m:ctrlPr>
                          <a:rPr lang="en-GB" b="0" i="1" smtClean="0">
                            <a:solidFill>
                              <a:srgbClr val="FF0000"/>
                            </a:solidFill>
                            <a:latin typeface="Cambria Math" panose="02040503050406030204" pitchFamily="18" charset="0"/>
                          </a:rPr>
                        </m:ctrlPr>
                      </m:sSubPr>
                      <m:e>
                        <m:r>
                          <a:rPr lang="en-GB" b="0" i="1" smtClean="0">
                            <a:solidFill>
                              <a:srgbClr val="FF0000"/>
                            </a:solidFill>
                            <a:latin typeface="Cambria Math" panose="02040503050406030204" pitchFamily="18" charset="0"/>
                          </a:rPr>
                          <m:t>𝐻</m:t>
                        </m:r>
                      </m:e>
                      <m:sub>
                        <m:r>
                          <a:rPr lang="en-GB" b="0" i="1" smtClean="0">
                            <a:solidFill>
                              <a:srgbClr val="FF0000"/>
                            </a:solidFill>
                            <a:latin typeface="Cambria Math" panose="02040503050406030204" pitchFamily="18" charset="0"/>
                          </a:rPr>
                          <m:t>0</m:t>
                        </m:r>
                      </m:sub>
                    </m:sSub>
                  </m:oMath>
                </a14:m>
                <a:r>
                  <a:rPr lang="en-GB" b="0" dirty="0">
                    <a:solidFill>
                      <a:srgbClr val="FF0000"/>
                    </a:solidFill>
                    <a:latin typeface="Candara" panose="020E0502030303020204" pitchFamily="34" charset="0"/>
                  </a:rPr>
                  <a:t> true: </a:t>
                </a:r>
                <a14:m>
                  <m:oMath xmlns:m="http://schemas.openxmlformats.org/officeDocument/2006/math">
                    <m:r>
                      <a:rPr lang="en-GB" b="0" i="1" smtClean="0">
                        <a:solidFill>
                          <a:srgbClr val="FF0000"/>
                        </a:solidFill>
                        <a:latin typeface="Cambria Math" panose="02040503050406030204" pitchFamily="18" charset="0"/>
                      </a:rPr>
                      <m:t>𝑋</m:t>
                    </m:r>
                    <m:r>
                      <a:rPr lang="en-GB" b="0" i="1" smtClean="0">
                        <a:solidFill>
                          <a:srgbClr val="FF0000"/>
                        </a:solidFill>
                        <a:latin typeface="Cambria Math" panose="02040503050406030204" pitchFamily="18" charset="0"/>
                        <a:ea typeface="Cambria Math" panose="02040503050406030204" pitchFamily="18" charset="0"/>
                      </a:rPr>
                      <m:t>~</m:t>
                    </m:r>
                    <m:r>
                      <a:rPr lang="en-GB" b="0" i="1" smtClean="0">
                        <a:solidFill>
                          <a:srgbClr val="FF0000"/>
                        </a:solidFill>
                        <a:latin typeface="Cambria Math" panose="02040503050406030204" pitchFamily="18" charset="0"/>
                        <a:ea typeface="Cambria Math" panose="02040503050406030204" pitchFamily="18" charset="0"/>
                      </a:rPr>
                      <m:t>𝑁</m:t>
                    </m:r>
                    <m:d>
                      <m:dPr>
                        <m:ctrlPr>
                          <a:rPr lang="en-GB" b="0" i="1" smtClean="0">
                            <a:solidFill>
                              <a:srgbClr val="FF0000"/>
                            </a:solidFill>
                            <a:latin typeface="Cambria Math" panose="02040503050406030204" pitchFamily="18" charset="0"/>
                            <a:ea typeface="Cambria Math" panose="02040503050406030204" pitchFamily="18" charset="0"/>
                          </a:rPr>
                        </m:ctrlPr>
                      </m:dPr>
                      <m:e>
                        <m:sSup>
                          <m:sSupPr>
                            <m:ctrlPr>
                              <a:rPr lang="en-GB" b="0" i="1" smtClean="0">
                                <a:solidFill>
                                  <a:srgbClr val="FF0000"/>
                                </a:solidFill>
                                <a:latin typeface="Cambria Math" panose="02040503050406030204" pitchFamily="18" charset="0"/>
                                <a:ea typeface="Cambria Math" panose="02040503050406030204" pitchFamily="18" charset="0"/>
                              </a:rPr>
                            </m:ctrlPr>
                          </m:sSupPr>
                          <m:e>
                            <m:r>
                              <a:rPr lang="en-GB" b="0" i="1" smtClean="0">
                                <a:solidFill>
                                  <a:srgbClr val="FF0000"/>
                                </a:solidFill>
                                <a:latin typeface="Cambria Math" panose="02040503050406030204" pitchFamily="18" charset="0"/>
                                <a:ea typeface="Cambria Math" panose="02040503050406030204" pitchFamily="18" charset="0"/>
                              </a:rPr>
                              <m:t>50,4</m:t>
                            </m:r>
                          </m:e>
                          <m:sup>
                            <m:r>
                              <a:rPr lang="en-GB" b="0" i="1" smtClean="0">
                                <a:solidFill>
                                  <a:srgbClr val="FF0000"/>
                                </a:solidFill>
                                <a:latin typeface="Cambria Math" panose="02040503050406030204" pitchFamily="18" charset="0"/>
                                <a:ea typeface="Cambria Math" panose="02040503050406030204" pitchFamily="18" charset="0"/>
                              </a:rPr>
                              <m:t>2</m:t>
                            </m:r>
                          </m:sup>
                        </m:sSup>
                        <m:r>
                          <a:rPr lang="en-GB" b="0" i="1" smtClean="0">
                            <a:solidFill>
                              <a:srgbClr val="FF0000"/>
                            </a:solidFill>
                            <a:latin typeface="Cambria Math" panose="02040503050406030204" pitchFamily="18" charset="0"/>
                            <a:ea typeface="Cambria Math" panose="02040503050406030204" pitchFamily="18" charset="0"/>
                          </a:rPr>
                          <m:t> </m:t>
                        </m:r>
                      </m:e>
                    </m:d>
                  </m:oMath>
                </a14:m>
                <a:endParaRPr lang="en-GB" b="0" dirty="0">
                  <a:solidFill>
                    <a:srgbClr val="FF0000"/>
                  </a:solidFill>
                  <a:latin typeface="Candara" panose="020E0502030303020204" pitchFamily="34"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acc>
                        <m:accPr>
                          <m:chr m:val="̅"/>
                          <m:ctrlPr>
                            <a:rPr lang="en-GB" i="1" smtClean="0">
                              <a:solidFill>
                                <a:srgbClr val="FF0000"/>
                              </a:solidFill>
                              <a:latin typeface="Cambria Math" panose="02040503050406030204" pitchFamily="18" charset="0"/>
                            </a:rPr>
                          </m:ctrlPr>
                        </m:accPr>
                        <m:e>
                          <m:r>
                            <a:rPr lang="en-GB" b="0" i="1" smtClean="0">
                              <a:solidFill>
                                <a:srgbClr val="FF0000"/>
                              </a:solidFill>
                              <a:latin typeface="Cambria Math" panose="02040503050406030204" pitchFamily="18" charset="0"/>
                            </a:rPr>
                            <m:t>𝑋</m:t>
                          </m:r>
                        </m:e>
                      </m:acc>
                      <m:r>
                        <a:rPr lang="en-GB" i="1" smtClean="0">
                          <a:solidFill>
                            <a:srgbClr val="FF0000"/>
                          </a:solidFill>
                          <a:latin typeface="Cambria Math" panose="02040503050406030204" pitchFamily="18" charset="0"/>
                          <a:ea typeface="Cambria Math" panose="02040503050406030204" pitchFamily="18" charset="0"/>
                        </a:rPr>
                        <m:t>~</m:t>
                      </m:r>
                      <m:r>
                        <a:rPr lang="en-GB" b="0" i="1" smtClean="0">
                          <a:solidFill>
                            <a:srgbClr val="FF0000"/>
                          </a:solidFill>
                          <a:latin typeface="Cambria Math" panose="02040503050406030204" pitchFamily="18" charset="0"/>
                          <a:ea typeface="Cambria Math" panose="02040503050406030204" pitchFamily="18" charset="0"/>
                        </a:rPr>
                        <m:t>𝑁</m:t>
                      </m:r>
                      <m:r>
                        <a:rPr lang="en-GB" b="0" i="1" smtClean="0">
                          <a:solidFill>
                            <a:srgbClr val="FF0000"/>
                          </a:solidFill>
                          <a:latin typeface="Cambria Math" panose="02040503050406030204" pitchFamily="18" charset="0"/>
                          <a:ea typeface="Cambria Math" panose="02040503050406030204" pitchFamily="18" charset="0"/>
                        </a:rPr>
                        <m:t>(50,</m:t>
                      </m:r>
                      <m:f>
                        <m:fPr>
                          <m:ctrlPr>
                            <a:rPr lang="en-GB" b="0" i="1" smtClean="0">
                              <a:solidFill>
                                <a:srgbClr val="FF0000"/>
                              </a:solidFill>
                              <a:latin typeface="Cambria Math" panose="02040503050406030204" pitchFamily="18" charset="0"/>
                              <a:ea typeface="Cambria Math" panose="02040503050406030204" pitchFamily="18" charset="0"/>
                            </a:rPr>
                          </m:ctrlPr>
                        </m:fPr>
                        <m:num>
                          <m:sSup>
                            <m:sSupPr>
                              <m:ctrlPr>
                                <a:rPr lang="en-GB" b="0" i="1" smtClean="0">
                                  <a:solidFill>
                                    <a:srgbClr val="FF0000"/>
                                  </a:solidFill>
                                  <a:latin typeface="Cambria Math" panose="02040503050406030204" pitchFamily="18" charset="0"/>
                                  <a:ea typeface="Cambria Math" panose="02040503050406030204" pitchFamily="18" charset="0"/>
                                </a:rPr>
                              </m:ctrlPr>
                            </m:sSupPr>
                            <m:e>
                              <m:r>
                                <a:rPr lang="en-GB" b="0" i="1" smtClean="0">
                                  <a:solidFill>
                                    <a:srgbClr val="FF0000"/>
                                  </a:solidFill>
                                  <a:latin typeface="Cambria Math" panose="02040503050406030204" pitchFamily="18" charset="0"/>
                                  <a:ea typeface="Cambria Math" panose="02040503050406030204" pitchFamily="18" charset="0"/>
                                </a:rPr>
                                <m:t>4</m:t>
                              </m:r>
                            </m:e>
                            <m:sup>
                              <m:r>
                                <a:rPr lang="en-GB" b="0" i="1" smtClean="0">
                                  <a:solidFill>
                                    <a:srgbClr val="FF0000"/>
                                  </a:solidFill>
                                  <a:latin typeface="Cambria Math" panose="02040503050406030204" pitchFamily="18" charset="0"/>
                                  <a:ea typeface="Cambria Math" panose="02040503050406030204" pitchFamily="18" charset="0"/>
                                </a:rPr>
                                <m:t>2</m:t>
                              </m:r>
                            </m:sup>
                          </m:sSup>
                        </m:num>
                        <m:den>
                          <m:r>
                            <a:rPr lang="en-GB" b="0" i="1" smtClean="0">
                              <a:solidFill>
                                <a:srgbClr val="FF0000"/>
                              </a:solidFill>
                              <a:latin typeface="Cambria Math" panose="02040503050406030204" pitchFamily="18" charset="0"/>
                              <a:ea typeface="Cambria Math" panose="02040503050406030204" pitchFamily="18" charset="0"/>
                            </a:rPr>
                            <m:t>61</m:t>
                          </m:r>
                        </m:den>
                      </m:f>
                      <m:r>
                        <a:rPr lang="en-GB" b="0" i="1" smtClean="0">
                          <a:solidFill>
                            <a:srgbClr val="FF0000"/>
                          </a:solidFill>
                          <a:latin typeface="Cambria Math" panose="02040503050406030204" pitchFamily="18" charset="0"/>
                          <a:ea typeface="Cambria Math" panose="02040503050406030204" pitchFamily="18" charset="0"/>
                        </a:rPr>
                        <m:t>)</m:t>
                      </m:r>
                    </m:oMath>
                  </m:oMathPara>
                </a14:m>
                <a:endParaRPr lang="en-GB" dirty="0">
                  <a:solidFill>
                    <a:srgbClr val="FF0000"/>
                  </a:solidFill>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acc>
                        <m:accPr>
                          <m:chr m:val="̅"/>
                          <m:ctrlPr>
                            <a:rPr lang="en-GB" i="1">
                              <a:solidFill>
                                <a:srgbClr val="FF0000"/>
                              </a:solidFill>
                              <a:latin typeface="Cambria Math" panose="02040503050406030204" pitchFamily="18" charset="0"/>
                            </a:rPr>
                          </m:ctrlPr>
                        </m:accPr>
                        <m:e>
                          <m:r>
                            <a:rPr lang="en-GB" i="1">
                              <a:solidFill>
                                <a:srgbClr val="FF0000"/>
                              </a:solidFill>
                              <a:latin typeface="Cambria Math" panose="02040503050406030204" pitchFamily="18" charset="0"/>
                            </a:rPr>
                            <m:t>𝑋</m:t>
                          </m:r>
                        </m:e>
                      </m:acc>
                      <m:r>
                        <a:rPr lang="en-GB" i="1">
                          <a:solidFill>
                            <a:srgbClr val="FF0000"/>
                          </a:solidFill>
                          <a:latin typeface="Cambria Math" panose="02040503050406030204" pitchFamily="18" charset="0"/>
                          <a:ea typeface="Cambria Math" panose="02040503050406030204" pitchFamily="18" charset="0"/>
                        </a:rPr>
                        <m:t>~</m:t>
                      </m:r>
                      <m:r>
                        <a:rPr lang="en-GB" i="1">
                          <a:solidFill>
                            <a:srgbClr val="FF0000"/>
                          </a:solidFill>
                          <a:latin typeface="Cambria Math" panose="02040503050406030204" pitchFamily="18" charset="0"/>
                          <a:ea typeface="Cambria Math" panose="02040503050406030204" pitchFamily="18" charset="0"/>
                        </a:rPr>
                        <m:t>𝑁</m:t>
                      </m:r>
                      <m:r>
                        <a:rPr lang="en-GB" i="1">
                          <a:solidFill>
                            <a:srgbClr val="FF0000"/>
                          </a:solidFill>
                          <a:latin typeface="Cambria Math" panose="02040503050406030204" pitchFamily="18" charset="0"/>
                          <a:ea typeface="Cambria Math" panose="02040503050406030204" pitchFamily="18" charset="0"/>
                        </a:rPr>
                        <m:t>(50,</m:t>
                      </m:r>
                      <m:sSup>
                        <m:sSupPr>
                          <m:ctrlPr>
                            <a:rPr lang="en-GB" b="0" i="1" smtClean="0">
                              <a:solidFill>
                                <a:srgbClr val="FF0000"/>
                              </a:solidFill>
                              <a:latin typeface="Cambria Math" panose="02040503050406030204" pitchFamily="18" charset="0"/>
                              <a:ea typeface="Cambria Math" panose="02040503050406030204" pitchFamily="18" charset="0"/>
                            </a:rPr>
                          </m:ctrlPr>
                        </m:sSupPr>
                        <m:e>
                          <m:d>
                            <m:dPr>
                              <m:ctrlPr>
                                <a:rPr lang="en-GB" b="0" i="1" smtClean="0">
                                  <a:solidFill>
                                    <a:srgbClr val="FF0000"/>
                                  </a:solidFill>
                                  <a:latin typeface="Cambria Math" panose="02040503050406030204" pitchFamily="18" charset="0"/>
                                  <a:ea typeface="Cambria Math" panose="02040503050406030204" pitchFamily="18" charset="0"/>
                                </a:rPr>
                              </m:ctrlPr>
                            </m:dPr>
                            <m:e>
                              <m:f>
                                <m:fPr>
                                  <m:ctrlPr>
                                    <a:rPr lang="en-GB" b="0" i="1" smtClean="0">
                                      <a:solidFill>
                                        <a:srgbClr val="FF0000"/>
                                      </a:solidFill>
                                      <a:latin typeface="Cambria Math" panose="02040503050406030204" pitchFamily="18" charset="0"/>
                                      <a:ea typeface="Cambria Math" panose="02040503050406030204" pitchFamily="18" charset="0"/>
                                    </a:rPr>
                                  </m:ctrlPr>
                                </m:fPr>
                                <m:num>
                                  <m:r>
                                    <a:rPr lang="en-GB" b="0" i="1" smtClean="0">
                                      <a:solidFill>
                                        <a:srgbClr val="FF0000"/>
                                      </a:solidFill>
                                      <a:latin typeface="Cambria Math" panose="02040503050406030204" pitchFamily="18" charset="0"/>
                                      <a:ea typeface="Cambria Math" panose="02040503050406030204" pitchFamily="18" charset="0"/>
                                    </a:rPr>
                                    <m:t>4</m:t>
                                  </m:r>
                                </m:num>
                                <m:den>
                                  <m:rad>
                                    <m:radPr>
                                      <m:degHide m:val="on"/>
                                      <m:ctrlPr>
                                        <a:rPr lang="en-GB" b="0" i="1" smtClean="0">
                                          <a:solidFill>
                                            <a:srgbClr val="FF0000"/>
                                          </a:solidFill>
                                          <a:latin typeface="Cambria Math" panose="02040503050406030204" pitchFamily="18" charset="0"/>
                                          <a:ea typeface="Cambria Math" panose="02040503050406030204" pitchFamily="18" charset="0"/>
                                        </a:rPr>
                                      </m:ctrlPr>
                                    </m:radPr>
                                    <m:deg/>
                                    <m:e>
                                      <m:r>
                                        <a:rPr lang="en-GB" b="0" i="1" smtClean="0">
                                          <a:solidFill>
                                            <a:srgbClr val="FF0000"/>
                                          </a:solidFill>
                                          <a:latin typeface="Cambria Math" panose="02040503050406030204" pitchFamily="18" charset="0"/>
                                          <a:ea typeface="Cambria Math" panose="02040503050406030204" pitchFamily="18" charset="0"/>
                                        </a:rPr>
                                        <m:t>61</m:t>
                                      </m:r>
                                    </m:e>
                                  </m:rad>
                                </m:den>
                              </m:f>
                            </m:e>
                          </m:d>
                        </m:e>
                        <m:sup>
                          <m:r>
                            <a:rPr lang="en-GB" b="0" i="1" smtClean="0">
                              <a:solidFill>
                                <a:srgbClr val="FF0000"/>
                              </a:solidFill>
                              <a:latin typeface="Cambria Math" panose="02040503050406030204" pitchFamily="18" charset="0"/>
                              <a:ea typeface="Cambria Math" panose="02040503050406030204" pitchFamily="18" charset="0"/>
                            </a:rPr>
                            <m:t>2</m:t>
                          </m:r>
                        </m:sup>
                      </m:sSup>
                      <m:r>
                        <a:rPr lang="en-GB" b="0" i="1" smtClean="0">
                          <a:solidFill>
                            <a:srgbClr val="FF0000"/>
                          </a:solidFill>
                          <a:latin typeface="Cambria Math" panose="02040503050406030204" pitchFamily="18" charset="0"/>
                          <a:ea typeface="Cambria Math" panose="02040503050406030204" pitchFamily="18" charset="0"/>
                        </a:rPr>
                        <m:t>)</m:t>
                      </m:r>
                    </m:oMath>
                  </m:oMathPara>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Reject </a:t>
                </a:r>
                <a14:m>
                  <m:oMath xmlns:m="http://schemas.openxmlformats.org/officeDocument/2006/math">
                    <m:sSub>
                      <m:sSubPr>
                        <m:ctrlPr>
                          <a:rPr lang="en-GB" i="1">
                            <a:solidFill>
                              <a:srgbClr val="FF0000"/>
                            </a:solidFill>
                            <a:latin typeface="Cambria Math" panose="02040503050406030204" pitchFamily="18" charset="0"/>
                          </a:rPr>
                        </m:ctrlPr>
                      </m:sSubPr>
                      <m:e>
                        <m:r>
                          <a:rPr lang="en-GB" i="1">
                            <a:solidFill>
                              <a:srgbClr val="FF0000"/>
                            </a:solidFill>
                            <a:latin typeface="Cambria Math" panose="02040503050406030204" pitchFamily="18" charset="0"/>
                          </a:rPr>
                          <m:t>𝐻</m:t>
                        </m:r>
                      </m:e>
                      <m:sub>
                        <m:r>
                          <a:rPr lang="en-GB" i="1">
                            <a:solidFill>
                              <a:srgbClr val="FF0000"/>
                            </a:solidFill>
                            <a:latin typeface="Cambria Math" panose="02040503050406030204" pitchFamily="18" charset="0"/>
                          </a:rPr>
                          <m:t>0</m:t>
                        </m:r>
                      </m:sub>
                    </m:sSub>
                  </m:oMath>
                </a14:m>
                <a:r>
                  <a:rPr lang="en-GB" dirty="0">
                    <a:solidFill>
                      <a:srgbClr val="FF0000"/>
                    </a:solidFill>
                    <a:latin typeface="Candara" panose="020E0502030303020204" pitchFamily="34" charset="0"/>
                  </a:rPr>
                  <a:t> if </a:t>
                </a:r>
                <a14:m>
                  <m:oMath xmlns:m="http://schemas.openxmlformats.org/officeDocument/2006/math">
                    <m:r>
                      <a:rPr lang="en-GB" b="0" i="1" smtClean="0">
                        <a:solidFill>
                          <a:srgbClr val="FF0000"/>
                        </a:solidFill>
                        <a:latin typeface="Cambria Math" panose="02040503050406030204" pitchFamily="18" charset="0"/>
                      </a:rPr>
                      <m:t>𝑃</m:t>
                    </m:r>
                    <m:d>
                      <m:dPr>
                        <m:ctrlPr>
                          <a:rPr lang="en-GB" b="0" i="1" smtClean="0">
                            <a:solidFill>
                              <a:srgbClr val="FF0000"/>
                            </a:solidFill>
                            <a:latin typeface="Cambria Math" panose="02040503050406030204" pitchFamily="18" charset="0"/>
                          </a:rPr>
                        </m:ctrlPr>
                      </m:dPr>
                      <m:e>
                        <m:acc>
                          <m:accPr>
                            <m:chr m:val="̅"/>
                            <m:ctrlPr>
                              <a:rPr lang="en-GB" i="1">
                                <a:solidFill>
                                  <a:srgbClr val="FF0000"/>
                                </a:solidFill>
                                <a:latin typeface="Cambria Math" panose="02040503050406030204" pitchFamily="18" charset="0"/>
                              </a:rPr>
                            </m:ctrlPr>
                          </m:accPr>
                          <m:e>
                            <m:r>
                              <a:rPr lang="en-GB" i="1">
                                <a:solidFill>
                                  <a:srgbClr val="FF0000"/>
                                </a:solidFill>
                                <a:latin typeface="Cambria Math" panose="02040503050406030204" pitchFamily="18" charset="0"/>
                              </a:rPr>
                              <m:t>𝑋</m:t>
                            </m:r>
                          </m:e>
                        </m:acc>
                        <m:r>
                          <a:rPr lang="en-GB" i="1">
                            <a:solidFill>
                              <a:srgbClr val="FF0000"/>
                            </a:solidFill>
                            <a:latin typeface="Cambria Math" panose="02040503050406030204" pitchFamily="18" charset="0"/>
                            <a:ea typeface="Cambria Math" panose="02040503050406030204" pitchFamily="18" charset="0"/>
                          </a:rPr>
                          <m:t>≤</m:t>
                        </m:r>
                        <m:r>
                          <a:rPr lang="en-GB" b="0" i="1" smtClean="0">
                            <a:solidFill>
                              <a:srgbClr val="FF0000"/>
                            </a:solidFill>
                            <a:latin typeface="Cambria Math" panose="02040503050406030204" pitchFamily="18" charset="0"/>
                          </a:rPr>
                          <m:t>49</m:t>
                        </m:r>
                      </m:e>
                    </m:d>
                    <m:r>
                      <a:rPr lang="en-GB" b="0" i="1" smtClean="0">
                        <a:solidFill>
                          <a:srgbClr val="FF0000"/>
                        </a:solidFill>
                        <a:latin typeface="Cambria Math" panose="02040503050406030204" pitchFamily="18" charset="0"/>
                      </a:rPr>
                      <m:t>&lt;0.005</m:t>
                    </m:r>
                  </m:oMath>
                </a14:m>
                <a:endParaRPr lang="en-GB" dirty="0">
                  <a:solidFill>
                    <a:srgbClr val="FF0000"/>
                  </a:solidFill>
                  <a:latin typeface="Candara" panose="020E0502030303020204" pitchFamily="34" charset="0"/>
                </a:endParaRPr>
              </a:p>
              <a:p>
                <a:pPr/>
                <a14:m>
                  <m:oMathPara xmlns:m="http://schemas.openxmlformats.org/officeDocument/2006/math">
                    <m:oMathParaPr>
                      <m:jc m:val="left"/>
                    </m:oMathParaPr>
                    <m:oMath xmlns:m="http://schemas.openxmlformats.org/officeDocument/2006/math">
                      <m:r>
                        <a:rPr lang="en-GB" i="1">
                          <a:solidFill>
                            <a:srgbClr val="FF0000"/>
                          </a:solidFill>
                          <a:latin typeface="Cambria Math" panose="02040503050406030204" pitchFamily="18" charset="0"/>
                        </a:rPr>
                        <m:t>𝑃</m:t>
                      </m:r>
                      <m:d>
                        <m:dPr>
                          <m:ctrlPr>
                            <a:rPr lang="en-GB" i="1">
                              <a:solidFill>
                                <a:srgbClr val="FF0000"/>
                              </a:solidFill>
                              <a:latin typeface="Cambria Math" panose="02040503050406030204" pitchFamily="18" charset="0"/>
                            </a:rPr>
                          </m:ctrlPr>
                        </m:dPr>
                        <m:e>
                          <m:acc>
                            <m:accPr>
                              <m:chr m:val="̅"/>
                              <m:ctrlPr>
                                <a:rPr lang="en-GB" i="1">
                                  <a:solidFill>
                                    <a:srgbClr val="FF0000"/>
                                  </a:solidFill>
                                  <a:latin typeface="Cambria Math" panose="02040503050406030204" pitchFamily="18" charset="0"/>
                                </a:rPr>
                              </m:ctrlPr>
                            </m:accPr>
                            <m:e>
                              <m:r>
                                <a:rPr lang="en-GB" i="1">
                                  <a:solidFill>
                                    <a:srgbClr val="FF0000"/>
                                  </a:solidFill>
                                  <a:latin typeface="Cambria Math" panose="02040503050406030204" pitchFamily="18" charset="0"/>
                                </a:rPr>
                                <m:t>𝑋</m:t>
                              </m:r>
                            </m:e>
                          </m:acc>
                          <m:r>
                            <a:rPr lang="en-GB" i="1">
                              <a:solidFill>
                                <a:srgbClr val="FF0000"/>
                              </a:solidFill>
                              <a:latin typeface="Cambria Math" panose="02040503050406030204" pitchFamily="18" charset="0"/>
                              <a:ea typeface="Cambria Math" panose="02040503050406030204" pitchFamily="18" charset="0"/>
                            </a:rPr>
                            <m:t>≤</m:t>
                          </m:r>
                          <m:r>
                            <a:rPr lang="en-GB" b="0" i="1" smtClean="0">
                              <a:solidFill>
                                <a:srgbClr val="FF0000"/>
                              </a:solidFill>
                              <a:latin typeface="Cambria Math" panose="02040503050406030204" pitchFamily="18" charset="0"/>
                            </a:rPr>
                            <m:t>49</m:t>
                          </m:r>
                        </m:e>
                      </m:d>
                      <m:r>
                        <a:rPr lang="en-GB" b="0" i="1" smtClean="0">
                          <a:solidFill>
                            <a:srgbClr val="FF0000"/>
                          </a:solidFill>
                          <a:latin typeface="Cambria Math" panose="02040503050406030204" pitchFamily="18" charset="0"/>
                        </a:rPr>
                        <m:t>=0.0254…&gt;0.005</m:t>
                      </m:r>
                    </m:oMath>
                  </m:oMathPara>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The result is not significant.</a:t>
                </a:r>
              </a:p>
              <a:p>
                <a:r>
                  <a:rPr lang="en-GB" dirty="0">
                    <a:solidFill>
                      <a:srgbClr val="FF0000"/>
                    </a:solidFill>
                    <a:latin typeface="Candara" panose="020E0502030303020204" pitchFamily="34" charset="0"/>
                  </a:rPr>
                  <a:t>Insufficient evidence to reject </a:t>
                </a:r>
                <a14:m>
                  <m:oMath xmlns:m="http://schemas.openxmlformats.org/officeDocument/2006/math">
                    <m:sSub>
                      <m:sSubPr>
                        <m:ctrlPr>
                          <a:rPr lang="en-GB" i="1">
                            <a:solidFill>
                              <a:srgbClr val="FF0000"/>
                            </a:solidFill>
                            <a:latin typeface="Cambria Math" panose="02040503050406030204" pitchFamily="18" charset="0"/>
                          </a:rPr>
                        </m:ctrlPr>
                      </m:sSubPr>
                      <m:e>
                        <m:r>
                          <a:rPr lang="en-GB" i="1">
                            <a:solidFill>
                              <a:srgbClr val="FF0000"/>
                            </a:solidFill>
                            <a:latin typeface="Cambria Math" panose="02040503050406030204" pitchFamily="18" charset="0"/>
                          </a:rPr>
                          <m:t>𝐻</m:t>
                        </m:r>
                      </m:e>
                      <m:sub>
                        <m:r>
                          <a:rPr lang="en-GB" i="1">
                            <a:solidFill>
                              <a:srgbClr val="FF0000"/>
                            </a:solidFill>
                            <a:latin typeface="Cambria Math" panose="02040503050406030204" pitchFamily="18" charset="0"/>
                          </a:rPr>
                          <m:t>0</m:t>
                        </m:r>
                      </m:sub>
                    </m:sSub>
                  </m:oMath>
                </a14:m>
                <a:r>
                  <a:rPr lang="en-GB" dirty="0">
                    <a:solidFill>
                      <a:srgbClr val="FF0000"/>
                    </a:solidFill>
                    <a:latin typeface="Candara" panose="020E0502030303020204" pitchFamily="34" charset="0"/>
                  </a:rPr>
                  <a:t>.</a:t>
                </a:r>
              </a:p>
              <a:p>
                <a:r>
                  <a:rPr lang="en-GB" dirty="0">
                    <a:solidFill>
                      <a:srgbClr val="FF0000"/>
                    </a:solidFill>
                    <a:latin typeface="Candara" panose="020E0502030303020204" pitchFamily="34" charset="0"/>
                  </a:rPr>
                  <a:t>Insufficient evidence to suggest </a:t>
                </a:r>
                <a14:m>
                  <m:oMath xmlns:m="http://schemas.openxmlformats.org/officeDocument/2006/math">
                    <m:r>
                      <a:rPr lang="en-GB" i="1">
                        <a:solidFill>
                          <a:srgbClr val="FF0000"/>
                        </a:solidFill>
                        <a:latin typeface="Cambria Math" panose="02040503050406030204" pitchFamily="18" charset="0"/>
                        <a:ea typeface="Cambria Math" panose="02040503050406030204" pitchFamily="18" charset="0"/>
                      </a:rPr>
                      <m:t>𝜇</m:t>
                    </m:r>
                    <m:r>
                      <a:rPr lang="en-GB" i="1">
                        <a:solidFill>
                          <a:srgbClr val="FF0000"/>
                        </a:solidFill>
                        <a:latin typeface="Cambria Math" panose="02040503050406030204" pitchFamily="18" charset="0"/>
                        <a:ea typeface="Cambria Math" panose="02040503050406030204" pitchFamily="18" charset="0"/>
                      </a:rPr>
                      <m:t>≠50</m:t>
                    </m:r>
                  </m:oMath>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66983" y="3429000"/>
                <a:ext cx="4572001" cy="2987164"/>
              </a:xfrm>
              <a:prstGeom prst="rect">
                <a:avLst/>
              </a:prstGeom>
              <a:blipFill>
                <a:blip r:embed="rId4"/>
                <a:stretch>
                  <a:fillRect l="-1067" t="-1224" b="-2245"/>
                </a:stretch>
              </a:blipFill>
            </p:spPr>
            <p:txBody>
              <a:bodyPr/>
              <a:lstStyle/>
              <a:p>
                <a:r>
                  <a:rPr lang="en-GB">
                    <a:noFill/>
                  </a:rPr>
                  <a:t> </a:t>
                </a:r>
              </a:p>
            </p:txBody>
          </p:sp>
        </mc:Fallback>
      </mc:AlternateContent>
    </p:spTree>
    <p:extLst>
      <p:ext uri="{BB962C8B-B14F-4D97-AF65-F5344CB8AC3E}">
        <p14:creationId xmlns:p14="http://schemas.microsoft.com/office/powerpoint/2010/main" val="227744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3046988"/>
              </a:xfrm>
              <a:prstGeom prst="rect">
                <a:avLst/>
              </a:prstGeom>
              <a:noFill/>
            </p:spPr>
            <p:txBody>
              <a:bodyPr wrap="square" rtlCol="0">
                <a:spAutoFit/>
              </a:bodyPr>
              <a:lstStyle/>
              <a:p>
                <a:r>
                  <a:rPr lang="en-GB" sz="1600" dirty="0">
                    <a:latin typeface="Candara" panose="020E0502030303020204" pitchFamily="34" charset="0"/>
                  </a:rPr>
                  <a:t>A random sample of size </a:t>
                </a:r>
                <a14:m>
                  <m:oMath xmlns:m="http://schemas.openxmlformats.org/officeDocument/2006/math">
                    <m:r>
                      <a:rPr lang="en-GB" sz="1600" b="0" i="1" smtClean="0">
                        <a:latin typeface="Cambria Math" panose="02040503050406030204" pitchFamily="18" charset="0"/>
                      </a:rPr>
                      <m:t>𝑛</m:t>
                    </m:r>
                  </m:oMath>
                </a14:m>
                <a:r>
                  <a:rPr lang="en-GB" sz="1600" dirty="0">
                    <a:latin typeface="Candara" panose="020E0502030303020204" pitchFamily="34" charset="0"/>
                  </a:rPr>
                  <a:t> is taken from a population </a:t>
                </a:r>
                <a14:m>
                  <m:oMath xmlns:m="http://schemas.openxmlformats.org/officeDocument/2006/math">
                    <m:r>
                      <a:rPr lang="en-GB" sz="1600" b="0" i="1" smtClean="0">
                        <a:latin typeface="Cambria Math" panose="02040503050406030204" pitchFamily="18" charset="0"/>
                      </a:rPr>
                      <m:t>𝑋</m:t>
                    </m:r>
                  </m:oMath>
                </a14:m>
                <a:r>
                  <a:rPr lang="en-GB" sz="1600" dirty="0">
                    <a:latin typeface="Candara" panose="020E0502030303020204" pitchFamily="34" charset="0"/>
                  </a:rPr>
                  <a:t> having a normal distribution with mean </a:t>
                </a:r>
                <a14:m>
                  <m:oMath xmlns:m="http://schemas.openxmlformats.org/officeDocument/2006/math">
                    <m:r>
                      <a:rPr lang="en-GB" sz="1600" i="1" smtClean="0">
                        <a:latin typeface="Cambria Math" panose="02040503050406030204" pitchFamily="18" charset="0"/>
                        <a:ea typeface="Cambria Math" panose="02040503050406030204" pitchFamily="18" charset="0"/>
                      </a:rPr>
                      <m:t>𝜇</m:t>
                    </m:r>
                  </m:oMath>
                </a14:m>
                <a:r>
                  <a:rPr lang="en-GB" sz="1600" dirty="0">
                    <a:latin typeface="Candara" panose="020E0502030303020204" pitchFamily="34" charset="0"/>
                  </a:rPr>
                  <a:t> and variance </a:t>
                </a:r>
                <a14:m>
                  <m:oMath xmlns:m="http://schemas.openxmlformats.org/officeDocument/2006/math">
                    <m:sSup>
                      <m:sSupPr>
                        <m:ctrlPr>
                          <a:rPr lang="en-GB" sz="1600" b="0" i="1" smtClean="0">
                            <a:latin typeface="Cambria Math" panose="02040503050406030204" pitchFamily="18" charset="0"/>
                            <a:ea typeface="Cambria Math" panose="02040503050406030204" pitchFamily="18" charset="0"/>
                          </a:rPr>
                        </m:ctrlPr>
                      </m:sSupPr>
                      <m:e>
                        <m:r>
                          <a:rPr lang="en-GB" sz="1600" i="1" smtClean="0">
                            <a:latin typeface="Cambria Math" panose="02040503050406030204" pitchFamily="18" charset="0"/>
                            <a:ea typeface="Cambria Math" panose="02040503050406030204" pitchFamily="18" charset="0"/>
                          </a:rPr>
                          <m:t>𝜎</m:t>
                        </m:r>
                      </m:e>
                      <m:sup>
                        <m:r>
                          <a:rPr lang="en-GB" sz="1600" b="0" i="1" smtClean="0">
                            <a:latin typeface="Cambria Math" panose="02040503050406030204" pitchFamily="18" charset="0"/>
                            <a:ea typeface="Cambria Math" panose="02040503050406030204" pitchFamily="18" charset="0"/>
                          </a:rPr>
                          <m:t>2</m:t>
                        </m:r>
                      </m:sup>
                    </m:sSup>
                  </m:oMath>
                </a14:m>
                <a:r>
                  <a:rPr lang="en-GB" sz="1600" dirty="0">
                    <a:latin typeface="Candara" panose="020E0502030303020204" pitchFamily="34" charset="0"/>
                  </a:rPr>
                  <a:t>. Find the critical region for the test statistic </a:t>
                </a:r>
                <a14:m>
                  <m:oMath xmlns:m="http://schemas.openxmlformats.org/officeDocument/2006/math">
                    <m:acc>
                      <m:accPr>
                        <m:chr m:val="̅"/>
                        <m:ctrlPr>
                          <a:rPr lang="en-GB" sz="1600" i="1" smtClean="0">
                            <a:latin typeface="Cambria Math" panose="02040503050406030204" pitchFamily="18" charset="0"/>
                          </a:rPr>
                        </m:ctrlPr>
                      </m:accPr>
                      <m:e>
                        <m:r>
                          <a:rPr lang="en-GB" sz="1600" b="0" i="1" smtClean="0">
                            <a:latin typeface="Cambria Math" panose="02040503050406030204" pitchFamily="18" charset="0"/>
                          </a:rPr>
                          <m:t>𝑋</m:t>
                        </m:r>
                      </m:e>
                    </m:acc>
                  </m:oMath>
                </a14:m>
                <a:r>
                  <a:rPr lang="en-GB" sz="1600" dirty="0">
                    <a:latin typeface="Candara" panose="020E0502030303020204" pitchFamily="34" charset="0"/>
                  </a:rPr>
                  <a:t> in a hypothesis test on the population mean, given:</a:t>
                </a:r>
              </a:p>
              <a:p>
                <a:endParaRPr lang="en-GB" sz="1600" dirty="0">
                  <a:latin typeface="Candara" panose="020E0502030303020204" pitchFamily="34" charset="0"/>
                </a:endParaRPr>
              </a:p>
              <a:p>
                <a:r>
                  <a:rPr lang="en-GB" sz="1600" b="0" dirty="0">
                    <a:latin typeface="Candara" panose="020E0502030303020204" pitchFamily="34" charset="0"/>
                  </a:rPr>
                  <a:t>Sample size </a:t>
                </a:r>
                <a14:m>
                  <m:oMath xmlns:m="http://schemas.openxmlformats.org/officeDocument/2006/math">
                    <m:r>
                      <a:rPr lang="en-GB" sz="1600" b="0" i="1" smtClean="0">
                        <a:latin typeface="Cambria Math" panose="02040503050406030204" pitchFamily="18" charset="0"/>
                      </a:rPr>
                      <m:t>𝑛</m:t>
                    </m:r>
                    <m:r>
                      <a:rPr lang="en-GB" sz="1600" b="0" i="1" smtClean="0">
                        <a:latin typeface="Cambria Math" panose="02040503050406030204" pitchFamily="18" charset="0"/>
                      </a:rPr>
                      <m:t>=30</m:t>
                    </m:r>
                  </m:oMath>
                </a14:m>
                <a:endParaRPr lang="en-GB" sz="1600" dirty="0">
                  <a:latin typeface="Candara" panose="020E0502030303020204" pitchFamily="34" charset="0"/>
                </a:endParaRPr>
              </a:p>
              <a:p>
                <a:r>
                  <a:rPr lang="en-GB" sz="1600" dirty="0">
                    <a:latin typeface="Candara" panose="020E0502030303020204" pitchFamily="34" charset="0"/>
                    <a:ea typeface="Cambria Math" panose="02040503050406030204" pitchFamily="18" charset="0"/>
                  </a:rPr>
                  <a:t>Population standard deviation </a:t>
                </a:r>
                <a14:m>
                  <m:oMath xmlns:m="http://schemas.openxmlformats.org/officeDocument/2006/math">
                    <m:r>
                      <a:rPr lang="en-GB" sz="1600" i="1" smtClean="0">
                        <a:latin typeface="Cambria Math" panose="02040503050406030204" pitchFamily="18" charset="0"/>
                        <a:ea typeface="Cambria Math" panose="02040503050406030204" pitchFamily="18" charset="0"/>
                      </a:rPr>
                      <m:t>𝜎</m:t>
                    </m:r>
                    <m:r>
                      <a:rPr lang="en-GB" sz="1600" b="0" i="1" smtClean="0">
                        <a:latin typeface="Cambria Math" panose="02040503050406030204" pitchFamily="18" charset="0"/>
                        <a:ea typeface="Cambria Math" panose="02040503050406030204" pitchFamily="18" charset="0"/>
                      </a:rPr>
                      <m:t>=4</m:t>
                    </m:r>
                  </m:oMath>
                </a14:m>
                <a:endParaRPr lang="en-GB" sz="1600" dirty="0">
                  <a:latin typeface="Candara" panose="020E0502030303020204" pitchFamily="34" charset="0"/>
                </a:endParaRPr>
              </a:p>
              <a:p>
                <a:r>
                  <a:rPr lang="en-GB" sz="1600" dirty="0">
                    <a:latin typeface="Candara" panose="020E0502030303020204" pitchFamily="34" charset="0"/>
                  </a:rPr>
                  <a:t>5% significance level</a:t>
                </a:r>
              </a:p>
              <a:p>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r>
                        <a:rPr lang="en-GB" sz="1600" b="0" i="1" smtClean="0">
                          <a:latin typeface="Cambria Math" panose="02040503050406030204" pitchFamily="18" charset="0"/>
                        </a:rPr>
                        <m:t>: </m:t>
                      </m:r>
                      <m:r>
                        <a:rPr lang="en-GB" sz="1600" b="0" i="1" smtClean="0">
                          <a:latin typeface="Cambria Math" panose="02040503050406030204" pitchFamily="18" charset="0"/>
                          <a:ea typeface="Cambria Math" panose="02040503050406030204" pitchFamily="18" charset="0"/>
                        </a:rPr>
                        <m:t>𝜇</m:t>
                      </m:r>
                      <m:r>
                        <a:rPr lang="en-GB" sz="1600" b="0" i="1" smtClean="0">
                          <a:latin typeface="Cambria Math" panose="02040503050406030204" pitchFamily="18" charset="0"/>
                          <a:ea typeface="Cambria Math" panose="02040503050406030204" pitchFamily="18" charset="0"/>
                        </a:rPr>
                        <m:t>=50</m:t>
                      </m:r>
                    </m:oMath>
                  </m:oMathPara>
                </a14:m>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 </m:t>
                      </m:r>
                      <m:r>
                        <a:rPr lang="en-GB" sz="1600" b="0" i="1" smtClean="0">
                          <a:latin typeface="Cambria Math" panose="02040503050406030204" pitchFamily="18" charset="0"/>
                          <a:ea typeface="Cambria Math" panose="02040503050406030204" pitchFamily="18" charset="0"/>
                        </a:rPr>
                        <m:t>𝜇</m:t>
                      </m:r>
                      <m:r>
                        <a:rPr lang="en-GB" sz="1600" b="0" i="1" smtClean="0">
                          <a:latin typeface="Cambria Math" panose="02040503050406030204" pitchFamily="18" charset="0"/>
                          <a:ea typeface="Cambria Math" panose="02040503050406030204" pitchFamily="18" charset="0"/>
                        </a:rPr>
                        <m:t>&lt;50</m:t>
                      </m:r>
                    </m:oMath>
                  </m:oMathPara>
                </a14:m>
                <a:endParaRPr lang="en-GB" sz="16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3046988"/>
              </a:xfrm>
              <a:prstGeom prst="rect">
                <a:avLst/>
              </a:prstGeom>
              <a:blipFill>
                <a:blip r:embed="rId2"/>
                <a:stretch>
                  <a:fillRect l="-667" t="-601" r="-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3046988"/>
              </a:xfrm>
              <a:prstGeom prst="rect">
                <a:avLst/>
              </a:prstGeom>
              <a:noFill/>
            </p:spPr>
            <p:txBody>
              <a:bodyPr wrap="square" rtlCol="0">
                <a:spAutoFit/>
              </a:bodyPr>
              <a:lstStyle/>
              <a:p>
                <a:r>
                  <a:rPr lang="en-GB" sz="1600" dirty="0">
                    <a:latin typeface="Candara" panose="020E0502030303020204" pitchFamily="34" charset="0"/>
                  </a:rPr>
                  <a:t>A random sample of size </a:t>
                </a:r>
                <a14:m>
                  <m:oMath xmlns:m="http://schemas.openxmlformats.org/officeDocument/2006/math">
                    <m:r>
                      <a:rPr lang="en-GB" sz="1600" i="1">
                        <a:latin typeface="Cambria Math" panose="02040503050406030204" pitchFamily="18" charset="0"/>
                      </a:rPr>
                      <m:t>𝑛</m:t>
                    </m:r>
                  </m:oMath>
                </a14:m>
                <a:r>
                  <a:rPr lang="en-GB" sz="1600" dirty="0">
                    <a:latin typeface="Candara" panose="020E0502030303020204" pitchFamily="34" charset="0"/>
                  </a:rPr>
                  <a:t> is taken from a population </a:t>
                </a:r>
                <a14:m>
                  <m:oMath xmlns:m="http://schemas.openxmlformats.org/officeDocument/2006/math">
                    <m:r>
                      <a:rPr lang="en-GB" sz="1600" i="1">
                        <a:latin typeface="Cambria Math" panose="02040503050406030204" pitchFamily="18" charset="0"/>
                      </a:rPr>
                      <m:t>𝑋</m:t>
                    </m:r>
                  </m:oMath>
                </a14:m>
                <a:r>
                  <a:rPr lang="en-GB" sz="1600" dirty="0">
                    <a:latin typeface="Candara" panose="020E0502030303020204" pitchFamily="34" charset="0"/>
                  </a:rPr>
                  <a:t> having a normal distribution with mean </a:t>
                </a:r>
                <a14:m>
                  <m:oMath xmlns:m="http://schemas.openxmlformats.org/officeDocument/2006/math">
                    <m:r>
                      <a:rPr lang="en-GB" sz="1600" i="1">
                        <a:latin typeface="Cambria Math" panose="02040503050406030204" pitchFamily="18" charset="0"/>
                        <a:ea typeface="Cambria Math" panose="02040503050406030204" pitchFamily="18" charset="0"/>
                      </a:rPr>
                      <m:t>𝜇</m:t>
                    </m:r>
                  </m:oMath>
                </a14:m>
                <a:r>
                  <a:rPr lang="en-GB" sz="1600" dirty="0">
                    <a:latin typeface="Candara" panose="020E0502030303020204" pitchFamily="34" charset="0"/>
                  </a:rPr>
                  <a:t> and variance </a:t>
                </a:r>
                <a14:m>
                  <m:oMath xmlns:m="http://schemas.openxmlformats.org/officeDocument/2006/math">
                    <m:sSup>
                      <m:sSupPr>
                        <m:ctrlPr>
                          <a:rPr lang="en-GB" sz="1600" i="1">
                            <a:latin typeface="Cambria Math" panose="02040503050406030204" pitchFamily="18" charset="0"/>
                            <a:ea typeface="Cambria Math" panose="02040503050406030204" pitchFamily="18" charset="0"/>
                          </a:rPr>
                        </m:ctrlPr>
                      </m:sSupPr>
                      <m:e>
                        <m:r>
                          <a:rPr lang="en-GB" sz="1600" i="1">
                            <a:latin typeface="Cambria Math" panose="02040503050406030204" pitchFamily="18" charset="0"/>
                            <a:ea typeface="Cambria Math" panose="02040503050406030204" pitchFamily="18" charset="0"/>
                          </a:rPr>
                          <m:t>𝜎</m:t>
                        </m:r>
                      </m:e>
                      <m:sup>
                        <m:r>
                          <a:rPr lang="en-GB" sz="1600" i="1">
                            <a:latin typeface="Cambria Math" panose="02040503050406030204" pitchFamily="18" charset="0"/>
                            <a:ea typeface="Cambria Math" panose="02040503050406030204" pitchFamily="18" charset="0"/>
                          </a:rPr>
                          <m:t>2</m:t>
                        </m:r>
                      </m:sup>
                    </m:sSup>
                  </m:oMath>
                </a14:m>
                <a:r>
                  <a:rPr lang="en-GB" sz="1600" dirty="0">
                    <a:latin typeface="Candara" panose="020E0502030303020204" pitchFamily="34" charset="0"/>
                  </a:rPr>
                  <a:t>. Find the critical region for the test statistic </a:t>
                </a:r>
                <a14:m>
                  <m:oMath xmlns:m="http://schemas.openxmlformats.org/officeDocument/2006/math">
                    <m:acc>
                      <m:accPr>
                        <m:chr m:val="̅"/>
                        <m:ctrlPr>
                          <a:rPr lang="en-GB" sz="1600" i="1">
                            <a:latin typeface="Cambria Math" panose="02040503050406030204" pitchFamily="18" charset="0"/>
                          </a:rPr>
                        </m:ctrlPr>
                      </m:accPr>
                      <m:e>
                        <m:r>
                          <a:rPr lang="en-GB" sz="1600" i="1">
                            <a:latin typeface="Cambria Math" panose="02040503050406030204" pitchFamily="18" charset="0"/>
                          </a:rPr>
                          <m:t>𝑋</m:t>
                        </m:r>
                      </m:e>
                    </m:acc>
                  </m:oMath>
                </a14:m>
                <a:r>
                  <a:rPr lang="en-GB" sz="1600" dirty="0">
                    <a:latin typeface="Candara" panose="020E0502030303020204" pitchFamily="34" charset="0"/>
                  </a:rPr>
                  <a:t> in a hypothesis test on the population mean, given:</a:t>
                </a:r>
              </a:p>
              <a:p>
                <a:endParaRPr lang="en-GB" sz="1600" dirty="0">
                  <a:latin typeface="Candara" panose="020E0502030303020204" pitchFamily="34" charset="0"/>
                </a:endParaRPr>
              </a:p>
              <a:p>
                <a:r>
                  <a:rPr lang="en-GB" sz="1600" dirty="0">
                    <a:latin typeface="Candara" panose="020E0502030303020204" pitchFamily="34" charset="0"/>
                  </a:rPr>
                  <a:t>Sample size </a:t>
                </a:r>
                <a14:m>
                  <m:oMath xmlns:m="http://schemas.openxmlformats.org/officeDocument/2006/math">
                    <m:r>
                      <a:rPr lang="en-GB" sz="1600" i="1">
                        <a:latin typeface="Cambria Math" panose="02040503050406030204" pitchFamily="18" charset="0"/>
                      </a:rPr>
                      <m:t>𝑛</m:t>
                    </m:r>
                    <m:r>
                      <a:rPr lang="en-GB" sz="1600" i="1">
                        <a:latin typeface="Cambria Math" panose="02040503050406030204" pitchFamily="18" charset="0"/>
                      </a:rPr>
                      <m:t>=40</m:t>
                    </m:r>
                  </m:oMath>
                </a14:m>
                <a:endParaRPr lang="en-GB" sz="1600" dirty="0">
                  <a:latin typeface="Candara" panose="020E0502030303020204" pitchFamily="34" charset="0"/>
                </a:endParaRPr>
              </a:p>
              <a:p>
                <a:r>
                  <a:rPr lang="en-GB" sz="1600" dirty="0">
                    <a:latin typeface="Candara" panose="020E0502030303020204" pitchFamily="34" charset="0"/>
                    <a:ea typeface="Cambria Math" panose="02040503050406030204" pitchFamily="18" charset="0"/>
                  </a:rPr>
                  <a:t>Population standard deviation </a:t>
                </a:r>
                <a14:m>
                  <m:oMath xmlns:m="http://schemas.openxmlformats.org/officeDocument/2006/math">
                    <m:r>
                      <a:rPr lang="en-GB" sz="1600" i="1">
                        <a:latin typeface="Cambria Math" panose="02040503050406030204" pitchFamily="18" charset="0"/>
                        <a:ea typeface="Cambria Math" panose="02040503050406030204" pitchFamily="18" charset="0"/>
                      </a:rPr>
                      <m:t>𝜎</m:t>
                    </m:r>
                    <m:r>
                      <a:rPr lang="en-GB" sz="1600" i="1">
                        <a:latin typeface="Cambria Math" panose="02040503050406030204" pitchFamily="18" charset="0"/>
                        <a:ea typeface="Cambria Math" panose="02040503050406030204" pitchFamily="18" charset="0"/>
                      </a:rPr>
                      <m:t>=4</m:t>
                    </m:r>
                  </m:oMath>
                </a14:m>
                <a:endParaRPr lang="en-GB" sz="1600" dirty="0">
                  <a:latin typeface="Candara" panose="020E0502030303020204" pitchFamily="34" charset="0"/>
                </a:endParaRPr>
              </a:p>
              <a:p>
                <a:r>
                  <a:rPr lang="en-GB" sz="1600" dirty="0">
                    <a:latin typeface="Candara" panose="020E0502030303020204" pitchFamily="34" charset="0"/>
                  </a:rPr>
                  <a:t>10% significance level</a:t>
                </a:r>
              </a:p>
              <a:p>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𝐻</m:t>
                          </m:r>
                        </m:e>
                        <m:sub>
                          <m:r>
                            <a:rPr lang="en-GB" sz="1600" i="1">
                              <a:latin typeface="Cambria Math" panose="02040503050406030204" pitchFamily="18" charset="0"/>
                            </a:rPr>
                            <m:t>0</m:t>
                          </m:r>
                        </m:sub>
                      </m:sSub>
                      <m:r>
                        <a:rPr lang="en-GB" sz="1600" i="1">
                          <a:latin typeface="Cambria Math" panose="02040503050406030204" pitchFamily="18" charset="0"/>
                        </a:rPr>
                        <m:t>: </m:t>
                      </m:r>
                      <m:r>
                        <a:rPr lang="en-GB" sz="1600" i="1">
                          <a:latin typeface="Cambria Math" panose="02040503050406030204" pitchFamily="18" charset="0"/>
                          <a:ea typeface="Cambria Math" panose="02040503050406030204" pitchFamily="18" charset="0"/>
                        </a:rPr>
                        <m:t>𝜇</m:t>
                      </m:r>
                      <m:r>
                        <a:rPr lang="en-GB" sz="1600" i="1">
                          <a:latin typeface="Cambria Math" panose="02040503050406030204" pitchFamily="18" charset="0"/>
                          <a:ea typeface="Cambria Math" panose="02040503050406030204" pitchFamily="18" charset="0"/>
                        </a:rPr>
                        <m:t>=50</m:t>
                      </m:r>
                    </m:oMath>
                  </m:oMathPara>
                </a14:m>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𝐻</m:t>
                          </m:r>
                        </m:e>
                        <m:sub>
                          <m:r>
                            <a:rPr lang="en-GB" sz="1600" i="1">
                              <a:latin typeface="Cambria Math" panose="02040503050406030204" pitchFamily="18" charset="0"/>
                            </a:rPr>
                            <m:t>1</m:t>
                          </m:r>
                        </m:sub>
                      </m:sSub>
                      <m:r>
                        <a:rPr lang="en-GB" sz="1600" i="1">
                          <a:latin typeface="Cambria Math" panose="02040503050406030204" pitchFamily="18" charset="0"/>
                        </a:rPr>
                        <m:t>: </m:t>
                      </m:r>
                      <m:r>
                        <a:rPr lang="en-GB" sz="1600" i="1">
                          <a:latin typeface="Cambria Math" panose="02040503050406030204" pitchFamily="18" charset="0"/>
                          <a:ea typeface="Cambria Math" panose="02040503050406030204" pitchFamily="18" charset="0"/>
                        </a:rPr>
                        <m:t>𝜇</m:t>
                      </m:r>
                      <m:r>
                        <a:rPr lang="en-GB" sz="1600" b="0" i="1" smtClean="0">
                          <a:latin typeface="Cambria Math" panose="02040503050406030204" pitchFamily="18" charset="0"/>
                          <a:ea typeface="Cambria Math" panose="02040503050406030204" pitchFamily="18" charset="0"/>
                        </a:rPr>
                        <m:t>&lt;</m:t>
                      </m:r>
                      <m:r>
                        <a:rPr lang="en-GB" sz="1600" i="1">
                          <a:latin typeface="Cambria Math" panose="02040503050406030204" pitchFamily="18" charset="0"/>
                          <a:ea typeface="Cambria Math" panose="02040503050406030204" pitchFamily="18" charset="0"/>
                        </a:rPr>
                        <m:t>50</m:t>
                      </m:r>
                    </m:oMath>
                  </m:oMathPara>
                </a14:m>
                <a:endParaRPr lang="en-GB" sz="16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3046988"/>
              </a:xfrm>
              <a:prstGeom prst="rect">
                <a:avLst/>
              </a:prstGeom>
              <a:blipFill>
                <a:blip r:embed="rId3"/>
                <a:stretch>
                  <a:fillRect l="-800" t="-600" r="-5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66983" y="3429000"/>
                <a:ext cx="4572001" cy="3219279"/>
              </a:xfrm>
              <a:prstGeom prst="rect">
                <a:avLst/>
              </a:prstGeom>
            </p:spPr>
            <p:txBody>
              <a:bodyPr wrap="square">
                <a:spAutoFit/>
              </a:bodyPr>
              <a:lstStyle/>
              <a:p>
                <a:r>
                  <a:rPr lang="en-GB" sz="1400" b="0" dirty="0">
                    <a:solidFill>
                      <a:srgbClr val="FF0000"/>
                    </a:solidFill>
                    <a:latin typeface="Candara" panose="020E0502030303020204" pitchFamily="34" charset="0"/>
                  </a:rPr>
                  <a:t>Assume </a:t>
                </a:r>
                <a14:m>
                  <m:oMath xmlns:m="http://schemas.openxmlformats.org/officeDocument/2006/math">
                    <m:sSub>
                      <m:sSubPr>
                        <m:ctrlPr>
                          <a:rPr lang="en-GB" sz="1400" b="0" i="1" smtClean="0">
                            <a:solidFill>
                              <a:srgbClr val="FF0000"/>
                            </a:solidFill>
                            <a:latin typeface="Cambria Math" panose="02040503050406030204" pitchFamily="18" charset="0"/>
                          </a:rPr>
                        </m:ctrlPr>
                      </m:sSubPr>
                      <m:e>
                        <m:r>
                          <a:rPr lang="en-GB" sz="1400" b="0" i="1" smtClean="0">
                            <a:solidFill>
                              <a:srgbClr val="FF0000"/>
                            </a:solidFill>
                            <a:latin typeface="Cambria Math" panose="02040503050406030204" pitchFamily="18" charset="0"/>
                          </a:rPr>
                          <m:t>𝐻</m:t>
                        </m:r>
                      </m:e>
                      <m:sub>
                        <m:r>
                          <a:rPr lang="en-GB" sz="1400" b="0" i="1" smtClean="0">
                            <a:solidFill>
                              <a:srgbClr val="FF0000"/>
                            </a:solidFill>
                            <a:latin typeface="Cambria Math" panose="02040503050406030204" pitchFamily="18" charset="0"/>
                          </a:rPr>
                          <m:t>0</m:t>
                        </m:r>
                      </m:sub>
                    </m:sSub>
                  </m:oMath>
                </a14:m>
                <a:r>
                  <a:rPr lang="en-GB" sz="1400" b="0" dirty="0">
                    <a:solidFill>
                      <a:srgbClr val="FF0000"/>
                    </a:solidFill>
                    <a:latin typeface="Candara" panose="020E0502030303020204" pitchFamily="34" charset="0"/>
                  </a:rPr>
                  <a:t> true: </a:t>
                </a:r>
                <a14:m>
                  <m:oMath xmlns:m="http://schemas.openxmlformats.org/officeDocument/2006/math">
                    <m:r>
                      <a:rPr lang="en-GB" sz="1400" b="0" i="1" smtClean="0">
                        <a:solidFill>
                          <a:srgbClr val="FF0000"/>
                        </a:solidFill>
                        <a:latin typeface="Cambria Math" panose="02040503050406030204" pitchFamily="18" charset="0"/>
                      </a:rPr>
                      <m:t>𝑋</m:t>
                    </m:r>
                    <m:r>
                      <a:rPr lang="en-GB" sz="1400" b="0" i="1" smtClean="0">
                        <a:solidFill>
                          <a:srgbClr val="FF0000"/>
                        </a:solidFill>
                        <a:latin typeface="Cambria Math" panose="02040503050406030204" pitchFamily="18" charset="0"/>
                        <a:ea typeface="Cambria Math" panose="02040503050406030204" pitchFamily="18" charset="0"/>
                      </a:rPr>
                      <m:t>~</m:t>
                    </m:r>
                    <m:r>
                      <a:rPr lang="en-GB" sz="1400" b="0" i="1" smtClean="0">
                        <a:solidFill>
                          <a:srgbClr val="FF0000"/>
                        </a:solidFill>
                        <a:latin typeface="Cambria Math" panose="02040503050406030204" pitchFamily="18" charset="0"/>
                        <a:ea typeface="Cambria Math" panose="02040503050406030204" pitchFamily="18" charset="0"/>
                      </a:rPr>
                      <m:t>𝑁</m:t>
                    </m:r>
                    <m:d>
                      <m:dPr>
                        <m:ctrlPr>
                          <a:rPr lang="en-GB" sz="1400" b="0" i="1" smtClean="0">
                            <a:solidFill>
                              <a:srgbClr val="FF0000"/>
                            </a:solidFill>
                            <a:latin typeface="Cambria Math" panose="02040503050406030204" pitchFamily="18" charset="0"/>
                            <a:ea typeface="Cambria Math" panose="02040503050406030204" pitchFamily="18" charset="0"/>
                          </a:rPr>
                        </m:ctrlPr>
                      </m:dPr>
                      <m:e>
                        <m:sSup>
                          <m:sSupPr>
                            <m:ctrlPr>
                              <a:rPr lang="en-GB" sz="1400" b="0" i="1" smtClean="0">
                                <a:solidFill>
                                  <a:srgbClr val="FF0000"/>
                                </a:solidFill>
                                <a:latin typeface="Cambria Math" panose="02040503050406030204" pitchFamily="18" charset="0"/>
                                <a:ea typeface="Cambria Math" panose="02040503050406030204" pitchFamily="18" charset="0"/>
                              </a:rPr>
                            </m:ctrlPr>
                          </m:sSupPr>
                          <m:e>
                            <m:r>
                              <a:rPr lang="en-GB" sz="1400" b="0" i="1" smtClean="0">
                                <a:solidFill>
                                  <a:srgbClr val="FF0000"/>
                                </a:solidFill>
                                <a:latin typeface="Cambria Math" panose="02040503050406030204" pitchFamily="18" charset="0"/>
                                <a:ea typeface="Cambria Math" panose="02040503050406030204" pitchFamily="18" charset="0"/>
                              </a:rPr>
                              <m:t>50,4</m:t>
                            </m:r>
                          </m:e>
                          <m:sup>
                            <m:r>
                              <a:rPr lang="en-GB" sz="1400" b="0" i="1" smtClean="0">
                                <a:solidFill>
                                  <a:srgbClr val="FF0000"/>
                                </a:solidFill>
                                <a:latin typeface="Cambria Math" panose="02040503050406030204" pitchFamily="18" charset="0"/>
                                <a:ea typeface="Cambria Math" panose="02040503050406030204" pitchFamily="18" charset="0"/>
                              </a:rPr>
                              <m:t>2</m:t>
                            </m:r>
                          </m:sup>
                        </m:sSup>
                        <m:r>
                          <a:rPr lang="en-GB" sz="1400" b="0" i="1" smtClean="0">
                            <a:solidFill>
                              <a:srgbClr val="FF0000"/>
                            </a:solidFill>
                            <a:latin typeface="Cambria Math" panose="02040503050406030204" pitchFamily="18" charset="0"/>
                            <a:ea typeface="Cambria Math" panose="02040503050406030204" pitchFamily="18" charset="0"/>
                          </a:rPr>
                          <m:t> </m:t>
                        </m:r>
                      </m:e>
                    </m:d>
                  </m:oMath>
                </a14:m>
                <a:endParaRPr lang="en-GB" sz="1400" b="0" dirty="0">
                  <a:solidFill>
                    <a:srgbClr val="FF0000"/>
                  </a:solidFill>
                  <a:latin typeface="Candara" panose="020E0502030303020204" pitchFamily="34" charset="0"/>
                  <a:ea typeface="Cambria Math" panose="02040503050406030204" pitchFamily="18" charset="0"/>
                </a:endParaRPr>
              </a:p>
              <a:p>
                <a:r>
                  <a:rPr lang="en-GB" sz="1400" dirty="0">
                    <a:solidFill>
                      <a:srgbClr val="FF0000"/>
                    </a:solidFill>
                    <a:latin typeface="Candara" panose="020E0502030303020204" pitchFamily="34" charset="0"/>
                  </a:rPr>
                  <a:t>                               </a:t>
                </a:r>
                <a14:m>
                  <m:oMath xmlns:m="http://schemas.openxmlformats.org/officeDocument/2006/math">
                    <m:acc>
                      <m:accPr>
                        <m:chr m:val="̅"/>
                        <m:ctrlPr>
                          <a:rPr lang="en-GB" sz="1400" i="1" smtClean="0">
                            <a:solidFill>
                              <a:srgbClr val="FF0000"/>
                            </a:solidFill>
                            <a:latin typeface="Cambria Math" panose="02040503050406030204" pitchFamily="18" charset="0"/>
                          </a:rPr>
                        </m:ctrlPr>
                      </m:accPr>
                      <m:e>
                        <m:r>
                          <a:rPr lang="en-GB" sz="1400" b="0" i="1" smtClean="0">
                            <a:solidFill>
                              <a:srgbClr val="FF0000"/>
                            </a:solidFill>
                            <a:latin typeface="Cambria Math" panose="02040503050406030204" pitchFamily="18" charset="0"/>
                          </a:rPr>
                          <m:t>𝑋</m:t>
                        </m:r>
                      </m:e>
                    </m:acc>
                    <m:r>
                      <a:rPr lang="en-GB" sz="1400" i="1" smtClean="0">
                        <a:solidFill>
                          <a:srgbClr val="FF0000"/>
                        </a:solidFill>
                        <a:latin typeface="Cambria Math" panose="02040503050406030204" pitchFamily="18" charset="0"/>
                        <a:ea typeface="Cambria Math" panose="02040503050406030204" pitchFamily="18" charset="0"/>
                      </a:rPr>
                      <m:t>~</m:t>
                    </m:r>
                    <m:r>
                      <a:rPr lang="en-GB" sz="1400" b="0" i="1" smtClean="0">
                        <a:solidFill>
                          <a:srgbClr val="FF0000"/>
                        </a:solidFill>
                        <a:latin typeface="Cambria Math" panose="02040503050406030204" pitchFamily="18" charset="0"/>
                        <a:ea typeface="Cambria Math" panose="02040503050406030204" pitchFamily="18" charset="0"/>
                      </a:rPr>
                      <m:t>𝑁</m:t>
                    </m:r>
                    <m:r>
                      <a:rPr lang="en-GB" sz="1400" b="0" i="1" smtClean="0">
                        <a:solidFill>
                          <a:srgbClr val="FF0000"/>
                        </a:solidFill>
                        <a:latin typeface="Cambria Math" panose="02040503050406030204" pitchFamily="18" charset="0"/>
                        <a:ea typeface="Cambria Math" panose="02040503050406030204" pitchFamily="18" charset="0"/>
                      </a:rPr>
                      <m:t>(50,</m:t>
                    </m:r>
                    <m:f>
                      <m:fPr>
                        <m:ctrlPr>
                          <a:rPr lang="en-GB" sz="1400" b="0" i="1" smtClean="0">
                            <a:solidFill>
                              <a:srgbClr val="FF0000"/>
                            </a:solidFill>
                            <a:latin typeface="Cambria Math" panose="02040503050406030204" pitchFamily="18" charset="0"/>
                            <a:ea typeface="Cambria Math" panose="02040503050406030204" pitchFamily="18" charset="0"/>
                          </a:rPr>
                        </m:ctrlPr>
                      </m:fPr>
                      <m:num>
                        <m:sSup>
                          <m:sSupPr>
                            <m:ctrlPr>
                              <a:rPr lang="en-GB" sz="1400" b="0" i="1" smtClean="0">
                                <a:solidFill>
                                  <a:srgbClr val="FF0000"/>
                                </a:solidFill>
                                <a:latin typeface="Cambria Math" panose="02040503050406030204" pitchFamily="18" charset="0"/>
                                <a:ea typeface="Cambria Math" panose="02040503050406030204" pitchFamily="18" charset="0"/>
                              </a:rPr>
                            </m:ctrlPr>
                          </m:sSupPr>
                          <m:e>
                            <m:r>
                              <a:rPr lang="en-GB" sz="1400" b="0" i="1" smtClean="0">
                                <a:solidFill>
                                  <a:srgbClr val="FF0000"/>
                                </a:solidFill>
                                <a:latin typeface="Cambria Math" panose="02040503050406030204" pitchFamily="18" charset="0"/>
                                <a:ea typeface="Cambria Math" panose="02040503050406030204" pitchFamily="18" charset="0"/>
                              </a:rPr>
                              <m:t>4</m:t>
                            </m:r>
                          </m:e>
                          <m:sup>
                            <m:r>
                              <a:rPr lang="en-GB" sz="1400" b="0" i="1" smtClean="0">
                                <a:solidFill>
                                  <a:srgbClr val="FF0000"/>
                                </a:solidFill>
                                <a:latin typeface="Cambria Math" panose="02040503050406030204" pitchFamily="18" charset="0"/>
                                <a:ea typeface="Cambria Math" panose="02040503050406030204" pitchFamily="18" charset="0"/>
                              </a:rPr>
                              <m:t>2</m:t>
                            </m:r>
                          </m:sup>
                        </m:sSup>
                      </m:num>
                      <m:den>
                        <m:r>
                          <a:rPr lang="en-GB" sz="1400" b="0" i="1" smtClean="0">
                            <a:solidFill>
                              <a:srgbClr val="FF0000"/>
                            </a:solidFill>
                            <a:latin typeface="Cambria Math" panose="02040503050406030204" pitchFamily="18" charset="0"/>
                            <a:ea typeface="Cambria Math" panose="02040503050406030204" pitchFamily="18" charset="0"/>
                          </a:rPr>
                          <m:t>40</m:t>
                        </m:r>
                      </m:den>
                    </m:f>
                    <m:r>
                      <a:rPr lang="en-GB" sz="1400" b="0" i="1" smtClean="0">
                        <a:solidFill>
                          <a:srgbClr val="FF0000"/>
                        </a:solidFill>
                        <a:latin typeface="Cambria Math" panose="02040503050406030204" pitchFamily="18" charset="0"/>
                        <a:ea typeface="Cambria Math" panose="02040503050406030204" pitchFamily="18" charset="0"/>
                      </a:rPr>
                      <m:t>)</m:t>
                    </m:r>
                  </m:oMath>
                </a14:m>
                <a:endParaRPr lang="en-GB" sz="1400" dirty="0">
                  <a:solidFill>
                    <a:srgbClr val="FF0000"/>
                  </a:solidFill>
                  <a:latin typeface="Candara" panose="020E0502030303020204" pitchFamily="34" charset="0"/>
                </a:endParaRPr>
              </a:p>
              <a:p>
                <a:r>
                  <a:rPr lang="en-GB" sz="1400" dirty="0">
                    <a:solidFill>
                      <a:srgbClr val="FF0000"/>
                    </a:solidFill>
                    <a:latin typeface="Candara" panose="020E0502030303020204" pitchFamily="34" charset="0"/>
                  </a:rPr>
                  <a:t>                               </a:t>
                </a:r>
                <a14:m>
                  <m:oMath xmlns:m="http://schemas.openxmlformats.org/officeDocument/2006/math">
                    <m:acc>
                      <m:accPr>
                        <m:chr m:val="̅"/>
                        <m:ctrlPr>
                          <a:rPr lang="en-GB" sz="1400" i="1">
                            <a:solidFill>
                              <a:srgbClr val="FF0000"/>
                            </a:solidFill>
                            <a:latin typeface="Cambria Math" panose="02040503050406030204" pitchFamily="18" charset="0"/>
                          </a:rPr>
                        </m:ctrlPr>
                      </m:accPr>
                      <m:e>
                        <m:r>
                          <a:rPr lang="en-GB" sz="1400" i="1">
                            <a:solidFill>
                              <a:srgbClr val="FF0000"/>
                            </a:solidFill>
                            <a:latin typeface="Cambria Math" panose="02040503050406030204" pitchFamily="18" charset="0"/>
                          </a:rPr>
                          <m:t>𝑋</m:t>
                        </m:r>
                      </m:e>
                    </m:acc>
                    <m:r>
                      <a:rPr lang="en-GB" sz="1400" i="1">
                        <a:solidFill>
                          <a:srgbClr val="FF0000"/>
                        </a:solidFill>
                        <a:latin typeface="Cambria Math" panose="02040503050406030204" pitchFamily="18" charset="0"/>
                        <a:ea typeface="Cambria Math" panose="02040503050406030204" pitchFamily="18" charset="0"/>
                      </a:rPr>
                      <m:t>~</m:t>
                    </m:r>
                    <m:r>
                      <a:rPr lang="en-GB" sz="1400" i="1">
                        <a:solidFill>
                          <a:srgbClr val="FF0000"/>
                        </a:solidFill>
                        <a:latin typeface="Cambria Math" panose="02040503050406030204" pitchFamily="18" charset="0"/>
                        <a:ea typeface="Cambria Math" panose="02040503050406030204" pitchFamily="18" charset="0"/>
                      </a:rPr>
                      <m:t>𝑁</m:t>
                    </m:r>
                    <m:r>
                      <a:rPr lang="en-GB" sz="1400" i="1">
                        <a:solidFill>
                          <a:srgbClr val="FF0000"/>
                        </a:solidFill>
                        <a:latin typeface="Cambria Math" panose="02040503050406030204" pitchFamily="18" charset="0"/>
                        <a:ea typeface="Cambria Math" panose="02040503050406030204" pitchFamily="18" charset="0"/>
                      </a:rPr>
                      <m:t>(50,</m:t>
                    </m:r>
                    <m:sSup>
                      <m:sSupPr>
                        <m:ctrlPr>
                          <a:rPr lang="en-GB" sz="1400" b="0" i="1" smtClean="0">
                            <a:solidFill>
                              <a:srgbClr val="FF0000"/>
                            </a:solidFill>
                            <a:latin typeface="Cambria Math" panose="02040503050406030204" pitchFamily="18" charset="0"/>
                            <a:ea typeface="Cambria Math" panose="02040503050406030204" pitchFamily="18" charset="0"/>
                          </a:rPr>
                        </m:ctrlPr>
                      </m:sSupPr>
                      <m:e>
                        <m:d>
                          <m:dPr>
                            <m:ctrlPr>
                              <a:rPr lang="en-GB" sz="1400" b="0" i="1" smtClean="0">
                                <a:solidFill>
                                  <a:srgbClr val="FF0000"/>
                                </a:solidFill>
                                <a:latin typeface="Cambria Math" panose="02040503050406030204" pitchFamily="18" charset="0"/>
                                <a:ea typeface="Cambria Math" panose="02040503050406030204" pitchFamily="18" charset="0"/>
                              </a:rPr>
                            </m:ctrlPr>
                          </m:dPr>
                          <m:e>
                            <m:f>
                              <m:fPr>
                                <m:ctrlPr>
                                  <a:rPr lang="en-GB" sz="1400" b="0" i="1" smtClean="0">
                                    <a:solidFill>
                                      <a:srgbClr val="FF0000"/>
                                    </a:solidFill>
                                    <a:latin typeface="Cambria Math" panose="02040503050406030204" pitchFamily="18" charset="0"/>
                                    <a:ea typeface="Cambria Math" panose="02040503050406030204" pitchFamily="18" charset="0"/>
                                  </a:rPr>
                                </m:ctrlPr>
                              </m:fPr>
                              <m:num>
                                <m:r>
                                  <a:rPr lang="en-GB" sz="1400" b="0" i="1" smtClean="0">
                                    <a:solidFill>
                                      <a:srgbClr val="FF0000"/>
                                    </a:solidFill>
                                    <a:latin typeface="Cambria Math" panose="02040503050406030204" pitchFamily="18" charset="0"/>
                                    <a:ea typeface="Cambria Math" panose="02040503050406030204" pitchFamily="18" charset="0"/>
                                  </a:rPr>
                                  <m:t>4</m:t>
                                </m:r>
                              </m:num>
                              <m:den>
                                <m:rad>
                                  <m:radPr>
                                    <m:degHide m:val="on"/>
                                    <m:ctrlPr>
                                      <a:rPr lang="en-GB" sz="1400" b="0" i="1" smtClean="0">
                                        <a:solidFill>
                                          <a:srgbClr val="FF0000"/>
                                        </a:solidFill>
                                        <a:latin typeface="Cambria Math" panose="02040503050406030204" pitchFamily="18" charset="0"/>
                                        <a:ea typeface="Cambria Math" panose="02040503050406030204" pitchFamily="18" charset="0"/>
                                      </a:rPr>
                                    </m:ctrlPr>
                                  </m:radPr>
                                  <m:deg/>
                                  <m:e>
                                    <m:r>
                                      <a:rPr lang="en-GB" sz="1400" b="0" i="1" smtClean="0">
                                        <a:solidFill>
                                          <a:srgbClr val="FF0000"/>
                                        </a:solidFill>
                                        <a:latin typeface="Cambria Math" panose="02040503050406030204" pitchFamily="18" charset="0"/>
                                        <a:ea typeface="Cambria Math" panose="02040503050406030204" pitchFamily="18" charset="0"/>
                                      </a:rPr>
                                      <m:t>40</m:t>
                                    </m:r>
                                  </m:e>
                                </m:rad>
                              </m:den>
                            </m:f>
                          </m:e>
                        </m:d>
                      </m:e>
                      <m:sup>
                        <m:r>
                          <a:rPr lang="en-GB" sz="1400" b="0" i="1" smtClean="0">
                            <a:solidFill>
                              <a:srgbClr val="FF0000"/>
                            </a:solidFill>
                            <a:latin typeface="Cambria Math" panose="02040503050406030204" pitchFamily="18" charset="0"/>
                            <a:ea typeface="Cambria Math" panose="02040503050406030204" pitchFamily="18" charset="0"/>
                          </a:rPr>
                          <m:t>2</m:t>
                        </m:r>
                      </m:sup>
                    </m:sSup>
                    <m:r>
                      <a:rPr lang="en-GB" sz="1400" b="0" i="1" smtClean="0">
                        <a:solidFill>
                          <a:srgbClr val="FF0000"/>
                        </a:solidFill>
                        <a:latin typeface="Cambria Math" panose="02040503050406030204" pitchFamily="18" charset="0"/>
                        <a:ea typeface="Cambria Math" panose="02040503050406030204" pitchFamily="18" charset="0"/>
                      </a:rPr>
                      <m:t>)</m:t>
                    </m:r>
                  </m:oMath>
                </a14:m>
                <a:endParaRPr lang="en-GB" sz="1400" dirty="0">
                  <a:solidFill>
                    <a:srgbClr val="FF0000"/>
                  </a:solidFill>
                  <a:latin typeface="Candara" panose="020E0502030303020204" pitchFamily="34" charset="0"/>
                </a:endParaRPr>
              </a:p>
              <a:p>
                <a:pPr/>
                <a14:m>
                  <m:oMathPara xmlns:m="http://schemas.openxmlformats.org/officeDocument/2006/math">
                    <m:oMathParaPr>
                      <m:jc m:val="left"/>
                    </m:oMathParaPr>
                    <m:oMath xmlns:m="http://schemas.openxmlformats.org/officeDocument/2006/math">
                      <m:r>
                        <a:rPr lang="en-GB" sz="1400" b="0" i="1" smtClean="0">
                          <a:solidFill>
                            <a:srgbClr val="FF0000"/>
                          </a:solidFill>
                          <a:latin typeface="Cambria Math" panose="02040503050406030204" pitchFamily="18" charset="0"/>
                        </a:rPr>
                        <m:t>𝑍</m:t>
                      </m:r>
                      <m:r>
                        <a:rPr lang="en-GB" sz="1400" b="0" i="1" smtClean="0">
                          <a:solidFill>
                            <a:srgbClr val="FF0000"/>
                          </a:solidFill>
                          <a:latin typeface="Cambria Math" panose="02040503050406030204" pitchFamily="18" charset="0"/>
                        </a:rPr>
                        <m:t>=</m:t>
                      </m:r>
                      <m:f>
                        <m:fPr>
                          <m:ctrlPr>
                            <a:rPr lang="en-GB" sz="1400" b="0" i="1" smtClean="0">
                              <a:solidFill>
                                <a:srgbClr val="FF0000"/>
                              </a:solidFill>
                              <a:latin typeface="Cambria Math" panose="02040503050406030204" pitchFamily="18" charset="0"/>
                            </a:rPr>
                          </m:ctrlPr>
                        </m:fPr>
                        <m:num>
                          <m:acc>
                            <m:accPr>
                              <m:chr m:val="̅"/>
                              <m:ctrlPr>
                                <a:rPr lang="en-GB" sz="1400" b="0" i="1" smtClean="0">
                                  <a:solidFill>
                                    <a:srgbClr val="FF0000"/>
                                  </a:solidFill>
                                  <a:latin typeface="Cambria Math" panose="02040503050406030204" pitchFamily="18" charset="0"/>
                                </a:rPr>
                              </m:ctrlPr>
                            </m:accPr>
                            <m:e>
                              <m:r>
                                <a:rPr lang="en-GB" sz="1400" b="0" i="1" smtClean="0">
                                  <a:solidFill>
                                    <a:srgbClr val="FF0000"/>
                                  </a:solidFill>
                                  <a:latin typeface="Cambria Math" panose="02040503050406030204" pitchFamily="18" charset="0"/>
                                </a:rPr>
                                <m:t>𝑋</m:t>
                              </m:r>
                            </m:e>
                          </m:acc>
                          <m:r>
                            <a:rPr lang="en-GB" sz="1400" b="0" i="1" smtClean="0">
                              <a:solidFill>
                                <a:srgbClr val="FF0000"/>
                              </a:solidFill>
                              <a:latin typeface="Cambria Math" panose="02040503050406030204" pitchFamily="18" charset="0"/>
                            </a:rPr>
                            <m:t>−50</m:t>
                          </m:r>
                        </m:num>
                        <m:den>
                          <m:f>
                            <m:fPr>
                              <m:ctrlPr>
                                <a:rPr lang="en-GB" sz="1400" b="0" i="1" smtClean="0">
                                  <a:solidFill>
                                    <a:srgbClr val="FF0000"/>
                                  </a:solidFill>
                                  <a:latin typeface="Cambria Math" panose="02040503050406030204" pitchFamily="18" charset="0"/>
                                </a:rPr>
                              </m:ctrlPr>
                            </m:fPr>
                            <m:num>
                              <m:r>
                                <a:rPr lang="en-GB" sz="1400" b="0" i="1" smtClean="0">
                                  <a:solidFill>
                                    <a:srgbClr val="FF0000"/>
                                  </a:solidFill>
                                  <a:latin typeface="Cambria Math" panose="02040503050406030204" pitchFamily="18" charset="0"/>
                                </a:rPr>
                                <m:t>4</m:t>
                              </m:r>
                            </m:num>
                            <m:den>
                              <m:rad>
                                <m:radPr>
                                  <m:degHide m:val="on"/>
                                  <m:ctrlPr>
                                    <a:rPr lang="en-GB" sz="1400" b="0" i="1" smtClean="0">
                                      <a:solidFill>
                                        <a:srgbClr val="FF0000"/>
                                      </a:solidFill>
                                      <a:latin typeface="Cambria Math" panose="02040503050406030204" pitchFamily="18" charset="0"/>
                                      <a:ea typeface="Cambria Math" panose="02040503050406030204" pitchFamily="18" charset="0"/>
                                    </a:rPr>
                                  </m:ctrlPr>
                                </m:radPr>
                                <m:deg/>
                                <m:e>
                                  <m:r>
                                    <a:rPr lang="en-GB" sz="1400" b="0" i="1" smtClean="0">
                                      <a:solidFill>
                                        <a:srgbClr val="FF0000"/>
                                      </a:solidFill>
                                      <a:latin typeface="Cambria Math" panose="02040503050406030204" pitchFamily="18" charset="0"/>
                                      <a:ea typeface="Cambria Math" panose="02040503050406030204" pitchFamily="18" charset="0"/>
                                    </a:rPr>
                                    <m:t>40</m:t>
                                  </m:r>
                                </m:e>
                              </m:rad>
                            </m:den>
                          </m:f>
                        </m:den>
                      </m:f>
                    </m:oMath>
                  </m:oMathPara>
                </a14:m>
                <a:endParaRPr lang="en-GB" sz="1400" i="1" dirty="0">
                  <a:solidFill>
                    <a:srgbClr val="FF0000"/>
                  </a:solidFill>
                  <a:latin typeface="Cambria Math" panose="02040503050406030204" pitchFamily="18" charset="0"/>
                </a:endParaRPr>
              </a:p>
              <a:p>
                <a14:m>
                  <m:oMath xmlns:m="http://schemas.openxmlformats.org/officeDocument/2006/math">
                    <m:r>
                      <a:rPr lang="en-GB" sz="1400" i="1" smtClean="0">
                        <a:solidFill>
                          <a:srgbClr val="FF0000"/>
                        </a:solidFill>
                        <a:latin typeface="Cambria Math" panose="02040503050406030204" pitchFamily="18" charset="0"/>
                      </a:rPr>
                      <m:t>𝑃</m:t>
                    </m:r>
                    <m:d>
                      <m:dPr>
                        <m:ctrlPr>
                          <a:rPr lang="en-GB" sz="1400" b="0" i="1" smtClean="0">
                            <a:solidFill>
                              <a:srgbClr val="FF0000"/>
                            </a:solidFill>
                            <a:latin typeface="Cambria Math" panose="02040503050406030204" pitchFamily="18" charset="0"/>
                          </a:rPr>
                        </m:ctrlPr>
                      </m:dPr>
                      <m:e>
                        <m:r>
                          <a:rPr lang="en-GB" sz="1400" b="0" i="1" smtClean="0">
                            <a:solidFill>
                              <a:srgbClr val="FF0000"/>
                            </a:solidFill>
                            <a:latin typeface="Cambria Math" panose="02040503050406030204" pitchFamily="18" charset="0"/>
                          </a:rPr>
                          <m:t>𝑍</m:t>
                        </m:r>
                        <m:r>
                          <a:rPr lang="en-GB" sz="1400" b="0" i="1" smtClean="0">
                            <a:solidFill>
                              <a:srgbClr val="FF0000"/>
                            </a:solidFill>
                            <a:latin typeface="Cambria Math" panose="02040503050406030204" pitchFamily="18" charset="0"/>
                          </a:rPr>
                          <m:t>&lt;</m:t>
                        </m:r>
                        <m:r>
                          <a:rPr lang="en-GB" sz="1400" b="0" i="1" smtClean="0">
                            <a:solidFill>
                              <a:srgbClr val="FF0000"/>
                            </a:solidFill>
                            <a:latin typeface="Cambria Math" panose="02040503050406030204" pitchFamily="18" charset="0"/>
                          </a:rPr>
                          <m:t>𝑧</m:t>
                        </m:r>
                      </m:e>
                    </m:d>
                    <m:r>
                      <a:rPr lang="en-GB" sz="1400" b="0" i="1" smtClean="0">
                        <a:solidFill>
                          <a:srgbClr val="FF0000"/>
                        </a:solidFill>
                        <a:latin typeface="Cambria Math" panose="02040503050406030204" pitchFamily="18" charset="0"/>
                      </a:rPr>
                      <m:t>=0.1</m:t>
                    </m:r>
                  </m:oMath>
                </a14:m>
                <a:r>
                  <a:rPr lang="en-GB" sz="1400" dirty="0">
                    <a:solidFill>
                      <a:srgbClr val="FF0000"/>
                    </a:solidFill>
                    <a:latin typeface="Candara" panose="020E0502030303020204" pitchFamily="34" charset="0"/>
                  </a:rPr>
                  <a:t> -&gt; </a:t>
                </a:r>
                <a14:m>
                  <m:oMath xmlns:m="http://schemas.openxmlformats.org/officeDocument/2006/math">
                    <m:r>
                      <a:rPr lang="en-GB" sz="1400" b="0" i="1" smtClean="0">
                        <a:solidFill>
                          <a:srgbClr val="FF0000"/>
                        </a:solidFill>
                        <a:latin typeface="Cambria Math" panose="02040503050406030204" pitchFamily="18" charset="0"/>
                      </a:rPr>
                      <m:t>𝑧</m:t>
                    </m:r>
                    <m:r>
                      <a:rPr lang="en-GB" sz="1400" b="0" i="1" smtClean="0">
                        <a:solidFill>
                          <a:srgbClr val="FF0000"/>
                        </a:solidFill>
                        <a:latin typeface="Cambria Math" panose="02040503050406030204" pitchFamily="18" charset="0"/>
                      </a:rPr>
                      <m:t>=−1.28155…</m:t>
                    </m:r>
                  </m:oMath>
                </a14:m>
                <a:endParaRPr lang="en-GB" sz="1400" dirty="0">
                  <a:solidFill>
                    <a:srgbClr val="FF0000"/>
                  </a:solidFill>
                  <a:latin typeface="Candara" panose="020E0502030303020204" pitchFamily="34" charset="0"/>
                </a:endParaRPr>
              </a:p>
              <a:p>
                <a:pPr/>
                <a14:m>
                  <m:oMathPara xmlns:m="http://schemas.openxmlformats.org/officeDocument/2006/math">
                    <m:oMathParaPr>
                      <m:jc m:val="left"/>
                    </m:oMathParaPr>
                    <m:oMath xmlns:m="http://schemas.openxmlformats.org/officeDocument/2006/math">
                      <m:r>
                        <a:rPr lang="en-GB" sz="1400" b="0" i="1" smtClean="0">
                          <a:solidFill>
                            <a:srgbClr val="FF0000"/>
                          </a:solidFill>
                          <a:latin typeface="Cambria Math" panose="02040503050406030204" pitchFamily="18" charset="0"/>
                        </a:rPr>
                        <m:t>−1.28155…=</m:t>
                      </m:r>
                      <m:f>
                        <m:fPr>
                          <m:ctrlPr>
                            <a:rPr lang="en-GB" sz="1400" i="1">
                              <a:solidFill>
                                <a:srgbClr val="FF0000"/>
                              </a:solidFill>
                              <a:latin typeface="Cambria Math" panose="02040503050406030204" pitchFamily="18" charset="0"/>
                            </a:rPr>
                          </m:ctrlPr>
                        </m:fPr>
                        <m:num>
                          <m:acc>
                            <m:accPr>
                              <m:chr m:val="̅"/>
                              <m:ctrlPr>
                                <a:rPr lang="en-GB" sz="1400" i="1">
                                  <a:solidFill>
                                    <a:srgbClr val="FF0000"/>
                                  </a:solidFill>
                                  <a:latin typeface="Cambria Math" panose="02040503050406030204" pitchFamily="18" charset="0"/>
                                </a:rPr>
                              </m:ctrlPr>
                            </m:accPr>
                            <m:e>
                              <m:r>
                                <a:rPr lang="en-GB" sz="1400" i="1">
                                  <a:solidFill>
                                    <a:srgbClr val="FF0000"/>
                                  </a:solidFill>
                                  <a:latin typeface="Cambria Math" panose="02040503050406030204" pitchFamily="18" charset="0"/>
                                </a:rPr>
                                <m:t>𝑋</m:t>
                              </m:r>
                            </m:e>
                          </m:acc>
                          <m:r>
                            <a:rPr lang="en-GB" sz="1400" i="1">
                              <a:solidFill>
                                <a:srgbClr val="FF0000"/>
                              </a:solidFill>
                              <a:latin typeface="Cambria Math" panose="02040503050406030204" pitchFamily="18" charset="0"/>
                            </a:rPr>
                            <m:t>−50</m:t>
                          </m:r>
                        </m:num>
                        <m:den>
                          <m:f>
                            <m:fPr>
                              <m:ctrlPr>
                                <a:rPr lang="en-GB" sz="1400" i="1">
                                  <a:solidFill>
                                    <a:srgbClr val="FF0000"/>
                                  </a:solidFill>
                                  <a:latin typeface="Cambria Math" panose="02040503050406030204" pitchFamily="18" charset="0"/>
                                </a:rPr>
                              </m:ctrlPr>
                            </m:fPr>
                            <m:num>
                              <m:r>
                                <a:rPr lang="en-GB" sz="1400" i="1">
                                  <a:solidFill>
                                    <a:srgbClr val="FF0000"/>
                                  </a:solidFill>
                                  <a:latin typeface="Cambria Math" panose="02040503050406030204" pitchFamily="18" charset="0"/>
                                </a:rPr>
                                <m:t>4</m:t>
                              </m:r>
                            </m:num>
                            <m:den>
                              <m:rad>
                                <m:radPr>
                                  <m:degHide m:val="on"/>
                                  <m:ctrlPr>
                                    <a:rPr lang="en-GB" sz="1400" i="1">
                                      <a:solidFill>
                                        <a:srgbClr val="FF0000"/>
                                      </a:solidFill>
                                      <a:latin typeface="Cambria Math" panose="02040503050406030204" pitchFamily="18" charset="0"/>
                                      <a:ea typeface="Cambria Math" panose="02040503050406030204" pitchFamily="18" charset="0"/>
                                    </a:rPr>
                                  </m:ctrlPr>
                                </m:radPr>
                                <m:deg/>
                                <m:e>
                                  <m:r>
                                    <a:rPr lang="en-GB" sz="1400" i="1">
                                      <a:solidFill>
                                        <a:srgbClr val="FF0000"/>
                                      </a:solidFill>
                                      <a:latin typeface="Cambria Math" panose="02040503050406030204" pitchFamily="18" charset="0"/>
                                      <a:ea typeface="Cambria Math" panose="02040503050406030204" pitchFamily="18" charset="0"/>
                                    </a:rPr>
                                    <m:t>40</m:t>
                                  </m:r>
                                </m:e>
                              </m:rad>
                            </m:den>
                          </m:f>
                        </m:den>
                      </m:f>
                    </m:oMath>
                  </m:oMathPara>
                </a14:m>
                <a:endParaRPr lang="en-GB" sz="1400" dirty="0">
                  <a:solidFill>
                    <a:srgbClr val="FF0000"/>
                  </a:solidFill>
                  <a:latin typeface="Candara" panose="020E0502030303020204" pitchFamily="34" charset="0"/>
                </a:endParaRPr>
              </a:p>
              <a:p>
                <a:pPr/>
                <a14:m>
                  <m:oMathPara xmlns:m="http://schemas.openxmlformats.org/officeDocument/2006/math">
                    <m:oMathParaPr>
                      <m:jc m:val="left"/>
                    </m:oMathParaPr>
                    <m:oMath xmlns:m="http://schemas.openxmlformats.org/officeDocument/2006/math">
                      <m:acc>
                        <m:accPr>
                          <m:chr m:val="̅"/>
                          <m:ctrlPr>
                            <a:rPr lang="en-GB" sz="1400" i="1" smtClean="0">
                              <a:solidFill>
                                <a:srgbClr val="FF0000"/>
                              </a:solidFill>
                              <a:latin typeface="Cambria Math" panose="02040503050406030204" pitchFamily="18" charset="0"/>
                            </a:rPr>
                          </m:ctrlPr>
                        </m:accPr>
                        <m:e>
                          <m:r>
                            <a:rPr lang="en-GB" sz="1400" i="1">
                              <a:solidFill>
                                <a:srgbClr val="FF0000"/>
                              </a:solidFill>
                              <a:latin typeface="Cambria Math" panose="02040503050406030204" pitchFamily="18" charset="0"/>
                            </a:rPr>
                            <m:t>𝑋</m:t>
                          </m:r>
                        </m:e>
                      </m:acc>
                      <m:r>
                        <a:rPr lang="en-GB" sz="1400" b="0" i="1" smtClean="0">
                          <a:solidFill>
                            <a:srgbClr val="FF0000"/>
                          </a:solidFill>
                          <a:latin typeface="Cambria Math" panose="02040503050406030204" pitchFamily="18" charset="0"/>
                        </a:rPr>
                        <m:t>=−1.28155…</m:t>
                      </m:r>
                      <m:r>
                        <a:rPr lang="en-GB" sz="1400" b="0" i="1" smtClean="0">
                          <a:solidFill>
                            <a:srgbClr val="FF0000"/>
                          </a:solidFill>
                          <a:latin typeface="Cambria Math" panose="02040503050406030204" pitchFamily="18" charset="0"/>
                          <a:ea typeface="Cambria Math" panose="02040503050406030204" pitchFamily="18" charset="0"/>
                        </a:rPr>
                        <m:t>×</m:t>
                      </m:r>
                      <m:f>
                        <m:fPr>
                          <m:ctrlPr>
                            <a:rPr lang="en-GB" sz="1400" b="0" i="1" smtClean="0">
                              <a:solidFill>
                                <a:srgbClr val="FF0000"/>
                              </a:solidFill>
                              <a:latin typeface="Cambria Math" panose="02040503050406030204" pitchFamily="18" charset="0"/>
                              <a:ea typeface="Cambria Math" panose="02040503050406030204" pitchFamily="18" charset="0"/>
                            </a:rPr>
                          </m:ctrlPr>
                        </m:fPr>
                        <m:num>
                          <m:r>
                            <a:rPr lang="en-GB" sz="1400" b="0" i="1" smtClean="0">
                              <a:solidFill>
                                <a:srgbClr val="FF0000"/>
                              </a:solidFill>
                              <a:latin typeface="Cambria Math" panose="02040503050406030204" pitchFamily="18" charset="0"/>
                              <a:ea typeface="Cambria Math" panose="02040503050406030204" pitchFamily="18" charset="0"/>
                            </a:rPr>
                            <m:t>4</m:t>
                          </m:r>
                        </m:num>
                        <m:den>
                          <m:rad>
                            <m:radPr>
                              <m:degHide m:val="on"/>
                              <m:ctrlPr>
                                <a:rPr lang="en-GB" sz="1400" b="0" i="1" smtClean="0">
                                  <a:solidFill>
                                    <a:srgbClr val="FF0000"/>
                                  </a:solidFill>
                                  <a:latin typeface="Cambria Math" panose="02040503050406030204" pitchFamily="18" charset="0"/>
                                  <a:ea typeface="Cambria Math" panose="02040503050406030204" pitchFamily="18" charset="0"/>
                                </a:rPr>
                              </m:ctrlPr>
                            </m:radPr>
                            <m:deg/>
                            <m:e>
                              <m:r>
                                <a:rPr lang="en-GB" sz="1400" b="0" i="1" smtClean="0">
                                  <a:solidFill>
                                    <a:srgbClr val="FF0000"/>
                                  </a:solidFill>
                                  <a:latin typeface="Cambria Math" panose="02040503050406030204" pitchFamily="18" charset="0"/>
                                  <a:ea typeface="Cambria Math" panose="02040503050406030204" pitchFamily="18" charset="0"/>
                                </a:rPr>
                                <m:t>40</m:t>
                              </m:r>
                            </m:e>
                          </m:rad>
                        </m:den>
                      </m:f>
                      <m:r>
                        <a:rPr lang="en-GB" sz="1400" b="0" i="1" smtClean="0">
                          <a:solidFill>
                            <a:srgbClr val="FF0000"/>
                          </a:solidFill>
                          <a:latin typeface="Cambria Math" panose="02040503050406030204" pitchFamily="18" charset="0"/>
                          <a:ea typeface="Cambria Math" panose="02040503050406030204" pitchFamily="18" charset="0"/>
                        </a:rPr>
                        <m:t>+50=49.189…</m:t>
                      </m:r>
                    </m:oMath>
                  </m:oMathPara>
                </a14:m>
                <a:endParaRPr lang="en-GB" sz="1400" b="0" i="1" dirty="0">
                  <a:solidFill>
                    <a:srgbClr val="FF0000"/>
                  </a:solidFill>
                  <a:latin typeface="Cambria Math" panose="02040503050406030204" pitchFamily="18" charset="0"/>
                </a:endParaRPr>
              </a:p>
              <a:p>
                <a:r>
                  <a:rPr lang="en-GB" sz="1400" dirty="0">
                    <a:solidFill>
                      <a:srgbClr val="FF0000"/>
                    </a:solidFill>
                    <a:latin typeface="Candara" panose="020E0502030303020204" pitchFamily="34" charset="0"/>
                  </a:rPr>
                  <a:t>Critical region is </a:t>
                </a:r>
                <a14:m>
                  <m:oMath xmlns:m="http://schemas.openxmlformats.org/officeDocument/2006/math">
                    <m:acc>
                      <m:accPr>
                        <m:chr m:val="̅"/>
                        <m:ctrlPr>
                          <a:rPr lang="en-GB" sz="1400" i="1">
                            <a:solidFill>
                              <a:srgbClr val="FF0000"/>
                            </a:solidFill>
                            <a:latin typeface="Cambria Math" panose="02040503050406030204" pitchFamily="18" charset="0"/>
                          </a:rPr>
                        </m:ctrlPr>
                      </m:accPr>
                      <m:e>
                        <m:r>
                          <a:rPr lang="en-GB" sz="1400" i="1">
                            <a:solidFill>
                              <a:srgbClr val="FF0000"/>
                            </a:solidFill>
                            <a:latin typeface="Cambria Math" panose="02040503050406030204" pitchFamily="18" charset="0"/>
                          </a:rPr>
                          <m:t>𝑋</m:t>
                        </m:r>
                      </m:e>
                    </m:acc>
                    <m:r>
                      <a:rPr lang="en-GB" sz="1400" b="0" i="1" smtClean="0">
                        <a:solidFill>
                          <a:srgbClr val="FF0000"/>
                        </a:solidFill>
                        <a:latin typeface="Cambria Math" panose="02040503050406030204" pitchFamily="18" charset="0"/>
                      </a:rPr>
                      <m:t>&lt;49.19</m:t>
                    </m:r>
                  </m:oMath>
                </a14:m>
                <a:r>
                  <a:rPr lang="en-GB" sz="1400" dirty="0">
                    <a:solidFill>
                      <a:srgbClr val="FF0000"/>
                    </a:solidFill>
                    <a:latin typeface="Candara" panose="020E0502030303020204" pitchFamily="34" charset="0"/>
                  </a:rPr>
                  <a:t> (2 dp)</a:t>
                </a: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66983" y="3429000"/>
                <a:ext cx="4572001" cy="3219279"/>
              </a:xfrm>
              <a:prstGeom prst="rect">
                <a:avLst/>
              </a:prstGeom>
              <a:blipFill>
                <a:blip r:embed="rId4"/>
                <a:stretch>
                  <a:fillRect l="-400" t="-189" b="-1136"/>
                </a:stretch>
              </a:blipFill>
            </p:spPr>
            <p:txBody>
              <a:bodyPr/>
              <a:lstStyle/>
              <a:p>
                <a:r>
                  <a:rPr lang="en-GB">
                    <a:noFill/>
                  </a:rPr>
                  <a:t> </a:t>
                </a:r>
              </a:p>
            </p:txBody>
          </p:sp>
        </mc:Fallback>
      </mc:AlternateContent>
    </p:spTree>
    <p:extLst>
      <p:ext uri="{BB962C8B-B14F-4D97-AF65-F5344CB8AC3E}">
        <p14:creationId xmlns:p14="http://schemas.microsoft.com/office/powerpoint/2010/main" val="36987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4031873"/>
              </a:xfrm>
              <a:prstGeom prst="rect">
                <a:avLst/>
              </a:prstGeom>
              <a:noFill/>
            </p:spPr>
            <p:txBody>
              <a:bodyPr wrap="square" rtlCol="0">
                <a:spAutoFit/>
              </a:bodyPr>
              <a:lstStyle/>
              <a:p>
                <a:r>
                  <a:rPr lang="en-GB" sz="1600" dirty="0">
                    <a:latin typeface="Candara" panose="020E0502030303020204" pitchFamily="34" charset="0"/>
                  </a:rPr>
                  <a:t>A random sample of size </a:t>
                </a:r>
                <a14:m>
                  <m:oMath xmlns:m="http://schemas.openxmlformats.org/officeDocument/2006/math">
                    <m:r>
                      <a:rPr lang="en-GB" sz="1600" b="0" i="1" smtClean="0">
                        <a:latin typeface="Cambria Math" panose="02040503050406030204" pitchFamily="18" charset="0"/>
                      </a:rPr>
                      <m:t>𝑛</m:t>
                    </m:r>
                  </m:oMath>
                </a14:m>
                <a:r>
                  <a:rPr lang="en-GB" sz="1600" dirty="0">
                    <a:latin typeface="Candara" panose="020E0502030303020204" pitchFamily="34" charset="0"/>
                  </a:rPr>
                  <a:t> is taken from a population </a:t>
                </a:r>
                <a14:m>
                  <m:oMath xmlns:m="http://schemas.openxmlformats.org/officeDocument/2006/math">
                    <m:r>
                      <a:rPr lang="en-GB" sz="1600" b="0" i="1" smtClean="0">
                        <a:latin typeface="Cambria Math" panose="02040503050406030204" pitchFamily="18" charset="0"/>
                      </a:rPr>
                      <m:t>𝑋</m:t>
                    </m:r>
                  </m:oMath>
                </a14:m>
                <a:r>
                  <a:rPr lang="en-GB" sz="1600" dirty="0">
                    <a:latin typeface="Candara" panose="020E0502030303020204" pitchFamily="34" charset="0"/>
                  </a:rPr>
                  <a:t> having a normal distribution with mean </a:t>
                </a:r>
                <a14:m>
                  <m:oMath xmlns:m="http://schemas.openxmlformats.org/officeDocument/2006/math">
                    <m:r>
                      <a:rPr lang="en-GB" sz="1600" i="1" smtClean="0">
                        <a:latin typeface="Cambria Math" panose="02040503050406030204" pitchFamily="18" charset="0"/>
                        <a:ea typeface="Cambria Math" panose="02040503050406030204" pitchFamily="18" charset="0"/>
                      </a:rPr>
                      <m:t>𝜇</m:t>
                    </m:r>
                  </m:oMath>
                </a14:m>
                <a:r>
                  <a:rPr lang="en-GB" sz="1600" dirty="0">
                    <a:latin typeface="Candara" panose="020E0502030303020204" pitchFamily="34" charset="0"/>
                  </a:rPr>
                  <a:t> and variance </a:t>
                </a:r>
                <a14:m>
                  <m:oMath xmlns:m="http://schemas.openxmlformats.org/officeDocument/2006/math">
                    <m:sSup>
                      <m:sSupPr>
                        <m:ctrlPr>
                          <a:rPr lang="en-GB" sz="1600" b="0" i="1" smtClean="0">
                            <a:latin typeface="Cambria Math" panose="02040503050406030204" pitchFamily="18" charset="0"/>
                            <a:ea typeface="Cambria Math" panose="02040503050406030204" pitchFamily="18" charset="0"/>
                          </a:rPr>
                        </m:ctrlPr>
                      </m:sSupPr>
                      <m:e>
                        <m:r>
                          <a:rPr lang="en-GB" sz="1600" i="1" smtClean="0">
                            <a:latin typeface="Cambria Math" panose="02040503050406030204" pitchFamily="18" charset="0"/>
                            <a:ea typeface="Cambria Math" panose="02040503050406030204" pitchFamily="18" charset="0"/>
                          </a:rPr>
                          <m:t>𝜎</m:t>
                        </m:r>
                      </m:e>
                      <m:sup>
                        <m:r>
                          <a:rPr lang="en-GB" sz="1600" b="0" i="1" smtClean="0">
                            <a:latin typeface="Cambria Math" panose="02040503050406030204" pitchFamily="18" charset="0"/>
                            <a:ea typeface="Cambria Math" panose="02040503050406030204" pitchFamily="18" charset="0"/>
                          </a:rPr>
                          <m:t>2</m:t>
                        </m:r>
                      </m:sup>
                    </m:sSup>
                  </m:oMath>
                </a14:m>
                <a:r>
                  <a:rPr lang="en-GB" sz="1600" dirty="0">
                    <a:latin typeface="Candara" panose="020E0502030303020204" pitchFamily="34" charset="0"/>
                  </a:rPr>
                  <a:t>. </a:t>
                </a:r>
              </a:p>
              <a:p>
                <a:r>
                  <a:rPr lang="en-GB" sz="1600" dirty="0">
                    <a:latin typeface="Candara" panose="020E0502030303020204" pitchFamily="34" charset="0"/>
                  </a:rPr>
                  <a:t>a) Find the critical region for the test statistic </a:t>
                </a:r>
                <a14:m>
                  <m:oMath xmlns:m="http://schemas.openxmlformats.org/officeDocument/2006/math">
                    <m:acc>
                      <m:accPr>
                        <m:chr m:val="̅"/>
                        <m:ctrlPr>
                          <a:rPr lang="en-GB" sz="1600" i="1" smtClean="0">
                            <a:latin typeface="Cambria Math" panose="02040503050406030204" pitchFamily="18" charset="0"/>
                          </a:rPr>
                        </m:ctrlPr>
                      </m:accPr>
                      <m:e>
                        <m:r>
                          <a:rPr lang="en-GB" sz="1600" b="0" i="1" smtClean="0">
                            <a:latin typeface="Cambria Math" panose="02040503050406030204" pitchFamily="18" charset="0"/>
                          </a:rPr>
                          <m:t>𝑋</m:t>
                        </m:r>
                      </m:e>
                    </m:acc>
                  </m:oMath>
                </a14:m>
                <a:r>
                  <a:rPr lang="en-GB" sz="1600" dirty="0">
                    <a:latin typeface="Candara" panose="020E0502030303020204" pitchFamily="34" charset="0"/>
                  </a:rPr>
                  <a:t> in a hypothesis test on the population mean, given:</a:t>
                </a:r>
              </a:p>
              <a:p>
                <a:endParaRPr lang="en-GB" sz="1600" dirty="0">
                  <a:latin typeface="Candara" panose="020E0502030303020204" pitchFamily="34" charset="0"/>
                </a:endParaRPr>
              </a:p>
              <a:p>
                <a:r>
                  <a:rPr lang="en-GB" sz="1600" b="0" dirty="0">
                    <a:latin typeface="Candara" panose="020E0502030303020204" pitchFamily="34" charset="0"/>
                  </a:rPr>
                  <a:t>Sample size </a:t>
                </a:r>
                <a14:m>
                  <m:oMath xmlns:m="http://schemas.openxmlformats.org/officeDocument/2006/math">
                    <m:r>
                      <a:rPr lang="en-GB" sz="1600" b="0" i="1" smtClean="0">
                        <a:latin typeface="Cambria Math" panose="02040503050406030204" pitchFamily="18" charset="0"/>
                      </a:rPr>
                      <m:t>𝑛</m:t>
                    </m:r>
                    <m:r>
                      <a:rPr lang="en-GB" sz="1600" b="0" i="1" smtClean="0">
                        <a:latin typeface="Cambria Math" panose="02040503050406030204" pitchFamily="18" charset="0"/>
                      </a:rPr>
                      <m:t>=30</m:t>
                    </m:r>
                  </m:oMath>
                </a14:m>
                <a:endParaRPr lang="en-GB" sz="1600" dirty="0">
                  <a:latin typeface="Candara" panose="020E0502030303020204" pitchFamily="34" charset="0"/>
                </a:endParaRPr>
              </a:p>
              <a:p>
                <a:r>
                  <a:rPr lang="en-GB" sz="1600" dirty="0">
                    <a:latin typeface="Candara" panose="020E0502030303020204" pitchFamily="34" charset="0"/>
                    <a:ea typeface="Cambria Math" panose="02040503050406030204" pitchFamily="18" charset="0"/>
                  </a:rPr>
                  <a:t>Population standard deviation </a:t>
                </a:r>
                <a14:m>
                  <m:oMath xmlns:m="http://schemas.openxmlformats.org/officeDocument/2006/math">
                    <m:r>
                      <a:rPr lang="en-GB" sz="1600" i="1" smtClean="0">
                        <a:latin typeface="Cambria Math" panose="02040503050406030204" pitchFamily="18" charset="0"/>
                        <a:ea typeface="Cambria Math" panose="02040503050406030204" pitchFamily="18" charset="0"/>
                      </a:rPr>
                      <m:t>𝜎</m:t>
                    </m:r>
                    <m:r>
                      <a:rPr lang="en-GB" sz="1600" b="0" i="1" smtClean="0">
                        <a:latin typeface="Cambria Math" panose="02040503050406030204" pitchFamily="18" charset="0"/>
                        <a:ea typeface="Cambria Math" panose="02040503050406030204" pitchFamily="18" charset="0"/>
                      </a:rPr>
                      <m:t>=4</m:t>
                    </m:r>
                  </m:oMath>
                </a14:m>
                <a:endParaRPr lang="en-GB" sz="1600" dirty="0">
                  <a:latin typeface="Candara" panose="020E0502030303020204" pitchFamily="34" charset="0"/>
                </a:endParaRPr>
              </a:p>
              <a:p>
                <a:r>
                  <a:rPr lang="en-GB" sz="1600" dirty="0">
                    <a:latin typeface="Candara" panose="020E0502030303020204" pitchFamily="34" charset="0"/>
                  </a:rPr>
                  <a:t>5% significance level</a:t>
                </a:r>
              </a:p>
              <a:p>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r>
                        <a:rPr lang="en-GB" sz="1600" b="0" i="1" smtClean="0">
                          <a:latin typeface="Cambria Math" panose="02040503050406030204" pitchFamily="18" charset="0"/>
                        </a:rPr>
                        <m:t>: </m:t>
                      </m:r>
                      <m:r>
                        <a:rPr lang="en-GB" sz="1600" b="0" i="1" smtClean="0">
                          <a:latin typeface="Cambria Math" panose="02040503050406030204" pitchFamily="18" charset="0"/>
                          <a:ea typeface="Cambria Math" panose="02040503050406030204" pitchFamily="18" charset="0"/>
                        </a:rPr>
                        <m:t>𝜇</m:t>
                      </m:r>
                      <m:r>
                        <a:rPr lang="en-GB" sz="1600" b="0" i="1" smtClean="0">
                          <a:latin typeface="Cambria Math" panose="02040503050406030204" pitchFamily="18" charset="0"/>
                          <a:ea typeface="Cambria Math" panose="02040503050406030204" pitchFamily="18" charset="0"/>
                        </a:rPr>
                        <m:t>=50</m:t>
                      </m:r>
                    </m:oMath>
                  </m:oMathPara>
                </a14:m>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 </m:t>
                      </m:r>
                      <m:r>
                        <a:rPr lang="en-GB" sz="1600" b="0" i="1" smtClean="0">
                          <a:latin typeface="Cambria Math" panose="02040503050406030204" pitchFamily="18" charset="0"/>
                          <a:ea typeface="Cambria Math" panose="02040503050406030204" pitchFamily="18" charset="0"/>
                        </a:rPr>
                        <m:t>𝜇</m:t>
                      </m:r>
                      <m:r>
                        <a:rPr lang="en-GB" sz="1600" b="0" i="1" smtClean="0">
                          <a:latin typeface="Cambria Math" panose="02040503050406030204" pitchFamily="18" charset="0"/>
                          <a:ea typeface="Cambria Math" panose="02040503050406030204" pitchFamily="18" charset="0"/>
                        </a:rPr>
                        <m:t>&lt;50</m:t>
                      </m:r>
                    </m:oMath>
                  </m:oMathPara>
                </a14:m>
                <a:endParaRPr lang="en-GB" sz="1600" dirty="0">
                  <a:latin typeface="Candara" panose="020E0502030303020204" pitchFamily="34" charset="0"/>
                </a:endParaRPr>
              </a:p>
              <a:p>
                <a:endParaRPr lang="en-GB" sz="1600" dirty="0">
                  <a:latin typeface="Candara" panose="020E0502030303020204" pitchFamily="34" charset="0"/>
                </a:endParaRPr>
              </a:p>
              <a:p>
                <a:r>
                  <a:rPr lang="en-GB" sz="1600" dirty="0">
                    <a:latin typeface="Candara" panose="020E0502030303020204" pitchFamily="34" charset="0"/>
                  </a:rPr>
                  <a:t>b) The mean of the sample of </a:t>
                </a:r>
                <a14:m>
                  <m:oMath xmlns:m="http://schemas.openxmlformats.org/officeDocument/2006/math">
                    <m:r>
                      <a:rPr lang="en-GB" sz="1600" b="0" i="1" smtClean="0">
                        <a:latin typeface="Cambria Math" panose="02040503050406030204" pitchFamily="18" charset="0"/>
                      </a:rPr>
                      <m:t>50</m:t>
                    </m:r>
                  </m:oMath>
                </a14:m>
                <a:r>
                  <a:rPr lang="en-GB" sz="1600" dirty="0">
                    <a:latin typeface="Candara" panose="020E0502030303020204" pitchFamily="34" charset="0"/>
                  </a:rPr>
                  <a:t> was found to be </a:t>
                </a:r>
              </a:p>
              <a:p>
                <a:r>
                  <a:rPr lang="en-GB" sz="1600" b="0" dirty="0">
                    <a:latin typeface="Candara" panose="020E0502030303020204" pitchFamily="34" charset="0"/>
                  </a:rPr>
                  <a:t>     </a:t>
                </a:r>
                <a14:m>
                  <m:oMath xmlns:m="http://schemas.openxmlformats.org/officeDocument/2006/math">
                    <m:r>
                      <a:rPr lang="en-GB" sz="1600" i="1">
                        <a:latin typeface="Cambria Math" panose="02040503050406030204" pitchFamily="18" charset="0"/>
                      </a:rPr>
                      <m:t>4</m:t>
                    </m:r>
                    <m:r>
                      <a:rPr lang="en-GB" sz="1600" b="0" i="1" smtClean="0">
                        <a:latin typeface="Cambria Math" panose="02040503050406030204" pitchFamily="18" charset="0"/>
                      </a:rPr>
                      <m:t>8.9</m:t>
                    </m:r>
                  </m:oMath>
                </a14:m>
                <a:r>
                  <a:rPr lang="en-GB" sz="1600" dirty="0">
                    <a:latin typeface="Candara" panose="020E0502030303020204" pitchFamily="34" charset="0"/>
                  </a:rPr>
                  <a:t>.  Comment on this observation in light of </a:t>
                </a:r>
              </a:p>
              <a:p>
                <a:r>
                  <a:rPr lang="en-GB" sz="1600" dirty="0">
                    <a:latin typeface="Candara" panose="020E0502030303020204" pitchFamily="34" charset="0"/>
                  </a:rPr>
                  <a:t>     the critical region.</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4031873"/>
              </a:xfrm>
              <a:prstGeom prst="rect">
                <a:avLst/>
              </a:prstGeom>
              <a:blipFill>
                <a:blip r:embed="rId2"/>
                <a:stretch>
                  <a:fillRect l="-667" t="-454" r="-1333" b="-10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4278094"/>
              </a:xfrm>
              <a:prstGeom prst="rect">
                <a:avLst/>
              </a:prstGeom>
              <a:noFill/>
            </p:spPr>
            <p:txBody>
              <a:bodyPr wrap="square" rtlCol="0">
                <a:spAutoFit/>
              </a:bodyPr>
              <a:lstStyle/>
              <a:p>
                <a:r>
                  <a:rPr lang="en-GB" sz="1600" dirty="0">
                    <a:latin typeface="Candara" panose="020E0502030303020204" pitchFamily="34" charset="0"/>
                  </a:rPr>
                  <a:t>A random sample of size </a:t>
                </a:r>
                <a14:m>
                  <m:oMath xmlns:m="http://schemas.openxmlformats.org/officeDocument/2006/math">
                    <m:r>
                      <a:rPr lang="en-GB" sz="1600" i="1">
                        <a:latin typeface="Cambria Math" panose="02040503050406030204" pitchFamily="18" charset="0"/>
                      </a:rPr>
                      <m:t>𝑛</m:t>
                    </m:r>
                  </m:oMath>
                </a14:m>
                <a:r>
                  <a:rPr lang="en-GB" sz="1600" dirty="0">
                    <a:latin typeface="Candara" panose="020E0502030303020204" pitchFamily="34" charset="0"/>
                  </a:rPr>
                  <a:t> is taken from a population </a:t>
                </a:r>
                <a14:m>
                  <m:oMath xmlns:m="http://schemas.openxmlformats.org/officeDocument/2006/math">
                    <m:r>
                      <a:rPr lang="en-GB" sz="1600" i="1">
                        <a:latin typeface="Cambria Math" panose="02040503050406030204" pitchFamily="18" charset="0"/>
                      </a:rPr>
                      <m:t>𝑋</m:t>
                    </m:r>
                  </m:oMath>
                </a14:m>
                <a:r>
                  <a:rPr lang="en-GB" sz="1600" dirty="0">
                    <a:latin typeface="Candara" panose="020E0502030303020204" pitchFamily="34" charset="0"/>
                  </a:rPr>
                  <a:t> having a normal distribution with mean </a:t>
                </a:r>
                <a14:m>
                  <m:oMath xmlns:m="http://schemas.openxmlformats.org/officeDocument/2006/math">
                    <m:r>
                      <a:rPr lang="en-GB" sz="1600" i="1">
                        <a:latin typeface="Cambria Math" panose="02040503050406030204" pitchFamily="18" charset="0"/>
                        <a:ea typeface="Cambria Math" panose="02040503050406030204" pitchFamily="18" charset="0"/>
                      </a:rPr>
                      <m:t>𝜇</m:t>
                    </m:r>
                  </m:oMath>
                </a14:m>
                <a:r>
                  <a:rPr lang="en-GB" sz="1600" dirty="0">
                    <a:latin typeface="Candara" panose="020E0502030303020204" pitchFamily="34" charset="0"/>
                  </a:rPr>
                  <a:t> and variance </a:t>
                </a:r>
                <a14:m>
                  <m:oMath xmlns:m="http://schemas.openxmlformats.org/officeDocument/2006/math">
                    <m:sSup>
                      <m:sSupPr>
                        <m:ctrlPr>
                          <a:rPr lang="en-GB" sz="1600" i="1">
                            <a:latin typeface="Cambria Math" panose="02040503050406030204" pitchFamily="18" charset="0"/>
                            <a:ea typeface="Cambria Math" panose="02040503050406030204" pitchFamily="18" charset="0"/>
                          </a:rPr>
                        </m:ctrlPr>
                      </m:sSupPr>
                      <m:e>
                        <m:r>
                          <a:rPr lang="en-GB" sz="1600" i="1">
                            <a:latin typeface="Cambria Math" panose="02040503050406030204" pitchFamily="18" charset="0"/>
                            <a:ea typeface="Cambria Math" panose="02040503050406030204" pitchFamily="18" charset="0"/>
                          </a:rPr>
                          <m:t>𝜎</m:t>
                        </m:r>
                      </m:e>
                      <m:sup>
                        <m:r>
                          <a:rPr lang="en-GB" sz="1600" i="1">
                            <a:latin typeface="Cambria Math" panose="02040503050406030204" pitchFamily="18" charset="0"/>
                            <a:ea typeface="Cambria Math" panose="02040503050406030204" pitchFamily="18" charset="0"/>
                          </a:rPr>
                          <m:t>2</m:t>
                        </m:r>
                      </m:sup>
                    </m:sSup>
                  </m:oMath>
                </a14:m>
                <a:r>
                  <a:rPr lang="en-GB" sz="1600" dirty="0">
                    <a:latin typeface="Candara" panose="020E0502030303020204" pitchFamily="34" charset="0"/>
                  </a:rPr>
                  <a:t>. </a:t>
                </a:r>
              </a:p>
              <a:p>
                <a:r>
                  <a:rPr lang="en-GB" sz="1600" dirty="0">
                    <a:latin typeface="Candara" panose="020E0502030303020204" pitchFamily="34" charset="0"/>
                  </a:rPr>
                  <a:t>a) Find the critical region for the test statistic </a:t>
                </a:r>
                <a14:m>
                  <m:oMath xmlns:m="http://schemas.openxmlformats.org/officeDocument/2006/math">
                    <m:acc>
                      <m:accPr>
                        <m:chr m:val="̅"/>
                        <m:ctrlPr>
                          <a:rPr lang="en-GB" sz="1600" i="1">
                            <a:latin typeface="Cambria Math" panose="02040503050406030204" pitchFamily="18" charset="0"/>
                          </a:rPr>
                        </m:ctrlPr>
                      </m:accPr>
                      <m:e>
                        <m:r>
                          <a:rPr lang="en-GB" sz="1600" i="1">
                            <a:latin typeface="Cambria Math" panose="02040503050406030204" pitchFamily="18" charset="0"/>
                          </a:rPr>
                          <m:t>𝑋</m:t>
                        </m:r>
                      </m:e>
                    </m:acc>
                  </m:oMath>
                </a14:m>
                <a:r>
                  <a:rPr lang="en-GB" sz="1600" dirty="0">
                    <a:latin typeface="Candara" panose="020E0502030303020204" pitchFamily="34" charset="0"/>
                  </a:rPr>
                  <a:t> in a hypothesis test on the population mean, given:</a:t>
                </a:r>
              </a:p>
              <a:p>
                <a:endParaRPr lang="en-GB" sz="1600" dirty="0">
                  <a:latin typeface="Candara" panose="020E0502030303020204" pitchFamily="34" charset="0"/>
                </a:endParaRPr>
              </a:p>
              <a:p>
                <a:r>
                  <a:rPr lang="en-GB" sz="1600" dirty="0">
                    <a:latin typeface="Candara" panose="020E0502030303020204" pitchFamily="34" charset="0"/>
                  </a:rPr>
                  <a:t>Sample size </a:t>
                </a:r>
                <a14:m>
                  <m:oMath xmlns:m="http://schemas.openxmlformats.org/officeDocument/2006/math">
                    <m:r>
                      <a:rPr lang="en-GB" sz="1600" i="1">
                        <a:latin typeface="Cambria Math" panose="02040503050406030204" pitchFamily="18" charset="0"/>
                      </a:rPr>
                      <m:t>𝑛</m:t>
                    </m:r>
                    <m:r>
                      <a:rPr lang="en-GB" sz="1600" i="1">
                        <a:latin typeface="Cambria Math" panose="02040503050406030204" pitchFamily="18" charset="0"/>
                      </a:rPr>
                      <m:t>=40</m:t>
                    </m:r>
                  </m:oMath>
                </a14:m>
                <a:endParaRPr lang="en-GB" sz="1600" dirty="0">
                  <a:latin typeface="Candara" panose="020E0502030303020204" pitchFamily="34" charset="0"/>
                </a:endParaRPr>
              </a:p>
              <a:p>
                <a:r>
                  <a:rPr lang="en-GB" sz="1600" dirty="0">
                    <a:latin typeface="Candara" panose="020E0502030303020204" pitchFamily="34" charset="0"/>
                    <a:ea typeface="Cambria Math" panose="02040503050406030204" pitchFamily="18" charset="0"/>
                  </a:rPr>
                  <a:t>Population standard deviation </a:t>
                </a:r>
                <a14:m>
                  <m:oMath xmlns:m="http://schemas.openxmlformats.org/officeDocument/2006/math">
                    <m:r>
                      <a:rPr lang="en-GB" sz="1600" i="1">
                        <a:latin typeface="Cambria Math" panose="02040503050406030204" pitchFamily="18" charset="0"/>
                        <a:ea typeface="Cambria Math" panose="02040503050406030204" pitchFamily="18" charset="0"/>
                      </a:rPr>
                      <m:t>𝜎</m:t>
                    </m:r>
                    <m:r>
                      <a:rPr lang="en-GB" sz="1600" i="1">
                        <a:latin typeface="Cambria Math" panose="02040503050406030204" pitchFamily="18" charset="0"/>
                        <a:ea typeface="Cambria Math" panose="02040503050406030204" pitchFamily="18" charset="0"/>
                      </a:rPr>
                      <m:t>=4</m:t>
                    </m:r>
                  </m:oMath>
                </a14:m>
                <a:endParaRPr lang="en-GB" sz="1600" dirty="0">
                  <a:latin typeface="Candara" panose="020E0502030303020204" pitchFamily="34" charset="0"/>
                </a:endParaRPr>
              </a:p>
              <a:p>
                <a:r>
                  <a:rPr lang="en-GB" sz="1600" dirty="0">
                    <a:latin typeface="Candara" panose="020E0502030303020204" pitchFamily="34" charset="0"/>
                  </a:rPr>
                  <a:t>10% significance level</a:t>
                </a:r>
              </a:p>
              <a:p>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𝐻</m:t>
                          </m:r>
                        </m:e>
                        <m:sub>
                          <m:r>
                            <a:rPr lang="en-GB" sz="1600" i="1">
                              <a:latin typeface="Cambria Math" panose="02040503050406030204" pitchFamily="18" charset="0"/>
                            </a:rPr>
                            <m:t>0</m:t>
                          </m:r>
                        </m:sub>
                      </m:sSub>
                      <m:r>
                        <a:rPr lang="en-GB" sz="1600" i="1">
                          <a:latin typeface="Cambria Math" panose="02040503050406030204" pitchFamily="18" charset="0"/>
                        </a:rPr>
                        <m:t>: </m:t>
                      </m:r>
                      <m:r>
                        <a:rPr lang="en-GB" sz="1600" i="1">
                          <a:latin typeface="Cambria Math" panose="02040503050406030204" pitchFamily="18" charset="0"/>
                          <a:ea typeface="Cambria Math" panose="02040503050406030204" pitchFamily="18" charset="0"/>
                        </a:rPr>
                        <m:t>𝜇</m:t>
                      </m:r>
                      <m:r>
                        <a:rPr lang="en-GB" sz="1600" i="1">
                          <a:latin typeface="Cambria Math" panose="02040503050406030204" pitchFamily="18" charset="0"/>
                          <a:ea typeface="Cambria Math" panose="02040503050406030204" pitchFamily="18" charset="0"/>
                        </a:rPr>
                        <m:t>=50</m:t>
                      </m:r>
                    </m:oMath>
                  </m:oMathPara>
                </a14:m>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𝐻</m:t>
                          </m:r>
                        </m:e>
                        <m:sub>
                          <m:r>
                            <a:rPr lang="en-GB" sz="1600" i="1">
                              <a:latin typeface="Cambria Math" panose="02040503050406030204" pitchFamily="18" charset="0"/>
                            </a:rPr>
                            <m:t>1</m:t>
                          </m:r>
                        </m:sub>
                      </m:sSub>
                      <m:r>
                        <a:rPr lang="en-GB" sz="1600" i="1">
                          <a:latin typeface="Cambria Math" panose="02040503050406030204" pitchFamily="18" charset="0"/>
                        </a:rPr>
                        <m:t>: </m:t>
                      </m:r>
                      <m:r>
                        <a:rPr lang="en-GB" sz="1600" i="1">
                          <a:latin typeface="Cambria Math" panose="02040503050406030204" pitchFamily="18" charset="0"/>
                          <a:ea typeface="Cambria Math" panose="02040503050406030204" pitchFamily="18" charset="0"/>
                        </a:rPr>
                        <m:t>𝜇</m:t>
                      </m:r>
                      <m:r>
                        <a:rPr lang="en-GB" sz="1600" b="0" i="1" smtClean="0">
                          <a:latin typeface="Cambria Math" panose="02040503050406030204" pitchFamily="18" charset="0"/>
                          <a:ea typeface="Cambria Math" panose="02040503050406030204" pitchFamily="18" charset="0"/>
                        </a:rPr>
                        <m:t>&lt;</m:t>
                      </m:r>
                      <m:r>
                        <a:rPr lang="en-GB" sz="1600" i="1">
                          <a:latin typeface="Cambria Math" panose="02040503050406030204" pitchFamily="18" charset="0"/>
                          <a:ea typeface="Cambria Math" panose="02040503050406030204" pitchFamily="18" charset="0"/>
                        </a:rPr>
                        <m:t>50</m:t>
                      </m:r>
                    </m:oMath>
                  </m:oMathPara>
                </a14:m>
                <a:endParaRPr lang="en-GB" sz="1600" dirty="0">
                  <a:latin typeface="Candara" panose="020E0502030303020204" pitchFamily="34" charset="0"/>
                </a:endParaRPr>
              </a:p>
              <a:p>
                <a:endParaRPr lang="en-GB" sz="1600" dirty="0">
                  <a:latin typeface="Candara" panose="020E0502030303020204" pitchFamily="34" charset="0"/>
                </a:endParaRPr>
              </a:p>
              <a:p>
                <a:r>
                  <a:rPr lang="en-GB" sz="1600" dirty="0">
                    <a:latin typeface="Candara" panose="020E0502030303020204" pitchFamily="34" charset="0"/>
                  </a:rPr>
                  <a:t>b) The mean of the sample of </a:t>
                </a:r>
                <a14:m>
                  <m:oMath xmlns:m="http://schemas.openxmlformats.org/officeDocument/2006/math">
                    <m:r>
                      <a:rPr lang="en-GB" sz="1600" i="1">
                        <a:latin typeface="Cambria Math" panose="02040503050406030204" pitchFamily="18" charset="0"/>
                      </a:rPr>
                      <m:t>50</m:t>
                    </m:r>
                  </m:oMath>
                </a14:m>
                <a:r>
                  <a:rPr lang="en-GB" sz="1600" dirty="0">
                    <a:latin typeface="Candara" panose="020E0502030303020204" pitchFamily="34" charset="0"/>
                  </a:rPr>
                  <a:t> was found to be </a:t>
                </a:r>
              </a:p>
              <a:p>
                <a:r>
                  <a:rPr lang="en-GB" sz="1600" dirty="0">
                    <a:latin typeface="Candara" panose="020E0502030303020204" pitchFamily="34" charset="0"/>
                  </a:rPr>
                  <a:t>     </a:t>
                </a:r>
                <a14:m>
                  <m:oMath xmlns:m="http://schemas.openxmlformats.org/officeDocument/2006/math">
                    <m:r>
                      <a:rPr lang="en-GB" sz="1600" i="1">
                        <a:latin typeface="Cambria Math" panose="02040503050406030204" pitchFamily="18" charset="0"/>
                      </a:rPr>
                      <m:t>48.9</m:t>
                    </m:r>
                  </m:oMath>
                </a14:m>
                <a:r>
                  <a:rPr lang="en-GB" sz="1600" dirty="0">
                    <a:latin typeface="Candara" panose="020E0502030303020204" pitchFamily="34" charset="0"/>
                  </a:rPr>
                  <a:t>.  Comment on this observation in light of </a:t>
                </a:r>
              </a:p>
              <a:p>
                <a:r>
                  <a:rPr lang="en-GB" sz="1600" dirty="0">
                    <a:latin typeface="Candara" panose="020E0502030303020204" pitchFamily="34" charset="0"/>
                  </a:rPr>
                  <a:t>     the critical region.</a:t>
                </a:r>
              </a:p>
              <a:p>
                <a:endParaRPr lang="en-GB" sz="16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4278094"/>
              </a:xfrm>
              <a:prstGeom prst="rect">
                <a:avLst/>
              </a:prstGeom>
              <a:blipFill>
                <a:blip r:embed="rId3"/>
                <a:stretch>
                  <a:fillRect l="-800" t="-427" r="-12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66983" y="4304899"/>
                <a:ext cx="4572001" cy="2625655"/>
              </a:xfrm>
              <a:prstGeom prst="rect">
                <a:avLst/>
              </a:prstGeom>
            </p:spPr>
            <p:txBody>
              <a:bodyPr wrap="square">
                <a:spAutoFit/>
              </a:bodyPr>
              <a:lstStyle/>
              <a:p>
                <a:r>
                  <a:rPr lang="en-GB" sz="700" b="0" dirty="0">
                    <a:solidFill>
                      <a:srgbClr val="FF0000"/>
                    </a:solidFill>
                    <a:latin typeface="Candara" panose="020E0502030303020204" pitchFamily="34" charset="0"/>
                  </a:rPr>
                  <a:t>Assume </a:t>
                </a:r>
                <a14:m>
                  <m:oMath xmlns:m="http://schemas.openxmlformats.org/officeDocument/2006/math">
                    <m:sSub>
                      <m:sSubPr>
                        <m:ctrlPr>
                          <a:rPr lang="en-GB" sz="700" b="0" i="1" smtClean="0">
                            <a:solidFill>
                              <a:srgbClr val="FF0000"/>
                            </a:solidFill>
                            <a:latin typeface="Cambria Math" panose="02040503050406030204" pitchFamily="18" charset="0"/>
                          </a:rPr>
                        </m:ctrlPr>
                      </m:sSubPr>
                      <m:e>
                        <m:r>
                          <a:rPr lang="en-GB" sz="700" b="0" i="1" smtClean="0">
                            <a:solidFill>
                              <a:srgbClr val="FF0000"/>
                            </a:solidFill>
                            <a:latin typeface="Cambria Math" panose="02040503050406030204" pitchFamily="18" charset="0"/>
                          </a:rPr>
                          <m:t>𝐻</m:t>
                        </m:r>
                      </m:e>
                      <m:sub>
                        <m:r>
                          <a:rPr lang="en-GB" sz="700" b="0" i="1" smtClean="0">
                            <a:solidFill>
                              <a:srgbClr val="FF0000"/>
                            </a:solidFill>
                            <a:latin typeface="Cambria Math" panose="02040503050406030204" pitchFamily="18" charset="0"/>
                          </a:rPr>
                          <m:t>0</m:t>
                        </m:r>
                      </m:sub>
                    </m:sSub>
                  </m:oMath>
                </a14:m>
                <a:r>
                  <a:rPr lang="en-GB" sz="700" b="0" dirty="0">
                    <a:solidFill>
                      <a:srgbClr val="FF0000"/>
                    </a:solidFill>
                    <a:latin typeface="Candara" panose="020E0502030303020204" pitchFamily="34" charset="0"/>
                  </a:rPr>
                  <a:t> true: </a:t>
                </a:r>
                <a14:m>
                  <m:oMath xmlns:m="http://schemas.openxmlformats.org/officeDocument/2006/math">
                    <m:r>
                      <a:rPr lang="en-GB" sz="700" b="0" i="1" smtClean="0">
                        <a:solidFill>
                          <a:srgbClr val="FF0000"/>
                        </a:solidFill>
                        <a:latin typeface="Cambria Math" panose="02040503050406030204" pitchFamily="18" charset="0"/>
                      </a:rPr>
                      <m:t>𝑋</m:t>
                    </m:r>
                    <m:r>
                      <a:rPr lang="en-GB" sz="700" b="0" i="1" smtClean="0">
                        <a:solidFill>
                          <a:srgbClr val="FF0000"/>
                        </a:solidFill>
                        <a:latin typeface="Cambria Math" panose="02040503050406030204" pitchFamily="18" charset="0"/>
                        <a:ea typeface="Cambria Math" panose="02040503050406030204" pitchFamily="18" charset="0"/>
                      </a:rPr>
                      <m:t>~</m:t>
                    </m:r>
                    <m:r>
                      <a:rPr lang="en-GB" sz="700" b="0" i="1" smtClean="0">
                        <a:solidFill>
                          <a:srgbClr val="FF0000"/>
                        </a:solidFill>
                        <a:latin typeface="Cambria Math" panose="02040503050406030204" pitchFamily="18" charset="0"/>
                        <a:ea typeface="Cambria Math" panose="02040503050406030204" pitchFamily="18" charset="0"/>
                      </a:rPr>
                      <m:t>𝑁</m:t>
                    </m:r>
                    <m:d>
                      <m:dPr>
                        <m:ctrlPr>
                          <a:rPr lang="en-GB" sz="700" b="0" i="1" smtClean="0">
                            <a:solidFill>
                              <a:srgbClr val="FF0000"/>
                            </a:solidFill>
                            <a:latin typeface="Cambria Math" panose="02040503050406030204" pitchFamily="18" charset="0"/>
                            <a:ea typeface="Cambria Math" panose="02040503050406030204" pitchFamily="18" charset="0"/>
                          </a:rPr>
                        </m:ctrlPr>
                      </m:dPr>
                      <m:e>
                        <m:sSup>
                          <m:sSupPr>
                            <m:ctrlPr>
                              <a:rPr lang="en-GB" sz="700" b="0" i="1" smtClean="0">
                                <a:solidFill>
                                  <a:srgbClr val="FF0000"/>
                                </a:solidFill>
                                <a:latin typeface="Cambria Math" panose="02040503050406030204" pitchFamily="18" charset="0"/>
                                <a:ea typeface="Cambria Math" panose="02040503050406030204" pitchFamily="18" charset="0"/>
                              </a:rPr>
                            </m:ctrlPr>
                          </m:sSupPr>
                          <m:e>
                            <m:r>
                              <a:rPr lang="en-GB" sz="700" b="0" i="1" smtClean="0">
                                <a:solidFill>
                                  <a:srgbClr val="FF0000"/>
                                </a:solidFill>
                                <a:latin typeface="Cambria Math" panose="02040503050406030204" pitchFamily="18" charset="0"/>
                                <a:ea typeface="Cambria Math" panose="02040503050406030204" pitchFamily="18" charset="0"/>
                              </a:rPr>
                              <m:t>50,4</m:t>
                            </m:r>
                          </m:e>
                          <m:sup>
                            <m:r>
                              <a:rPr lang="en-GB" sz="700" b="0" i="1" smtClean="0">
                                <a:solidFill>
                                  <a:srgbClr val="FF0000"/>
                                </a:solidFill>
                                <a:latin typeface="Cambria Math" panose="02040503050406030204" pitchFamily="18" charset="0"/>
                                <a:ea typeface="Cambria Math" panose="02040503050406030204" pitchFamily="18" charset="0"/>
                              </a:rPr>
                              <m:t>2</m:t>
                            </m:r>
                          </m:sup>
                        </m:sSup>
                        <m:r>
                          <a:rPr lang="en-GB" sz="700" b="0" i="1" smtClean="0">
                            <a:solidFill>
                              <a:srgbClr val="FF0000"/>
                            </a:solidFill>
                            <a:latin typeface="Cambria Math" panose="02040503050406030204" pitchFamily="18" charset="0"/>
                            <a:ea typeface="Cambria Math" panose="02040503050406030204" pitchFamily="18" charset="0"/>
                          </a:rPr>
                          <m:t> </m:t>
                        </m:r>
                      </m:e>
                    </m:d>
                  </m:oMath>
                </a14:m>
                <a:endParaRPr lang="en-GB" sz="700" b="0" dirty="0">
                  <a:solidFill>
                    <a:srgbClr val="FF0000"/>
                  </a:solidFill>
                  <a:latin typeface="Candara" panose="020E0502030303020204" pitchFamily="34" charset="0"/>
                  <a:ea typeface="Cambria Math" panose="02040503050406030204" pitchFamily="18" charset="0"/>
                </a:endParaRPr>
              </a:p>
              <a:p>
                <a:r>
                  <a:rPr lang="en-GB" sz="700" dirty="0">
                    <a:solidFill>
                      <a:srgbClr val="FF0000"/>
                    </a:solidFill>
                    <a:latin typeface="Candara" panose="020E0502030303020204" pitchFamily="34" charset="0"/>
                  </a:rPr>
                  <a:t>                               </a:t>
                </a:r>
                <a14:m>
                  <m:oMath xmlns:m="http://schemas.openxmlformats.org/officeDocument/2006/math">
                    <m:acc>
                      <m:accPr>
                        <m:chr m:val="̅"/>
                        <m:ctrlPr>
                          <a:rPr lang="en-GB" sz="700" i="1" smtClean="0">
                            <a:solidFill>
                              <a:srgbClr val="FF0000"/>
                            </a:solidFill>
                            <a:latin typeface="Cambria Math" panose="02040503050406030204" pitchFamily="18" charset="0"/>
                          </a:rPr>
                        </m:ctrlPr>
                      </m:accPr>
                      <m:e>
                        <m:r>
                          <a:rPr lang="en-GB" sz="700" b="0" i="1" smtClean="0">
                            <a:solidFill>
                              <a:srgbClr val="FF0000"/>
                            </a:solidFill>
                            <a:latin typeface="Cambria Math" panose="02040503050406030204" pitchFamily="18" charset="0"/>
                          </a:rPr>
                          <m:t>𝑋</m:t>
                        </m:r>
                      </m:e>
                    </m:acc>
                    <m:r>
                      <a:rPr lang="en-GB" sz="700" i="1" smtClean="0">
                        <a:solidFill>
                          <a:srgbClr val="FF0000"/>
                        </a:solidFill>
                        <a:latin typeface="Cambria Math" panose="02040503050406030204" pitchFamily="18" charset="0"/>
                        <a:ea typeface="Cambria Math" panose="02040503050406030204" pitchFamily="18" charset="0"/>
                      </a:rPr>
                      <m:t>~</m:t>
                    </m:r>
                    <m:r>
                      <a:rPr lang="en-GB" sz="700" b="0" i="1" smtClean="0">
                        <a:solidFill>
                          <a:srgbClr val="FF0000"/>
                        </a:solidFill>
                        <a:latin typeface="Cambria Math" panose="02040503050406030204" pitchFamily="18" charset="0"/>
                        <a:ea typeface="Cambria Math" panose="02040503050406030204" pitchFamily="18" charset="0"/>
                      </a:rPr>
                      <m:t>𝑁</m:t>
                    </m:r>
                    <m:r>
                      <a:rPr lang="en-GB" sz="700" b="0" i="1" smtClean="0">
                        <a:solidFill>
                          <a:srgbClr val="FF0000"/>
                        </a:solidFill>
                        <a:latin typeface="Cambria Math" panose="02040503050406030204" pitchFamily="18" charset="0"/>
                        <a:ea typeface="Cambria Math" panose="02040503050406030204" pitchFamily="18" charset="0"/>
                      </a:rPr>
                      <m:t>(50,</m:t>
                    </m:r>
                    <m:f>
                      <m:fPr>
                        <m:ctrlPr>
                          <a:rPr lang="en-GB" sz="700" b="0" i="1" smtClean="0">
                            <a:solidFill>
                              <a:srgbClr val="FF0000"/>
                            </a:solidFill>
                            <a:latin typeface="Cambria Math" panose="02040503050406030204" pitchFamily="18" charset="0"/>
                            <a:ea typeface="Cambria Math" panose="02040503050406030204" pitchFamily="18" charset="0"/>
                          </a:rPr>
                        </m:ctrlPr>
                      </m:fPr>
                      <m:num>
                        <m:sSup>
                          <m:sSupPr>
                            <m:ctrlPr>
                              <a:rPr lang="en-GB" sz="700" b="0" i="1" smtClean="0">
                                <a:solidFill>
                                  <a:srgbClr val="FF0000"/>
                                </a:solidFill>
                                <a:latin typeface="Cambria Math" panose="02040503050406030204" pitchFamily="18" charset="0"/>
                                <a:ea typeface="Cambria Math" panose="02040503050406030204" pitchFamily="18" charset="0"/>
                              </a:rPr>
                            </m:ctrlPr>
                          </m:sSupPr>
                          <m:e>
                            <m:r>
                              <a:rPr lang="en-GB" sz="700" b="0" i="1" smtClean="0">
                                <a:solidFill>
                                  <a:srgbClr val="FF0000"/>
                                </a:solidFill>
                                <a:latin typeface="Cambria Math" panose="02040503050406030204" pitchFamily="18" charset="0"/>
                                <a:ea typeface="Cambria Math" panose="02040503050406030204" pitchFamily="18" charset="0"/>
                              </a:rPr>
                              <m:t>4</m:t>
                            </m:r>
                          </m:e>
                          <m:sup>
                            <m:r>
                              <a:rPr lang="en-GB" sz="700" b="0" i="1" smtClean="0">
                                <a:solidFill>
                                  <a:srgbClr val="FF0000"/>
                                </a:solidFill>
                                <a:latin typeface="Cambria Math" panose="02040503050406030204" pitchFamily="18" charset="0"/>
                                <a:ea typeface="Cambria Math" panose="02040503050406030204" pitchFamily="18" charset="0"/>
                              </a:rPr>
                              <m:t>2</m:t>
                            </m:r>
                          </m:sup>
                        </m:sSup>
                      </m:num>
                      <m:den>
                        <m:r>
                          <a:rPr lang="en-GB" sz="700" b="0" i="1" smtClean="0">
                            <a:solidFill>
                              <a:srgbClr val="FF0000"/>
                            </a:solidFill>
                            <a:latin typeface="Cambria Math" panose="02040503050406030204" pitchFamily="18" charset="0"/>
                            <a:ea typeface="Cambria Math" panose="02040503050406030204" pitchFamily="18" charset="0"/>
                          </a:rPr>
                          <m:t>40</m:t>
                        </m:r>
                      </m:den>
                    </m:f>
                    <m:r>
                      <a:rPr lang="en-GB" sz="700" b="0" i="1" smtClean="0">
                        <a:solidFill>
                          <a:srgbClr val="FF0000"/>
                        </a:solidFill>
                        <a:latin typeface="Cambria Math" panose="02040503050406030204" pitchFamily="18" charset="0"/>
                        <a:ea typeface="Cambria Math" panose="02040503050406030204" pitchFamily="18" charset="0"/>
                      </a:rPr>
                      <m:t>)</m:t>
                    </m:r>
                  </m:oMath>
                </a14:m>
                <a:endParaRPr lang="en-GB" sz="700" dirty="0">
                  <a:solidFill>
                    <a:srgbClr val="FF0000"/>
                  </a:solidFill>
                  <a:latin typeface="Candara" panose="020E0502030303020204" pitchFamily="34" charset="0"/>
                </a:endParaRPr>
              </a:p>
              <a:p>
                <a:r>
                  <a:rPr lang="en-GB" sz="700" dirty="0">
                    <a:solidFill>
                      <a:srgbClr val="FF0000"/>
                    </a:solidFill>
                    <a:latin typeface="Candara" panose="020E0502030303020204" pitchFamily="34" charset="0"/>
                  </a:rPr>
                  <a:t>                               </a:t>
                </a:r>
                <a14:m>
                  <m:oMath xmlns:m="http://schemas.openxmlformats.org/officeDocument/2006/math">
                    <m:acc>
                      <m:accPr>
                        <m:chr m:val="̅"/>
                        <m:ctrlPr>
                          <a:rPr lang="en-GB" sz="700" i="1">
                            <a:solidFill>
                              <a:srgbClr val="FF0000"/>
                            </a:solidFill>
                            <a:latin typeface="Cambria Math" panose="02040503050406030204" pitchFamily="18" charset="0"/>
                          </a:rPr>
                        </m:ctrlPr>
                      </m:accPr>
                      <m:e>
                        <m:r>
                          <a:rPr lang="en-GB" sz="700" i="1">
                            <a:solidFill>
                              <a:srgbClr val="FF0000"/>
                            </a:solidFill>
                            <a:latin typeface="Cambria Math" panose="02040503050406030204" pitchFamily="18" charset="0"/>
                          </a:rPr>
                          <m:t>𝑋</m:t>
                        </m:r>
                      </m:e>
                    </m:acc>
                    <m:r>
                      <a:rPr lang="en-GB" sz="700" i="1">
                        <a:solidFill>
                          <a:srgbClr val="FF0000"/>
                        </a:solidFill>
                        <a:latin typeface="Cambria Math" panose="02040503050406030204" pitchFamily="18" charset="0"/>
                        <a:ea typeface="Cambria Math" panose="02040503050406030204" pitchFamily="18" charset="0"/>
                      </a:rPr>
                      <m:t>~</m:t>
                    </m:r>
                    <m:r>
                      <a:rPr lang="en-GB" sz="700" i="1">
                        <a:solidFill>
                          <a:srgbClr val="FF0000"/>
                        </a:solidFill>
                        <a:latin typeface="Cambria Math" panose="02040503050406030204" pitchFamily="18" charset="0"/>
                        <a:ea typeface="Cambria Math" panose="02040503050406030204" pitchFamily="18" charset="0"/>
                      </a:rPr>
                      <m:t>𝑁</m:t>
                    </m:r>
                    <m:r>
                      <a:rPr lang="en-GB" sz="700" i="1">
                        <a:solidFill>
                          <a:srgbClr val="FF0000"/>
                        </a:solidFill>
                        <a:latin typeface="Cambria Math" panose="02040503050406030204" pitchFamily="18" charset="0"/>
                        <a:ea typeface="Cambria Math" panose="02040503050406030204" pitchFamily="18" charset="0"/>
                      </a:rPr>
                      <m:t>(50,</m:t>
                    </m:r>
                    <m:sSup>
                      <m:sSupPr>
                        <m:ctrlPr>
                          <a:rPr lang="en-GB" sz="700" b="0" i="1" smtClean="0">
                            <a:solidFill>
                              <a:srgbClr val="FF0000"/>
                            </a:solidFill>
                            <a:latin typeface="Cambria Math" panose="02040503050406030204" pitchFamily="18" charset="0"/>
                            <a:ea typeface="Cambria Math" panose="02040503050406030204" pitchFamily="18" charset="0"/>
                          </a:rPr>
                        </m:ctrlPr>
                      </m:sSupPr>
                      <m:e>
                        <m:d>
                          <m:dPr>
                            <m:ctrlPr>
                              <a:rPr lang="en-GB" sz="700" b="0" i="1" smtClean="0">
                                <a:solidFill>
                                  <a:srgbClr val="FF0000"/>
                                </a:solidFill>
                                <a:latin typeface="Cambria Math" panose="02040503050406030204" pitchFamily="18" charset="0"/>
                                <a:ea typeface="Cambria Math" panose="02040503050406030204" pitchFamily="18" charset="0"/>
                              </a:rPr>
                            </m:ctrlPr>
                          </m:dPr>
                          <m:e>
                            <m:f>
                              <m:fPr>
                                <m:ctrlPr>
                                  <a:rPr lang="en-GB" sz="700" b="0" i="1" smtClean="0">
                                    <a:solidFill>
                                      <a:srgbClr val="FF0000"/>
                                    </a:solidFill>
                                    <a:latin typeface="Cambria Math" panose="02040503050406030204" pitchFamily="18" charset="0"/>
                                    <a:ea typeface="Cambria Math" panose="02040503050406030204" pitchFamily="18" charset="0"/>
                                  </a:rPr>
                                </m:ctrlPr>
                              </m:fPr>
                              <m:num>
                                <m:r>
                                  <a:rPr lang="en-GB" sz="700" b="0" i="1" smtClean="0">
                                    <a:solidFill>
                                      <a:srgbClr val="FF0000"/>
                                    </a:solidFill>
                                    <a:latin typeface="Cambria Math" panose="02040503050406030204" pitchFamily="18" charset="0"/>
                                    <a:ea typeface="Cambria Math" panose="02040503050406030204" pitchFamily="18" charset="0"/>
                                  </a:rPr>
                                  <m:t>4</m:t>
                                </m:r>
                              </m:num>
                              <m:den>
                                <m:rad>
                                  <m:radPr>
                                    <m:degHide m:val="on"/>
                                    <m:ctrlPr>
                                      <a:rPr lang="en-GB" sz="700" b="0" i="1" smtClean="0">
                                        <a:solidFill>
                                          <a:srgbClr val="FF0000"/>
                                        </a:solidFill>
                                        <a:latin typeface="Cambria Math" panose="02040503050406030204" pitchFamily="18" charset="0"/>
                                        <a:ea typeface="Cambria Math" panose="02040503050406030204" pitchFamily="18" charset="0"/>
                                      </a:rPr>
                                    </m:ctrlPr>
                                  </m:radPr>
                                  <m:deg/>
                                  <m:e>
                                    <m:r>
                                      <a:rPr lang="en-GB" sz="700" b="0" i="1" smtClean="0">
                                        <a:solidFill>
                                          <a:srgbClr val="FF0000"/>
                                        </a:solidFill>
                                        <a:latin typeface="Cambria Math" panose="02040503050406030204" pitchFamily="18" charset="0"/>
                                        <a:ea typeface="Cambria Math" panose="02040503050406030204" pitchFamily="18" charset="0"/>
                                      </a:rPr>
                                      <m:t>40</m:t>
                                    </m:r>
                                  </m:e>
                                </m:rad>
                              </m:den>
                            </m:f>
                          </m:e>
                        </m:d>
                      </m:e>
                      <m:sup>
                        <m:r>
                          <a:rPr lang="en-GB" sz="700" b="0" i="1" smtClean="0">
                            <a:solidFill>
                              <a:srgbClr val="FF0000"/>
                            </a:solidFill>
                            <a:latin typeface="Cambria Math" panose="02040503050406030204" pitchFamily="18" charset="0"/>
                            <a:ea typeface="Cambria Math" panose="02040503050406030204" pitchFamily="18" charset="0"/>
                          </a:rPr>
                          <m:t>2</m:t>
                        </m:r>
                      </m:sup>
                    </m:sSup>
                    <m:r>
                      <a:rPr lang="en-GB" sz="700" b="0" i="1" smtClean="0">
                        <a:solidFill>
                          <a:srgbClr val="FF0000"/>
                        </a:solidFill>
                        <a:latin typeface="Cambria Math" panose="02040503050406030204" pitchFamily="18" charset="0"/>
                        <a:ea typeface="Cambria Math" panose="02040503050406030204" pitchFamily="18" charset="0"/>
                      </a:rPr>
                      <m:t>)</m:t>
                    </m:r>
                  </m:oMath>
                </a14:m>
                <a:endParaRPr lang="en-GB" sz="700" dirty="0">
                  <a:solidFill>
                    <a:srgbClr val="FF0000"/>
                  </a:solidFill>
                  <a:latin typeface="Candara" panose="020E0502030303020204" pitchFamily="34" charset="0"/>
                </a:endParaRPr>
              </a:p>
              <a:p>
                <a:pPr/>
                <a14:m>
                  <m:oMathPara xmlns:m="http://schemas.openxmlformats.org/officeDocument/2006/math">
                    <m:oMathParaPr>
                      <m:jc m:val="left"/>
                    </m:oMathParaPr>
                    <m:oMath xmlns:m="http://schemas.openxmlformats.org/officeDocument/2006/math">
                      <m:r>
                        <a:rPr lang="en-GB" sz="700" b="0" i="1" smtClean="0">
                          <a:solidFill>
                            <a:srgbClr val="FF0000"/>
                          </a:solidFill>
                          <a:latin typeface="Cambria Math" panose="02040503050406030204" pitchFamily="18" charset="0"/>
                        </a:rPr>
                        <m:t>𝑍</m:t>
                      </m:r>
                      <m:r>
                        <a:rPr lang="en-GB" sz="700" b="0" i="1" smtClean="0">
                          <a:solidFill>
                            <a:srgbClr val="FF0000"/>
                          </a:solidFill>
                          <a:latin typeface="Cambria Math" panose="02040503050406030204" pitchFamily="18" charset="0"/>
                        </a:rPr>
                        <m:t>=</m:t>
                      </m:r>
                      <m:f>
                        <m:fPr>
                          <m:ctrlPr>
                            <a:rPr lang="en-GB" sz="700" b="0" i="1" smtClean="0">
                              <a:solidFill>
                                <a:srgbClr val="FF0000"/>
                              </a:solidFill>
                              <a:latin typeface="Cambria Math" panose="02040503050406030204" pitchFamily="18" charset="0"/>
                            </a:rPr>
                          </m:ctrlPr>
                        </m:fPr>
                        <m:num>
                          <m:acc>
                            <m:accPr>
                              <m:chr m:val="̅"/>
                              <m:ctrlPr>
                                <a:rPr lang="en-GB" sz="700" b="0" i="1" smtClean="0">
                                  <a:solidFill>
                                    <a:srgbClr val="FF0000"/>
                                  </a:solidFill>
                                  <a:latin typeface="Cambria Math" panose="02040503050406030204" pitchFamily="18" charset="0"/>
                                </a:rPr>
                              </m:ctrlPr>
                            </m:accPr>
                            <m:e>
                              <m:r>
                                <a:rPr lang="en-GB" sz="700" b="0" i="1" smtClean="0">
                                  <a:solidFill>
                                    <a:srgbClr val="FF0000"/>
                                  </a:solidFill>
                                  <a:latin typeface="Cambria Math" panose="02040503050406030204" pitchFamily="18" charset="0"/>
                                </a:rPr>
                                <m:t>𝑋</m:t>
                              </m:r>
                            </m:e>
                          </m:acc>
                          <m:r>
                            <a:rPr lang="en-GB" sz="700" b="0" i="1" smtClean="0">
                              <a:solidFill>
                                <a:srgbClr val="FF0000"/>
                              </a:solidFill>
                              <a:latin typeface="Cambria Math" panose="02040503050406030204" pitchFamily="18" charset="0"/>
                            </a:rPr>
                            <m:t>−50</m:t>
                          </m:r>
                        </m:num>
                        <m:den>
                          <m:f>
                            <m:fPr>
                              <m:ctrlPr>
                                <a:rPr lang="en-GB" sz="700" b="0" i="1" smtClean="0">
                                  <a:solidFill>
                                    <a:srgbClr val="FF0000"/>
                                  </a:solidFill>
                                  <a:latin typeface="Cambria Math" panose="02040503050406030204" pitchFamily="18" charset="0"/>
                                </a:rPr>
                              </m:ctrlPr>
                            </m:fPr>
                            <m:num>
                              <m:r>
                                <a:rPr lang="en-GB" sz="700" b="0" i="1" smtClean="0">
                                  <a:solidFill>
                                    <a:srgbClr val="FF0000"/>
                                  </a:solidFill>
                                  <a:latin typeface="Cambria Math" panose="02040503050406030204" pitchFamily="18" charset="0"/>
                                </a:rPr>
                                <m:t>4</m:t>
                              </m:r>
                            </m:num>
                            <m:den>
                              <m:rad>
                                <m:radPr>
                                  <m:degHide m:val="on"/>
                                  <m:ctrlPr>
                                    <a:rPr lang="en-GB" sz="700" b="0" i="1" smtClean="0">
                                      <a:solidFill>
                                        <a:srgbClr val="FF0000"/>
                                      </a:solidFill>
                                      <a:latin typeface="Cambria Math" panose="02040503050406030204" pitchFamily="18" charset="0"/>
                                      <a:ea typeface="Cambria Math" panose="02040503050406030204" pitchFamily="18" charset="0"/>
                                    </a:rPr>
                                  </m:ctrlPr>
                                </m:radPr>
                                <m:deg/>
                                <m:e>
                                  <m:r>
                                    <a:rPr lang="en-GB" sz="700" b="0" i="1" smtClean="0">
                                      <a:solidFill>
                                        <a:srgbClr val="FF0000"/>
                                      </a:solidFill>
                                      <a:latin typeface="Cambria Math" panose="02040503050406030204" pitchFamily="18" charset="0"/>
                                      <a:ea typeface="Cambria Math" panose="02040503050406030204" pitchFamily="18" charset="0"/>
                                    </a:rPr>
                                    <m:t>40</m:t>
                                  </m:r>
                                </m:e>
                              </m:rad>
                            </m:den>
                          </m:f>
                        </m:den>
                      </m:f>
                    </m:oMath>
                  </m:oMathPara>
                </a14:m>
                <a:endParaRPr lang="en-GB" sz="700" i="1" dirty="0">
                  <a:solidFill>
                    <a:srgbClr val="FF0000"/>
                  </a:solidFill>
                  <a:latin typeface="Cambria Math" panose="02040503050406030204" pitchFamily="18" charset="0"/>
                </a:endParaRPr>
              </a:p>
              <a:p>
                <a14:m>
                  <m:oMath xmlns:m="http://schemas.openxmlformats.org/officeDocument/2006/math">
                    <m:r>
                      <a:rPr lang="en-GB" sz="700" i="1" smtClean="0">
                        <a:solidFill>
                          <a:srgbClr val="FF0000"/>
                        </a:solidFill>
                        <a:latin typeface="Cambria Math" panose="02040503050406030204" pitchFamily="18" charset="0"/>
                      </a:rPr>
                      <m:t>𝑃</m:t>
                    </m:r>
                    <m:d>
                      <m:dPr>
                        <m:ctrlPr>
                          <a:rPr lang="en-GB" sz="700" b="0" i="1" smtClean="0">
                            <a:solidFill>
                              <a:srgbClr val="FF0000"/>
                            </a:solidFill>
                            <a:latin typeface="Cambria Math" panose="02040503050406030204" pitchFamily="18" charset="0"/>
                          </a:rPr>
                        </m:ctrlPr>
                      </m:dPr>
                      <m:e>
                        <m:r>
                          <a:rPr lang="en-GB" sz="700" b="0" i="1" smtClean="0">
                            <a:solidFill>
                              <a:srgbClr val="FF0000"/>
                            </a:solidFill>
                            <a:latin typeface="Cambria Math" panose="02040503050406030204" pitchFamily="18" charset="0"/>
                          </a:rPr>
                          <m:t>𝑍</m:t>
                        </m:r>
                        <m:r>
                          <a:rPr lang="en-GB" sz="700" b="0" i="1" smtClean="0">
                            <a:solidFill>
                              <a:srgbClr val="FF0000"/>
                            </a:solidFill>
                            <a:latin typeface="Cambria Math" panose="02040503050406030204" pitchFamily="18" charset="0"/>
                          </a:rPr>
                          <m:t>&lt;</m:t>
                        </m:r>
                        <m:r>
                          <a:rPr lang="en-GB" sz="700" b="0" i="1" smtClean="0">
                            <a:solidFill>
                              <a:srgbClr val="FF0000"/>
                            </a:solidFill>
                            <a:latin typeface="Cambria Math" panose="02040503050406030204" pitchFamily="18" charset="0"/>
                          </a:rPr>
                          <m:t>𝑧</m:t>
                        </m:r>
                      </m:e>
                    </m:d>
                    <m:r>
                      <a:rPr lang="en-GB" sz="700" b="0" i="1" smtClean="0">
                        <a:solidFill>
                          <a:srgbClr val="FF0000"/>
                        </a:solidFill>
                        <a:latin typeface="Cambria Math" panose="02040503050406030204" pitchFamily="18" charset="0"/>
                      </a:rPr>
                      <m:t>=0.1</m:t>
                    </m:r>
                  </m:oMath>
                </a14:m>
                <a:r>
                  <a:rPr lang="en-GB" sz="700" dirty="0">
                    <a:solidFill>
                      <a:srgbClr val="FF0000"/>
                    </a:solidFill>
                    <a:latin typeface="Candara" panose="020E0502030303020204" pitchFamily="34" charset="0"/>
                  </a:rPr>
                  <a:t> -&gt; </a:t>
                </a:r>
                <a14:m>
                  <m:oMath xmlns:m="http://schemas.openxmlformats.org/officeDocument/2006/math">
                    <m:r>
                      <a:rPr lang="en-GB" sz="700" b="0" i="1" smtClean="0">
                        <a:solidFill>
                          <a:srgbClr val="FF0000"/>
                        </a:solidFill>
                        <a:latin typeface="Cambria Math" panose="02040503050406030204" pitchFamily="18" charset="0"/>
                      </a:rPr>
                      <m:t>𝑧</m:t>
                    </m:r>
                    <m:r>
                      <a:rPr lang="en-GB" sz="700" b="0" i="1" smtClean="0">
                        <a:solidFill>
                          <a:srgbClr val="FF0000"/>
                        </a:solidFill>
                        <a:latin typeface="Cambria Math" panose="02040503050406030204" pitchFamily="18" charset="0"/>
                      </a:rPr>
                      <m:t>=−1.28155…</m:t>
                    </m:r>
                  </m:oMath>
                </a14:m>
                <a:endParaRPr lang="en-GB" sz="700" dirty="0">
                  <a:solidFill>
                    <a:srgbClr val="FF0000"/>
                  </a:solidFill>
                  <a:latin typeface="Candara" panose="020E0502030303020204" pitchFamily="34" charset="0"/>
                </a:endParaRPr>
              </a:p>
              <a:p>
                <a:pPr/>
                <a14:m>
                  <m:oMathPara xmlns:m="http://schemas.openxmlformats.org/officeDocument/2006/math">
                    <m:oMathParaPr>
                      <m:jc m:val="left"/>
                    </m:oMathParaPr>
                    <m:oMath xmlns:m="http://schemas.openxmlformats.org/officeDocument/2006/math">
                      <m:r>
                        <a:rPr lang="en-GB" sz="700" b="0" i="1" smtClean="0">
                          <a:solidFill>
                            <a:srgbClr val="FF0000"/>
                          </a:solidFill>
                          <a:latin typeface="Cambria Math" panose="02040503050406030204" pitchFamily="18" charset="0"/>
                        </a:rPr>
                        <m:t>−1.28155…=</m:t>
                      </m:r>
                      <m:f>
                        <m:fPr>
                          <m:ctrlPr>
                            <a:rPr lang="en-GB" sz="700" i="1">
                              <a:solidFill>
                                <a:srgbClr val="FF0000"/>
                              </a:solidFill>
                              <a:latin typeface="Cambria Math" panose="02040503050406030204" pitchFamily="18" charset="0"/>
                            </a:rPr>
                          </m:ctrlPr>
                        </m:fPr>
                        <m:num>
                          <m:acc>
                            <m:accPr>
                              <m:chr m:val="̅"/>
                              <m:ctrlPr>
                                <a:rPr lang="en-GB" sz="700" i="1">
                                  <a:solidFill>
                                    <a:srgbClr val="FF0000"/>
                                  </a:solidFill>
                                  <a:latin typeface="Cambria Math" panose="02040503050406030204" pitchFamily="18" charset="0"/>
                                </a:rPr>
                              </m:ctrlPr>
                            </m:accPr>
                            <m:e>
                              <m:r>
                                <a:rPr lang="en-GB" sz="700" i="1">
                                  <a:solidFill>
                                    <a:srgbClr val="FF0000"/>
                                  </a:solidFill>
                                  <a:latin typeface="Cambria Math" panose="02040503050406030204" pitchFamily="18" charset="0"/>
                                </a:rPr>
                                <m:t>𝑋</m:t>
                              </m:r>
                            </m:e>
                          </m:acc>
                          <m:r>
                            <a:rPr lang="en-GB" sz="700" i="1">
                              <a:solidFill>
                                <a:srgbClr val="FF0000"/>
                              </a:solidFill>
                              <a:latin typeface="Cambria Math" panose="02040503050406030204" pitchFamily="18" charset="0"/>
                            </a:rPr>
                            <m:t>−50</m:t>
                          </m:r>
                        </m:num>
                        <m:den>
                          <m:f>
                            <m:fPr>
                              <m:ctrlPr>
                                <a:rPr lang="en-GB" sz="700" i="1">
                                  <a:solidFill>
                                    <a:srgbClr val="FF0000"/>
                                  </a:solidFill>
                                  <a:latin typeface="Cambria Math" panose="02040503050406030204" pitchFamily="18" charset="0"/>
                                </a:rPr>
                              </m:ctrlPr>
                            </m:fPr>
                            <m:num>
                              <m:r>
                                <a:rPr lang="en-GB" sz="700" i="1">
                                  <a:solidFill>
                                    <a:srgbClr val="FF0000"/>
                                  </a:solidFill>
                                  <a:latin typeface="Cambria Math" panose="02040503050406030204" pitchFamily="18" charset="0"/>
                                </a:rPr>
                                <m:t>4</m:t>
                              </m:r>
                            </m:num>
                            <m:den>
                              <m:rad>
                                <m:radPr>
                                  <m:degHide m:val="on"/>
                                  <m:ctrlPr>
                                    <a:rPr lang="en-GB" sz="700" i="1">
                                      <a:solidFill>
                                        <a:srgbClr val="FF0000"/>
                                      </a:solidFill>
                                      <a:latin typeface="Cambria Math" panose="02040503050406030204" pitchFamily="18" charset="0"/>
                                      <a:ea typeface="Cambria Math" panose="02040503050406030204" pitchFamily="18" charset="0"/>
                                    </a:rPr>
                                  </m:ctrlPr>
                                </m:radPr>
                                <m:deg/>
                                <m:e>
                                  <m:r>
                                    <a:rPr lang="en-GB" sz="700" i="1">
                                      <a:solidFill>
                                        <a:srgbClr val="FF0000"/>
                                      </a:solidFill>
                                      <a:latin typeface="Cambria Math" panose="02040503050406030204" pitchFamily="18" charset="0"/>
                                      <a:ea typeface="Cambria Math" panose="02040503050406030204" pitchFamily="18" charset="0"/>
                                    </a:rPr>
                                    <m:t>40</m:t>
                                  </m:r>
                                </m:e>
                              </m:rad>
                            </m:den>
                          </m:f>
                        </m:den>
                      </m:f>
                    </m:oMath>
                  </m:oMathPara>
                </a14:m>
                <a:endParaRPr lang="en-GB" sz="700" dirty="0">
                  <a:solidFill>
                    <a:srgbClr val="FF0000"/>
                  </a:solidFill>
                  <a:latin typeface="Candara" panose="020E0502030303020204" pitchFamily="34" charset="0"/>
                </a:endParaRPr>
              </a:p>
              <a:p>
                <a:pPr/>
                <a14:m>
                  <m:oMathPara xmlns:m="http://schemas.openxmlformats.org/officeDocument/2006/math">
                    <m:oMathParaPr>
                      <m:jc m:val="left"/>
                    </m:oMathParaPr>
                    <m:oMath xmlns:m="http://schemas.openxmlformats.org/officeDocument/2006/math">
                      <m:acc>
                        <m:accPr>
                          <m:chr m:val="̅"/>
                          <m:ctrlPr>
                            <a:rPr lang="en-GB" sz="700" i="1" smtClean="0">
                              <a:solidFill>
                                <a:srgbClr val="FF0000"/>
                              </a:solidFill>
                              <a:latin typeface="Cambria Math" panose="02040503050406030204" pitchFamily="18" charset="0"/>
                            </a:rPr>
                          </m:ctrlPr>
                        </m:accPr>
                        <m:e>
                          <m:r>
                            <a:rPr lang="en-GB" sz="700" i="1">
                              <a:solidFill>
                                <a:srgbClr val="FF0000"/>
                              </a:solidFill>
                              <a:latin typeface="Cambria Math" panose="02040503050406030204" pitchFamily="18" charset="0"/>
                            </a:rPr>
                            <m:t>𝑋</m:t>
                          </m:r>
                        </m:e>
                      </m:acc>
                      <m:r>
                        <a:rPr lang="en-GB" sz="700" b="0" i="1" smtClean="0">
                          <a:solidFill>
                            <a:srgbClr val="FF0000"/>
                          </a:solidFill>
                          <a:latin typeface="Cambria Math" panose="02040503050406030204" pitchFamily="18" charset="0"/>
                        </a:rPr>
                        <m:t>=−1.28155…</m:t>
                      </m:r>
                      <m:r>
                        <a:rPr lang="en-GB" sz="700" b="0" i="1" smtClean="0">
                          <a:solidFill>
                            <a:srgbClr val="FF0000"/>
                          </a:solidFill>
                          <a:latin typeface="Cambria Math" panose="02040503050406030204" pitchFamily="18" charset="0"/>
                          <a:ea typeface="Cambria Math" panose="02040503050406030204" pitchFamily="18" charset="0"/>
                        </a:rPr>
                        <m:t>×</m:t>
                      </m:r>
                      <m:f>
                        <m:fPr>
                          <m:ctrlPr>
                            <a:rPr lang="en-GB" sz="700" b="0" i="1" smtClean="0">
                              <a:solidFill>
                                <a:srgbClr val="FF0000"/>
                              </a:solidFill>
                              <a:latin typeface="Cambria Math" panose="02040503050406030204" pitchFamily="18" charset="0"/>
                              <a:ea typeface="Cambria Math" panose="02040503050406030204" pitchFamily="18" charset="0"/>
                            </a:rPr>
                          </m:ctrlPr>
                        </m:fPr>
                        <m:num>
                          <m:r>
                            <a:rPr lang="en-GB" sz="700" b="0" i="1" smtClean="0">
                              <a:solidFill>
                                <a:srgbClr val="FF0000"/>
                              </a:solidFill>
                              <a:latin typeface="Cambria Math" panose="02040503050406030204" pitchFamily="18" charset="0"/>
                              <a:ea typeface="Cambria Math" panose="02040503050406030204" pitchFamily="18" charset="0"/>
                            </a:rPr>
                            <m:t>4</m:t>
                          </m:r>
                        </m:num>
                        <m:den>
                          <m:rad>
                            <m:radPr>
                              <m:degHide m:val="on"/>
                              <m:ctrlPr>
                                <a:rPr lang="en-GB" sz="700" b="0" i="1" smtClean="0">
                                  <a:solidFill>
                                    <a:srgbClr val="FF0000"/>
                                  </a:solidFill>
                                  <a:latin typeface="Cambria Math" panose="02040503050406030204" pitchFamily="18" charset="0"/>
                                  <a:ea typeface="Cambria Math" panose="02040503050406030204" pitchFamily="18" charset="0"/>
                                </a:rPr>
                              </m:ctrlPr>
                            </m:radPr>
                            <m:deg/>
                            <m:e>
                              <m:r>
                                <a:rPr lang="en-GB" sz="700" b="0" i="1" smtClean="0">
                                  <a:solidFill>
                                    <a:srgbClr val="FF0000"/>
                                  </a:solidFill>
                                  <a:latin typeface="Cambria Math" panose="02040503050406030204" pitchFamily="18" charset="0"/>
                                  <a:ea typeface="Cambria Math" panose="02040503050406030204" pitchFamily="18" charset="0"/>
                                </a:rPr>
                                <m:t>40</m:t>
                              </m:r>
                            </m:e>
                          </m:rad>
                        </m:den>
                      </m:f>
                      <m:r>
                        <a:rPr lang="en-GB" sz="700" b="0" i="1" smtClean="0">
                          <a:solidFill>
                            <a:srgbClr val="FF0000"/>
                          </a:solidFill>
                          <a:latin typeface="Cambria Math" panose="02040503050406030204" pitchFamily="18" charset="0"/>
                          <a:ea typeface="Cambria Math" panose="02040503050406030204" pitchFamily="18" charset="0"/>
                        </a:rPr>
                        <m:t>+50=49.189…</m:t>
                      </m:r>
                    </m:oMath>
                  </m:oMathPara>
                </a14:m>
                <a:endParaRPr lang="en-GB" sz="700" b="0" i="1" dirty="0">
                  <a:solidFill>
                    <a:srgbClr val="FF0000"/>
                  </a:solidFill>
                  <a:latin typeface="Cambria Math" panose="02040503050406030204" pitchFamily="18" charset="0"/>
                </a:endParaRPr>
              </a:p>
              <a:p>
                <a:r>
                  <a:rPr lang="en-GB" sz="700" dirty="0">
                    <a:solidFill>
                      <a:srgbClr val="FF0000"/>
                    </a:solidFill>
                    <a:latin typeface="Candara" panose="020E0502030303020204" pitchFamily="34" charset="0"/>
                  </a:rPr>
                  <a:t>Critical region is </a:t>
                </a:r>
                <a14:m>
                  <m:oMath xmlns:m="http://schemas.openxmlformats.org/officeDocument/2006/math">
                    <m:acc>
                      <m:accPr>
                        <m:chr m:val="̅"/>
                        <m:ctrlPr>
                          <a:rPr lang="en-GB" sz="700" i="1">
                            <a:solidFill>
                              <a:srgbClr val="FF0000"/>
                            </a:solidFill>
                            <a:latin typeface="Cambria Math" panose="02040503050406030204" pitchFamily="18" charset="0"/>
                          </a:rPr>
                        </m:ctrlPr>
                      </m:accPr>
                      <m:e>
                        <m:r>
                          <a:rPr lang="en-GB" sz="700" i="1">
                            <a:solidFill>
                              <a:srgbClr val="FF0000"/>
                            </a:solidFill>
                            <a:latin typeface="Cambria Math" panose="02040503050406030204" pitchFamily="18" charset="0"/>
                          </a:rPr>
                          <m:t>𝑋</m:t>
                        </m:r>
                      </m:e>
                    </m:acc>
                    <m:r>
                      <a:rPr lang="en-GB" sz="700" b="0" i="1" smtClean="0">
                        <a:solidFill>
                          <a:srgbClr val="FF0000"/>
                        </a:solidFill>
                        <a:latin typeface="Cambria Math" panose="02040503050406030204" pitchFamily="18" charset="0"/>
                      </a:rPr>
                      <m:t>&lt;49.19</m:t>
                    </m:r>
                  </m:oMath>
                </a14:m>
                <a:r>
                  <a:rPr lang="en-GB" sz="700" dirty="0">
                    <a:solidFill>
                      <a:srgbClr val="FF0000"/>
                    </a:solidFill>
                    <a:latin typeface="Candara" panose="020E0502030303020204" pitchFamily="34" charset="0"/>
                  </a:rPr>
                  <a:t> (2 dp)</a:t>
                </a:r>
              </a:p>
              <a:p>
                <a:endParaRPr lang="en-GB" sz="700" dirty="0">
                  <a:solidFill>
                    <a:srgbClr val="FF0000"/>
                  </a:solidFill>
                  <a:latin typeface="Candara" panose="020E0502030303020204" pitchFamily="34" charset="0"/>
                </a:endParaRPr>
              </a:p>
              <a:p>
                <a:r>
                  <a:rPr lang="en-GB" sz="1400" dirty="0">
                    <a:solidFill>
                      <a:srgbClr val="FF0000"/>
                    </a:solidFill>
                    <a:latin typeface="Candara" panose="020E0502030303020204" pitchFamily="34" charset="0"/>
                  </a:rPr>
                  <a:t>b) </a:t>
                </a:r>
                <a14:m>
                  <m:oMath xmlns:m="http://schemas.openxmlformats.org/officeDocument/2006/math">
                    <m:r>
                      <a:rPr lang="en-GB" sz="1400" b="0" i="1" smtClean="0">
                        <a:solidFill>
                          <a:srgbClr val="FF0000"/>
                        </a:solidFill>
                        <a:latin typeface="Cambria Math" panose="02040503050406030204" pitchFamily="18" charset="0"/>
                      </a:rPr>
                      <m:t>48.9</m:t>
                    </m:r>
                  </m:oMath>
                </a14:m>
                <a:r>
                  <a:rPr lang="en-GB" sz="1400" dirty="0">
                    <a:solidFill>
                      <a:srgbClr val="FF0000"/>
                    </a:solidFill>
                    <a:latin typeface="Candara" panose="020E0502030303020204" pitchFamily="34" charset="0"/>
                  </a:rPr>
                  <a:t> is in the critical region.</a:t>
                </a:r>
              </a:p>
              <a:p>
                <a:r>
                  <a:rPr lang="en-GB" sz="1400" dirty="0">
                    <a:solidFill>
                      <a:srgbClr val="FF0000"/>
                    </a:solidFill>
                    <a:latin typeface="Candara" panose="020E0502030303020204" pitchFamily="34" charset="0"/>
                  </a:rPr>
                  <a:t>The result is significant.</a:t>
                </a:r>
              </a:p>
              <a:p>
                <a:r>
                  <a:rPr lang="en-GB" sz="1400" dirty="0">
                    <a:solidFill>
                      <a:srgbClr val="FF0000"/>
                    </a:solidFill>
                    <a:latin typeface="Candara" panose="020E0502030303020204" pitchFamily="34" charset="0"/>
                  </a:rPr>
                  <a:t>Sufficient evidence to reject </a:t>
                </a:r>
                <a14:m>
                  <m:oMath xmlns:m="http://schemas.openxmlformats.org/officeDocument/2006/math">
                    <m:sSub>
                      <m:sSubPr>
                        <m:ctrlPr>
                          <a:rPr lang="en-GB" sz="1400" i="1">
                            <a:solidFill>
                              <a:srgbClr val="FF0000"/>
                            </a:solidFill>
                            <a:latin typeface="Cambria Math" panose="02040503050406030204" pitchFamily="18" charset="0"/>
                          </a:rPr>
                        </m:ctrlPr>
                      </m:sSubPr>
                      <m:e>
                        <m:r>
                          <a:rPr lang="en-GB" sz="1400" i="1">
                            <a:solidFill>
                              <a:srgbClr val="FF0000"/>
                            </a:solidFill>
                            <a:latin typeface="Cambria Math" panose="02040503050406030204" pitchFamily="18" charset="0"/>
                          </a:rPr>
                          <m:t>𝐻</m:t>
                        </m:r>
                      </m:e>
                      <m:sub>
                        <m:r>
                          <a:rPr lang="en-GB" sz="1400" i="1">
                            <a:solidFill>
                              <a:srgbClr val="FF0000"/>
                            </a:solidFill>
                            <a:latin typeface="Cambria Math" panose="02040503050406030204" pitchFamily="18" charset="0"/>
                          </a:rPr>
                          <m:t>0</m:t>
                        </m:r>
                      </m:sub>
                    </m:sSub>
                  </m:oMath>
                </a14:m>
                <a:r>
                  <a:rPr lang="en-GB" sz="1400" dirty="0">
                    <a:solidFill>
                      <a:srgbClr val="FF0000"/>
                    </a:solidFill>
                    <a:latin typeface="Candara" panose="020E0502030303020204" pitchFamily="34" charset="0"/>
                  </a:rPr>
                  <a:t>.</a:t>
                </a:r>
              </a:p>
              <a:p>
                <a:r>
                  <a:rPr lang="en-GB" sz="1400" dirty="0">
                    <a:solidFill>
                      <a:srgbClr val="FF0000"/>
                    </a:solidFill>
                    <a:latin typeface="Candara" panose="020E0502030303020204" pitchFamily="34" charset="0"/>
                  </a:rPr>
                  <a:t>Sufficient evidence to suggest </a:t>
                </a:r>
                <a14:m>
                  <m:oMath xmlns:m="http://schemas.openxmlformats.org/officeDocument/2006/math">
                    <m:r>
                      <a:rPr lang="en-GB" sz="1400" i="1">
                        <a:solidFill>
                          <a:srgbClr val="FF0000"/>
                        </a:solidFill>
                        <a:latin typeface="Cambria Math" panose="02040503050406030204" pitchFamily="18" charset="0"/>
                        <a:ea typeface="Cambria Math" panose="02040503050406030204" pitchFamily="18" charset="0"/>
                      </a:rPr>
                      <m:t>𝜇</m:t>
                    </m:r>
                    <m:r>
                      <a:rPr lang="en-GB" sz="1400" b="0" i="1" smtClean="0">
                        <a:solidFill>
                          <a:srgbClr val="FF0000"/>
                        </a:solidFill>
                        <a:latin typeface="Cambria Math" panose="02040503050406030204" pitchFamily="18" charset="0"/>
                        <a:ea typeface="Cambria Math" panose="02040503050406030204" pitchFamily="18" charset="0"/>
                      </a:rPr>
                      <m:t>&lt;</m:t>
                    </m:r>
                    <m:r>
                      <a:rPr lang="en-GB" sz="1400" i="1">
                        <a:solidFill>
                          <a:srgbClr val="FF0000"/>
                        </a:solidFill>
                        <a:latin typeface="Cambria Math" panose="02040503050406030204" pitchFamily="18" charset="0"/>
                        <a:ea typeface="Cambria Math" panose="02040503050406030204" pitchFamily="18" charset="0"/>
                      </a:rPr>
                      <m:t>50</m:t>
                    </m:r>
                  </m:oMath>
                </a14:m>
                <a:endParaRPr lang="en-GB" sz="1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66983" y="4304899"/>
                <a:ext cx="4572001" cy="2625655"/>
              </a:xfrm>
              <a:prstGeom prst="rect">
                <a:avLst/>
              </a:prstGeom>
              <a:blipFill>
                <a:blip r:embed="rId4"/>
                <a:stretch>
                  <a:fillRect l="-400" b="-1624"/>
                </a:stretch>
              </a:blipFill>
            </p:spPr>
            <p:txBody>
              <a:bodyPr/>
              <a:lstStyle/>
              <a:p>
                <a:r>
                  <a:rPr lang="en-GB">
                    <a:noFill/>
                  </a:rPr>
                  <a:t> </a:t>
                </a:r>
              </a:p>
            </p:txBody>
          </p:sp>
        </mc:Fallback>
      </mc:AlternateContent>
    </p:spTree>
    <p:extLst>
      <p:ext uri="{BB962C8B-B14F-4D97-AF65-F5344CB8AC3E}">
        <p14:creationId xmlns:p14="http://schemas.microsoft.com/office/powerpoint/2010/main" val="401980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3046988"/>
              </a:xfrm>
              <a:prstGeom prst="rect">
                <a:avLst/>
              </a:prstGeom>
              <a:noFill/>
            </p:spPr>
            <p:txBody>
              <a:bodyPr wrap="square" rtlCol="0">
                <a:spAutoFit/>
              </a:bodyPr>
              <a:lstStyle/>
              <a:p>
                <a:r>
                  <a:rPr lang="en-GB" sz="1600" dirty="0">
                    <a:latin typeface="Candara" panose="020E0502030303020204" pitchFamily="34" charset="0"/>
                  </a:rPr>
                  <a:t>A random sample of size </a:t>
                </a:r>
                <a14:m>
                  <m:oMath xmlns:m="http://schemas.openxmlformats.org/officeDocument/2006/math">
                    <m:r>
                      <a:rPr lang="en-GB" sz="1600" b="0" i="1" smtClean="0">
                        <a:latin typeface="Cambria Math" panose="02040503050406030204" pitchFamily="18" charset="0"/>
                      </a:rPr>
                      <m:t>𝑛</m:t>
                    </m:r>
                  </m:oMath>
                </a14:m>
                <a:r>
                  <a:rPr lang="en-GB" sz="1600" dirty="0">
                    <a:latin typeface="Candara" panose="020E0502030303020204" pitchFamily="34" charset="0"/>
                  </a:rPr>
                  <a:t> is taken from a population </a:t>
                </a:r>
                <a14:m>
                  <m:oMath xmlns:m="http://schemas.openxmlformats.org/officeDocument/2006/math">
                    <m:r>
                      <a:rPr lang="en-GB" sz="1600" b="0" i="1" smtClean="0">
                        <a:latin typeface="Cambria Math" panose="02040503050406030204" pitchFamily="18" charset="0"/>
                      </a:rPr>
                      <m:t>𝑋</m:t>
                    </m:r>
                  </m:oMath>
                </a14:m>
                <a:r>
                  <a:rPr lang="en-GB" sz="1600" dirty="0">
                    <a:latin typeface="Candara" panose="020E0502030303020204" pitchFamily="34" charset="0"/>
                  </a:rPr>
                  <a:t> having a normal distribution with mean </a:t>
                </a:r>
                <a14:m>
                  <m:oMath xmlns:m="http://schemas.openxmlformats.org/officeDocument/2006/math">
                    <m:r>
                      <a:rPr lang="en-GB" sz="1600" i="1" smtClean="0">
                        <a:latin typeface="Cambria Math" panose="02040503050406030204" pitchFamily="18" charset="0"/>
                        <a:ea typeface="Cambria Math" panose="02040503050406030204" pitchFamily="18" charset="0"/>
                      </a:rPr>
                      <m:t>𝜇</m:t>
                    </m:r>
                  </m:oMath>
                </a14:m>
                <a:r>
                  <a:rPr lang="en-GB" sz="1600" dirty="0">
                    <a:latin typeface="Candara" panose="020E0502030303020204" pitchFamily="34" charset="0"/>
                  </a:rPr>
                  <a:t> and variance </a:t>
                </a:r>
                <a14:m>
                  <m:oMath xmlns:m="http://schemas.openxmlformats.org/officeDocument/2006/math">
                    <m:sSup>
                      <m:sSupPr>
                        <m:ctrlPr>
                          <a:rPr lang="en-GB" sz="1600" b="0" i="1" smtClean="0">
                            <a:latin typeface="Cambria Math" panose="02040503050406030204" pitchFamily="18" charset="0"/>
                            <a:ea typeface="Cambria Math" panose="02040503050406030204" pitchFamily="18" charset="0"/>
                          </a:rPr>
                        </m:ctrlPr>
                      </m:sSupPr>
                      <m:e>
                        <m:r>
                          <a:rPr lang="en-GB" sz="1600" i="1" smtClean="0">
                            <a:latin typeface="Cambria Math" panose="02040503050406030204" pitchFamily="18" charset="0"/>
                            <a:ea typeface="Cambria Math" panose="02040503050406030204" pitchFamily="18" charset="0"/>
                          </a:rPr>
                          <m:t>𝜎</m:t>
                        </m:r>
                      </m:e>
                      <m:sup>
                        <m:r>
                          <a:rPr lang="en-GB" sz="1600" b="0" i="1" smtClean="0">
                            <a:latin typeface="Cambria Math" panose="02040503050406030204" pitchFamily="18" charset="0"/>
                            <a:ea typeface="Cambria Math" panose="02040503050406030204" pitchFamily="18" charset="0"/>
                          </a:rPr>
                          <m:t>2</m:t>
                        </m:r>
                      </m:sup>
                    </m:sSup>
                  </m:oMath>
                </a14:m>
                <a:r>
                  <a:rPr lang="en-GB" sz="1600" dirty="0">
                    <a:latin typeface="Candara" panose="020E0502030303020204" pitchFamily="34" charset="0"/>
                  </a:rPr>
                  <a:t>. Find the critical region for the test statistic </a:t>
                </a:r>
                <a14:m>
                  <m:oMath xmlns:m="http://schemas.openxmlformats.org/officeDocument/2006/math">
                    <m:acc>
                      <m:accPr>
                        <m:chr m:val="̅"/>
                        <m:ctrlPr>
                          <a:rPr lang="en-GB" sz="1600" i="1" smtClean="0">
                            <a:latin typeface="Cambria Math" panose="02040503050406030204" pitchFamily="18" charset="0"/>
                          </a:rPr>
                        </m:ctrlPr>
                      </m:accPr>
                      <m:e>
                        <m:r>
                          <a:rPr lang="en-GB" sz="1600" b="0" i="1" smtClean="0">
                            <a:latin typeface="Cambria Math" panose="02040503050406030204" pitchFamily="18" charset="0"/>
                          </a:rPr>
                          <m:t>𝑋</m:t>
                        </m:r>
                      </m:e>
                    </m:acc>
                  </m:oMath>
                </a14:m>
                <a:r>
                  <a:rPr lang="en-GB" sz="1600" dirty="0">
                    <a:latin typeface="Candara" panose="020E0502030303020204" pitchFamily="34" charset="0"/>
                  </a:rPr>
                  <a:t> in a hypothesis test on the population mean, given:</a:t>
                </a:r>
              </a:p>
              <a:p>
                <a:endParaRPr lang="en-GB" sz="1600" dirty="0">
                  <a:latin typeface="Candara" panose="020E0502030303020204" pitchFamily="34" charset="0"/>
                </a:endParaRPr>
              </a:p>
              <a:p>
                <a:r>
                  <a:rPr lang="en-GB" sz="1600" b="0" dirty="0">
                    <a:latin typeface="Candara" panose="020E0502030303020204" pitchFamily="34" charset="0"/>
                  </a:rPr>
                  <a:t>Sample size </a:t>
                </a:r>
                <a14:m>
                  <m:oMath xmlns:m="http://schemas.openxmlformats.org/officeDocument/2006/math">
                    <m:r>
                      <a:rPr lang="en-GB" sz="1600" b="0" i="1" smtClean="0">
                        <a:latin typeface="Cambria Math" panose="02040503050406030204" pitchFamily="18" charset="0"/>
                      </a:rPr>
                      <m:t>𝑛</m:t>
                    </m:r>
                    <m:r>
                      <a:rPr lang="en-GB" sz="1600" b="0" i="1" smtClean="0">
                        <a:latin typeface="Cambria Math" panose="02040503050406030204" pitchFamily="18" charset="0"/>
                      </a:rPr>
                      <m:t>=40</m:t>
                    </m:r>
                  </m:oMath>
                </a14:m>
                <a:endParaRPr lang="en-GB" sz="1600" dirty="0">
                  <a:latin typeface="Candara" panose="020E0502030303020204" pitchFamily="34" charset="0"/>
                </a:endParaRPr>
              </a:p>
              <a:p>
                <a:r>
                  <a:rPr lang="en-GB" sz="1600" dirty="0">
                    <a:latin typeface="Candara" panose="020E0502030303020204" pitchFamily="34" charset="0"/>
                    <a:ea typeface="Cambria Math" panose="02040503050406030204" pitchFamily="18" charset="0"/>
                  </a:rPr>
                  <a:t>Population standard deviation </a:t>
                </a:r>
                <a14:m>
                  <m:oMath xmlns:m="http://schemas.openxmlformats.org/officeDocument/2006/math">
                    <m:r>
                      <a:rPr lang="en-GB" sz="1600" i="1" smtClean="0">
                        <a:latin typeface="Cambria Math" panose="02040503050406030204" pitchFamily="18" charset="0"/>
                        <a:ea typeface="Cambria Math" panose="02040503050406030204" pitchFamily="18" charset="0"/>
                      </a:rPr>
                      <m:t>𝜎</m:t>
                    </m:r>
                    <m:r>
                      <a:rPr lang="en-GB" sz="1600" b="0" i="1" smtClean="0">
                        <a:latin typeface="Cambria Math" panose="02040503050406030204" pitchFamily="18" charset="0"/>
                        <a:ea typeface="Cambria Math" panose="02040503050406030204" pitchFamily="18" charset="0"/>
                      </a:rPr>
                      <m:t>=4</m:t>
                    </m:r>
                  </m:oMath>
                </a14:m>
                <a:endParaRPr lang="en-GB" sz="1600" dirty="0">
                  <a:latin typeface="Candara" panose="020E0502030303020204" pitchFamily="34" charset="0"/>
                </a:endParaRPr>
              </a:p>
              <a:p>
                <a:r>
                  <a:rPr lang="en-GB" sz="1600" dirty="0">
                    <a:latin typeface="Candara" panose="020E0502030303020204" pitchFamily="34" charset="0"/>
                  </a:rPr>
                  <a:t>10% significance level</a:t>
                </a:r>
              </a:p>
              <a:p>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r>
                        <a:rPr lang="en-GB" sz="1600" b="0" i="1" smtClean="0">
                          <a:latin typeface="Cambria Math" panose="02040503050406030204" pitchFamily="18" charset="0"/>
                        </a:rPr>
                        <m:t>: </m:t>
                      </m:r>
                      <m:r>
                        <a:rPr lang="en-GB" sz="1600" b="0" i="1" smtClean="0">
                          <a:latin typeface="Cambria Math" panose="02040503050406030204" pitchFamily="18" charset="0"/>
                          <a:ea typeface="Cambria Math" panose="02040503050406030204" pitchFamily="18" charset="0"/>
                        </a:rPr>
                        <m:t>𝜇</m:t>
                      </m:r>
                      <m:r>
                        <a:rPr lang="en-GB" sz="1600" b="0" i="1" smtClean="0">
                          <a:latin typeface="Cambria Math" panose="02040503050406030204" pitchFamily="18" charset="0"/>
                          <a:ea typeface="Cambria Math" panose="02040503050406030204" pitchFamily="18" charset="0"/>
                        </a:rPr>
                        <m:t>=50</m:t>
                      </m:r>
                    </m:oMath>
                  </m:oMathPara>
                </a14:m>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 </m:t>
                      </m:r>
                      <m:r>
                        <a:rPr lang="en-GB" sz="1600" b="0" i="1" smtClean="0">
                          <a:latin typeface="Cambria Math" panose="02040503050406030204" pitchFamily="18" charset="0"/>
                          <a:ea typeface="Cambria Math" panose="02040503050406030204" pitchFamily="18" charset="0"/>
                        </a:rPr>
                        <m:t>𝜇</m:t>
                      </m:r>
                      <m:r>
                        <a:rPr lang="en-GB" sz="1600" b="0" i="1" smtClean="0">
                          <a:latin typeface="Cambria Math" panose="02040503050406030204" pitchFamily="18" charset="0"/>
                          <a:ea typeface="Cambria Math" panose="02040503050406030204" pitchFamily="18" charset="0"/>
                        </a:rPr>
                        <m:t>&gt;50</m:t>
                      </m:r>
                    </m:oMath>
                  </m:oMathPara>
                </a14:m>
                <a:endParaRPr lang="en-GB" sz="16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3046988"/>
              </a:xfrm>
              <a:prstGeom prst="rect">
                <a:avLst/>
              </a:prstGeom>
              <a:blipFill>
                <a:blip r:embed="rId2"/>
                <a:stretch>
                  <a:fillRect l="-667" t="-601" r="-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3046988"/>
              </a:xfrm>
              <a:prstGeom prst="rect">
                <a:avLst/>
              </a:prstGeom>
              <a:noFill/>
            </p:spPr>
            <p:txBody>
              <a:bodyPr wrap="square" rtlCol="0">
                <a:spAutoFit/>
              </a:bodyPr>
              <a:lstStyle/>
              <a:p>
                <a:r>
                  <a:rPr lang="en-GB" sz="1600" dirty="0">
                    <a:latin typeface="Candara" panose="020E0502030303020204" pitchFamily="34" charset="0"/>
                  </a:rPr>
                  <a:t>A random sample of size </a:t>
                </a:r>
                <a14:m>
                  <m:oMath xmlns:m="http://schemas.openxmlformats.org/officeDocument/2006/math">
                    <m:r>
                      <a:rPr lang="en-GB" sz="1600" i="1">
                        <a:latin typeface="Cambria Math" panose="02040503050406030204" pitchFamily="18" charset="0"/>
                      </a:rPr>
                      <m:t>𝑛</m:t>
                    </m:r>
                  </m:oMath>
                </a14:m>
                <a:r>
                  <a:rPr lang="en-GB" sz="1600" dirty="0">
                    <a:latin typeface="Candara" panose="020E0502030303020204" pitchFamily="34" charset="0"/>
                  </a:rPr>
                  <a:t> is taken from a population </a:t>
                </a:r>
                <a14:m>
                  <m:oMath xmlns:m="http://schemas.openxmlformats.org/officeDocument/2006/math">
                    <m:r>
                      <a:rPr lang="en-GB" sz="1600" i="1">
                        <a:latin typeface="Cambria Math" panose="02040503050406030204" pitchFamily="18" charset="0"/>
                      </a:rPr>
                      <m:t>𝑋</m:t>
                    </m:r>
                  </m:oMath>
                </a14:m>
                <a:r>
                  <a:rPr lang="en-GB" sz="1600" dirty="0">
                    <a:latin typeface="Candara" panose="020E0502030303020204" pitchFamily="34" charset="0"/>
                  </a:rPr>
                  <a:t> having a normal distribution with mean </a:t>
                </a:r>
                <a14:m>
                  <m:oMath xmlns:m="http://schemas.openxmlformats.org/officeDocument/2006/math">
                    <m:r>
                      <a:rPr lang="en-GB" sz="1600" i="1">
                        <a:latin typeface="Cambria Math" panose="02040503050406030204" pitchFamily="18" charset="0"/>
                        <a:ea typeface="Cambria Math" panose="02040503050406030204" pitchFamily="18" charset="0"/>
                      </a:rPr>
                      <m:t>𝜇</m:t>
                    </m:r>
                  </m:oMath>
                </a14:m>
                <a:r>
                  <a:rPr lang="en-GB" sz="1600" dirty="0">
                    <a:latin typeface="Candara" panose="020E0502030303020204" pitchFamily="34" charset="0"/>
                  </a:rPr>
                  <a:t> and variance </a:t>
                </a:r>
                <a14:m>
                  <m:oMath xmlns:m="http://schemas.openxmlformats.org/officeDocument/2006/math">
                    <m:sSup>
                      <m:sSupPr>
                        <m:ctrlPr>
                          <a:rPr lang="en-GB" sz="1600" i="1">
                            <a:latin typeface="Cambria Math" panose="02040503050406030204" pitchFamily="18" charset="0"/>
                            <a:ea typeface="Cambria Math" panose="02040503050406030204" pitchFamily="18" charset="0"/>
                          </a:rPr>
                        </m:ctrlPr>
                      </m:sSupPr>
                      <m:e>
                        <m:r>
                          <a:rPr lang="en-GB" sz="1600" i="1">
                            <a:latin typeface="Cambria Math" panose="02040503050406030204" pitchFamily="18" charset="0"/>
                            <a:ea typeface="Cambria Math" panose="02040503050406030204" pitchFamily="18" charset="0"/>
                          </a:rPr>
                          <m:t>𝜎</m:t>
                        </m:r>
                      </m:e>
                      <m:sup>
                        <m:r>
                          <a:rPr lang="en-GB" sz="1600" i="1">
                            <a:latin typeface="Cambria Math" panose="02040503050406030204" pitchFamily="18" charset="0"/>
                            <a:ea typeface="Cambria Math" panose="02040503050406030204" pitchFamily="18" charset="0"/>
                          </a:rPr>
                          <m:t>2</m:t>
                        </m:r>
                      </m:sup>
                    </m:sSup>
                  </m:oMath>
                </a14:m>
                <a:r>
                  <a:rPr lang="en-GB" sz="1600" dirty="0">
                    <a:latin typeface="Candara" panose="020E0502030303020204" pitchFamily="34" charset="0"/>
                  </a:rPr>
                  <a:t>. Find the critical region for the test statistic </a:t>
                </a:r>
                <a14:m>
                  <m:oMath xmlns:m="http://schemas.openxmlformats.org/officeDocument/2006/math">
                    <m:acc>
                      <m:accPr>
                        <m:chr m:val="̅"/>
                        <m:ctrlPr>
                          <a:rPr lang="en-GB" sz="1600" i="1">
                            <a:latin typeface="Cambria Math" panose="02040503050406030204" pitchFamily="18" charset="0"/>
                          </a:rPr>
                        </m:ctrlPr>
                      </m:accPr>
                      <m:e>
                        <m:r>
                          <a:rPr lang="en-GB" sz="1600" i="1">
                            <a:latin typeface="Cambria Math" panose="02040503050406030204" pitchFamily="18" charset="0"/>
                          </a:rPr>
                          <m:t>𝑋</m:t>
                        </m:r>
                      </m:e>
                    </m:acc>
                  </m:oMath>
                </a14:m>
                <a:r>
                  <a:rPr lang="en-GB" sz="1600" dirty="0">
                    <a:latin typeface="Candara" panose="020E0502030303020204" pitchFamily="34" charset="0"/>
                  </a:rPr>
                  <a:t> in a hypothesis test on the population mean, given:</a:t>
                </a:r>
              </a:p>
              <a:p>
                <a:endParaRPr lang="en-GB" sz="1600" dirty="0">
                  <a:latin typeface="Candara" panose="020E0502030303020204" pitchFamily="34" charset="0"/>
                </a:endParaRPr>
              </a:p>
              <a:p>
                <a:r>
                  <a:rPr lang="en-GB" sz="1600" dirty="0">
                    <a:latin typeface="Candara" panose="020E0502030303020204" pitchFamily="34" charset="0"/>
                  </a:rPr>
                  <a:t>Sample size </a:t>
                </a:r>
                <a14:m>
                  <m:oMath xmlns:m="http://schemas.openxmlformats.org/officeDocument/2006/math">
                    <m:r>
                      <a:rPr lang="en-GB" sz="1600" i="1">
                        <a:latin typeface="Cambria Math" panose="02040503050406030204" pitchFamily="18" charset="0"/>
                      </a:rPr>
                      <m:t>𝑛</m:t>
                    </m:r>
                    <m:r>
                      <a:rPr lang="en-GB" sz="1600" i="1">
                        <a:latin typeface="Cambria Math" panose="02040503050406030204" pitchFamily="18" charset="0"/>
                      </a:rPr>
                      <m:t>=30</m:t>
                    </m:r>
                  </m:oMath>
                </a14:m>
                <a:endParaRPr lang="en-GB" sz="1600" dirty="0">
                  <a:latin typeface="Candara" panose="020E0502030303020204" pitchFamily="34" charset="0"/>
                </a:endParaRPr>
              </a:p>
              <a:p>
                <a:r>
                  <a:rPr lang="en-GB" sz="1600" dirty="0">
                    <a:latin typeface="Candara" panose="020E0502030303020204" pitchFamily="34" charset="0"/>
                    <a:ea typeface="Cambria Math" panose="02040503050406030204" pitchFamily="18" charset="0"/>
                  </a:rPr>
                  <a:t>Population standard deviation </a:t>
                </a:r>
                <a14:m>
                  <m:oMath xmlns:m="http://schemas.openxmlformats.org/officeDocument/2006/math">
                    <m:r>
                      <a:rPr lang="en-GB" sz="1600" i="1">
                        <a:latin typeface="Cambria Math" panose="02040503050406030204" pitchFamily="18" charset="0"/>
                        <a:ea typeface="Cambria Math" panose="02040503050406030204" pitchFamily="18" charset="0"/>
                      </a:rPr>
                      <m:t>𝜎</m:t>
                    </m:r>
                    <m:r>
                      <a:rPr lang="en-GB" sz="1600" i="1">
                        <a:latin typeface="Cambria Math" panose="02040503050406030204" pitchFamily="18" charset="0"/>
                        <a:ea typeface="Cambria Math" panose="02040503050406030204" pitchFamily="18" charset="0"/>
                      </a:rPr>
                      <m:t>=4</m:t>
                    </m:r>
                  </m:oMath>
                </a14:m>
                <a:endParaRPr lang="en-GB" sz="1600" dirty="0">
                  <a:latin typeface="Candara" panose="020E0502030303020204" pitchFamily="34" charset="0"/>
                </a:endParaRPr>
              </a:p>
              <a:p>
                <a:r>
                  <a:rPr lang="en-GB" sz="1600" dirty="0">
                    <a:latin typeface="Candara" panose="020E0502030303020204" pitchFamily="34" charset="0"/>
                  </a:rPr>
                  <a:t>5% significance level</a:t>
                </a:r>
              </a:p>
              <a:p>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𝐻</m:t>
                          </m:r>
                        </m:e>
                        <m:sub>
                          <m:r>
                            <a:rPr lang="en-GB" sz="1600" i="1">
                              <a:latin typeface="Cambria Math" panose="02040503050406030204" pitchFamily="18" charset="0"/>
                            </a:rPr>
                            <m:t>0</m:t>
                          </m:r>
                        </m:sub>
                      </m:sSub>
                      <m:r>
                        <a:rPr lang="en-GB" sz="1600" i="1">
                          <a:latin typeface="Cambria Math" panose="02040503050406030204" pitchFamily="18" charset="0"/>
                        </a:rPr>
                        <m:t>: </m:t>
                      </m:r>
                      <m:r>
                        <a:rPr lang="en-GB" sz="1600" i="1">
                          <a:latin typeface="Cambria Math" panose="02040503050406030204" pitchFamily="18" charset="0"/>
                          <a:ea typeface="Cambria Math" panose="02040503050406030204" pitchFamily="18" charset="0"/>
                        </a:rPr>
                        <m:t>𝜇</m:t>
                      </m:r>
                      <m:r>
                        <a:rPr lang="en-GB" sz="1600" i="1">
                          <a:latin typeface="Cambria Math" panose="02040503050406030204" pitchFamily="18" charset="0"/>
                          <a:ea typeface="Cambria Math" panose="02040503050406030204" pitchFamily="18" charset="0"/>
                        </a:rPr>
                        <m:t>=50</m:t>
                      </m:r>
                    </m:oMath>
                  </m:oMathPara>
                </a14:m>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𝐻</m:t>
                          </m:r>
                        </m:e>
                        <m:sub>
                          <m:r>
                            <a:rPr lang="en-GB" sz="1600" i="1">
                              <a:latin typeface="Cambria Math" panose="02040503050406030204" pitchFamily="18" charset="0"/>
                            </a:rPr>
                            <m:t>1</m:t>
                          </m:r>
                        </m:sub>
                      </m:sSub>
                      <m:r>
                        <a:rPr lang="en-GB" sz="1600" i="1">
                          <a:latin typeface="Cambria Math" panose="02040503050406030204" pitchFamily="18" charset="0"/>
                        </a:rPr>
                        <m:t>: </m:t>
                      </m:r>
                      <m:r>
                        <a:rPr lang="en-GB" sz="1600" i="1">
                          <a:latin typeface="Cambria Math" panose="02040503050406030204" pitchFamily="18" charset="0"/>
                          <a:ea typeface="Cambria Math" panose="02040503050406030204" pitchFamily="18" charset="0"/>
                        </a:rPr>
                        <m:t>𝜇</m:t>
                      </m:r>
                      <m:r>
                        <a:rPr lang="en-GB" sz="1600" b="0" i="1" smtClean="0">
                          <a:latin typeface="Cambria Math" panose="02040503050406030204" pitchFamily="18" charset="0"/>
                          <a:ea typeface="Cambria Math" panose="02040503050406030204" pitchFamily="18" charset="0"/>
                        </a:rPr>
                        <m:t>&gt;</m:t>
                      </m:r>
                      <m:r>
                        <a:rPr lang="en-GB" sz="1600" i="1">
                          <a:latin typeface="Cambria Math" panose="02040503050406030204" pitchFamily="18" charset="0"/>
                          <a:ea typeface="Cambria Math" panose="02040503050406030204" pitchFamily="18" charset="0"/>
                        </a:rPr>
                        <m:t>50</m:t>
                      </m:r>
                    </m:oMath>
                  </m:oMathPara>
                </a14:m>
                <a:endParaRPr lang="en-GB" sz="16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3046988"/>
              </a:xfrm>
              <a:prstGeom prst="rect">
                <a:avLst/>
              </a:prstGeom>
              <a:blipFill>
                <a:blip r:embed="rId3"/>
                <a:stretch>
                  <a:fillRect l="-800" t="-600" r="-5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66983" y="3429000"/>
                <a:ext cx="4572001" cy="3259097"/>
              </a:xfrm>
              <a:prstGeom prst="rect">
                <a:avLst/>
              </a:prstGeom>
            </p:spPr>
            <p:txBody>
              <a:bodyPr wrap="square">
                <a:spAutoFit/>
              </a:bodyPr>
              <a:lstStyle/>
              <a:p>
                <a:r>
                  <a:rPr lang="en-GB" sz="1400" b="0" dirty="0">
                    <a:solidFill>
                      <a:srgbClr val="FF0000"/>
                    </a:solidFill>
                    <a:latin typeface="Candara" panose="020E0502030303020204" pitchFamily="34" charset="0"/>
                  </a:rPr>
                  <a:t>Assume </a:t>
                </a:r>
                <a14:m>
                  <m:oMath xmlns:m="http://schemas.openxmlformats.org/officeDocument/2006/math">
                    <m:sSub>
                      <m:sSubPr>
                        <m:ctrlPr>
                          <a:rPr lang="en-GB" sz="1400" b="0" i="1" smtClean="0">
                            <a:solidFill>
                              <a:srgbClr val="FF0000"/>
                            </a:solidFill>
                            <a:latin typeface="Cambria Math" panose="02040503050406030204" pitchFamily="18" charset="0"/>
                          </a:rPr>
                        </m:ctrlPr>
                      </m:sSubPr>
                      <m:e>
                        <m:r>
                          <a:rPr lang="en-GB" sz="1400" b="0" i="1" smtClean="0">
                            <a:solidFill>
                              <a:srgbClr val="FF0000"/>
                            </a:solidFill>
                            <a:latin typeface="Cambria Math" panose="02040503050406030204" pitchFamily="18" charset="0"/>
                          </a:rPr>
                          <m:t>𝐻</m:t>
                        </m:r>
                      </m:e>
                      <m:sub>
                        <m:r>
                          <a:rPr lang="en-GB" sz="1400" b="0" i="1" smtClean="0">
                            <a:solidFill>
                              <a:srgbClr val="FF0000"/>
                            </a:solidFill>
                            <a:latin typeface="Cambria Math" panose="02040503050406030204" pitchFamily="18" charset="0"/>
                          </a:rPr>
                          <m:t>0</m:t>
                        </m:r>
                      </m:sub>
                    </m:sSub>
                  </m:oMath>
                </a14:m>
                <a:r>
                  <a:rPr lang="en-GB" sz="1400" b="0" dirty="0">
                    <a:solidFill>
                      <a:srgbClr val="FF0000"/>
                    </a:solidFill>
                    <a:latin typeface="Candara" panose="020E0502030303020204" pitchFamily="34" charset="0"/>
                  </a:rPr>
                  <a:t> true: </a:t>
                </a:r>
                <a14:m>
                  <m:oMath xmlns:m="http://schemas.openxmlformats.org/officeDocument/2006/math">
                    <m:r>
                      <a:rPr lang="en-GB" sz="1400" b="0" i="1" smtClean="0">
                        <a:solidFill>
                          <a:srgbClr val="FF0000"/>
                        </a:solidFill>
                        <a:latin typeface="Cambria Math" panose="02040503050406030204" pitchFamily="18" charset="0"/>
                      </a:rPr>
                      <m:t>𝑋</m:t>
                    </m:r>
                    <m:r>
                      <a:rPr lang="en-GB" sz="1400" b="0" i="1" smtClean="0">
                        <a:solidFill>
                          <a:srgbClr val="FF0000"/>
                        </a:solidFill>
                        <a:latin typeface="Cambria Math" panose="02040503050406030204" pitchFamily="18" charset="0"/>
                        <a:ea typeface="Cambria Math" panose="02040503050406030204" pitchFamily="18" charset="0"/>
                      </a:rPr>
                      <m:t>~</m:t>
                    </m:r>
                    <m:r>
                      <a:rPr lang="en-GB" sz="1400" b="0" i="1" smtClean="0">
                        <a:solidFill>
                          <a:srgbClr val="FF0000"/>
                        </a:solidFill>
                        <a:latin typeface="Cambria Math" panose="02040503050406030204" pitchFamily="18" charset="0"/>
                        <a:ea typeface="Cambria Math" panose="02040503050406030204" pitchFamily="18" charset="0"/>
                      </a:rPr>
                      <m:t>𝑁</m:t>
                    </m:r>
                    <m:d>
                      <m:dPr>
                        <m:ctrlPr>
                          <a:rPr lang="en-GB" sz="1400" b="0" i="1" smtClean="0">
                            <a:solidFill>
                              <a:srgbClr val="FF0000"/>
                            </a:solidFill>
                            <a:latin typeface="Cambria Math" panose="02040503050406030204" pitchFamily="18" charset="0"/>
                            <a:ea typeface="Cambria Math" panose="02040503050406030204" pitchFamily="18" charset="0"/>
                          </a:rPr>
                        </m:ctrlPr>
                      </m:dPr>
                      <m:e>
                        <m:sSup>
                          <m:sSupPr>
                            <m:ctrlPr>
                              <a:rPr lang="en-GB" sz="1400" b="0" i="1" smtClean="0">
                                <a:solidFill>
                                  <a:srgbClr val="FF0000"/>
                                </a:solidFill>
                                <a:latin typeface="Cambria Math" panose="02040503050406030204" pitchFamily="18" charset="0"/>
                                <a:ea typeface="Cambria Math" panose="02040503050406030204" pitchFamily="18" charset="0"/>
                              </a:rPr>
                            </m:ctrlPr>
                          </m:sSupPr>
                          <m:e>
                            <m:r>
                              <a:rPr lang="en-GB" sz="1400" b="0" i="1" smtClean="0">
                                <a:solidFill>
                                  <a:srgbClr val="FF0000"/>
                                </a:solidFill>
                                <a:latin typeface="Cambria Math" panose="02040503050406030204" pitchFamily="18" charset="0"/>
                                <a:ea typeface="Cambria Math" panose="02040503050406030204" pitchFamily="18" charset="0"/>
                              </a:rPr>
                              <m:t>50,4</m:t>
                            </m:r>
                          </m:e>
                          <m:sup>
                            <m:r>
                              <a:rPr lang="en-GB" sz="1400" b="0" i="1" smtClean="0">
                                <a:solidFill>
                                  <a:srgbClr val="FF0000"/>
                                </a:solidFill>
                                <a:latin typeface="Cambria Math" panose="02040503050406030204" pitchFamily="18" charset="0"/>
                                <a:ea typeface="Cambria Math" panose="02040503050406030204" pitchFamily="18" charset="0"/>
                              </a:rPr>
                              <m:t>2</m:t>
                            </m:r>
                          </m:sup>
                        </m:sSup>
                        <m:r>
                          <a:rPr lang="en-GB" sz="1400" b="0" i="1" smtClean="0">
                            <a:solidFill>
                              <a:srgbClr val="FF0000"/>
                            </a:solidFill>
                            <a:latin typeface="Cambria Math" panose="02040503050406030204" pitchFamily="18" charset="0"/>
                            <a:ea typeface="Cambria Math" panose="02040503050406030204" pitchFamily="18" charset="0"/>
                          </a:rPr>
                          <m:t> </m:t>
                        </m:r>
                      </m:e>
                    </m:d>
                  </m:oMath>
                </a14:m>
                <a:endParaRPr lang="en-GB" sz="1400" b="0" dirty="0">
                  <a:solidFill>
                    <a:srgbClr val="FF0000"/>
                  </a:solidFill>
                  <a:latin typeface="Candara" panose="020E0502030303020204" pitchFamily="34" charset="0"/>
                  <a:ea typeface="Cambria Math" panose="02040503050406030204" pitchFamily="18" charset="0"/>
                </a:endParaRPr>
              </a:p>
              <a:p>
                <a:r>
                  <a:rPr lang="en-GB" sz="1400" dirty="0">
                    <a:solidFill>
                      <a:srgbClr val="FF0000"/>
                    </a:solidFill>
                    <a:latin typeface="Candara" panose="020E0502030303020204" pitchFamily="34" charset="0"/>
                  </a:rPr>
                  <a:t>                               </a:t>
                </a:r>
                <a14:m>
                  <m:oMath xmlns:m="http://schemas.openxmlformats.org/officeDocument/2006/math">
                    <m:acc>
                      <m:accPr>
                        <m:chr m:val="̅"/>
                        <m:ctrlPr>
                          <a:rPr lang="en-GB" sz="1400" i="1" smtClean="0">
                            <a:solidFill>
                              <a:srgbClr val="FF0000"/>
                            </a:solidFill>
                            <a:latin typeface="Cambria Math" panose="02040503050406030204" pitchFamily="18" charset="0"/>
                          </a:rPr>
                        </m:ctrlPr>
                      </m:accPr>
                      <m:e>
                        <m:r>
                          <a:rPr lang="en-GB" sz="1400" b="0" i="1" smtClean="0">
                            <a:solidFill>
                              <a:srgbClr val="FF0000"/>
                            </a:solidFill>
                            <a:latin typeface="Cambria Math" panose="02040503050406030204" pitchFamily="18" charset="0"/>
                          </a:rPr>
                          <m:t>𝑋</m:t>
                        </m:r>
                      </m:e>
                    </m:acc>
                    <m:r>
                      <a:rPr lang="en-GB" sz="1400" i="1" smtClean="0">
                        <a:solidFill>
                          <a:srgbClr val="FF0000"/>
                        </a:solidFill>
                        <a:latin typeface="Cambria Math" panose="02040503050406030204" pitchFamily="18" charset="0"/>
                        <a:ea typeface="Cambria Math" panose="02040503050406030204" pitchFamily="18" charset="0"/>
                      </a:rPr>
                      <m:t>~</m:t>
                    </m:r>
                    <m:r>
                      <a:rPr lang="en-GB" sz="1400" b="0" i="1" smtClean="0">
                        <a:solidFill>
                          <a:srgbClr val="FF0000"/>
                        </a:solidFill>
                        <a:latin typeface="Cambria Math" panose="02040503050406030204" pitchFamily="18" charset="0"/>
                        <a:ea typeface="Cambria Math" panose="02040503050406030204" pitchFamily="18" charset="0"/>
                      </a:rPr>
                      <m:t>𝑁</m:t>
                    </m:r>
                    <m:r>
                      <a:rPr lang="en-GB" sz="1400" b="0" i="1" smtClean="0">
                        <a:solidFill>
                          <a:srgbClr val="FF0000"/>
                        </a:solidFill>
                        <a:latin typeface="Cambria Math" panose="02040503050406030204" pitchFamily="18" charset="0"/>
                        <a:ea typeface="Cambria Math" panose="02040503050406030204" pitchFamily="18" charset="0"/>
                      </a:rPr>
                      <m:t>(50,</m:t>
                    </m:r>
                    <m:f>
                      <m:fPr>
                        <m:ctrlPr>
                          <a:rPr lang="en-GB" sz="1400" b="0" i="1" smtClean="0">
                            <a:solidFill>
                              <a:srgbClr val="FF0000"/>
                            </a:solidFill>
                            <a:latin typeface="Cambria Math" panose="02040503050406030204" pitchFamily="18" charset="0"/>
                            <a:ea typeface="Cambria Math" panose="02040503050406030204" pitchFamily="18" charset="0"/>
                          </a:rPr>
                        </m:ctrlPr>
                      </m:fPr>
                      <m:num>
                        <m:sSup>
                          <m:sSupPr>
                            <m:ctrlPr>
                              <a:rPr lang="en-GB" sz="1400" b="0" i="1" smtClean="0">
                                <a:solidFill>
                                  <a:srgbClr val="FF0000"/>
                                </a:solidFill>
                                <a:latin typeface="Cambria Math" panose="02040503050406030204" pitchFamily="18" charset="0"/>
                                <a:ea typeface="Cambria Math" panose="02040503050406030204" pitchFamily="18" charset="0"/>
                              </a:rPr>
                            </m:ctrlPr>
                          </m:sSupPr>
                          <m:e>
                            <m:r>
                              <a:rPr lang="en-GB" sz="1400" b="0" i="1" smtClean="0">
                                <a:solidFill>
                                  <a:srgbClr val="FF0000"/>
                                </a:solidFill>
                                <a:latin typeface="Cambria Math" panose="02040503050406030204" pitchFamily="18" charset="0"/>
                                <a:ea typeface="Cambria Math" panose="02040503050406030204" pitchFamily="18" charset="0"/>
                              </a:rPr>
                              <m:t>4</m:t>
                            </m:r>
                          </m:e>
                          <m:sup>
                            <m:r>
                              <a:rPr lang="en-GB" sz="1400" b="0" i="1" smtClean="0">
                                <a:solidFill>
                                  <a:srgbClr val="FF0000"/>
                                </a:solidFill>
                                <a:latin typeface="Cambria Math" panose="02040503050406030204" pitchFamily="18" charset="0"/>
                                <a:ea typeface="Cambria Math" panose="02040503050406030204" pitchFamily="18" charset="0"/>
                              </a:rPr>
                              <m:t>2</m:t>
                            </m:r>
                          </m:sup>
                        </m:sSup>
                      </m:num>
                      <m:den>
                        <m:r>
                          <a:rPr lang="en-GB" sz="1400" b="0" i="1" smtClean="0">
                            <a:solidFill>
                              <a:srgbClr val="FF0000"/>
                            </a:solidFill>
                            <a:latin typeface="Cambria Math" panose="02040503050406030204" pitchFamily="18" charset="0"/>
                            <a:ea typeface="Cambria Math" panose="02040503050406030204" pitchFamily="18" charset="0"/>
                          </a:rPr>
                          <m:t>30</m:t>
                        </m:r>
                      </m:den>
                    </m:f>
                    <m:r>
                      <a:rPr lang="en-GB" sz="1400" b="0" i="1" smtClean="0">
                        <a:solidFill>
                          <a:srgbClr val="FF0000"/>
                        </a:solidFill>
                        <a:latin typeface="Cambria Math" panose="02040503050406030204" pitchFamily="18" charset="0"/>
                        <a:ea typeface="Cambria Math" panose="02040503050406030204" pitchFamily="18" charset="0"/>
                      </a:rPr>
                      <m:t>)</m:t>
                    </m:r>
                  </m:oMath>
                </a14:m>
                <a:endParaRPr lang="en-GB" sz="1400" dirty="0">
                  <a:solidFill>
                    <a:srgbClr val="FF0000"/>
                  </a:solidFill>
                  <a:latin typeface="Candara" panose="020E0502030303020204" pitchFamily="34" charset="0"/>
                </a:endParaRPr>
              </a:p>
              <a:p>
                <a:r>
                  <a:rPr lang="en-GB" sz="1400" dirty="0">
                    <a:solidFill>
                      <a:srgbClr val="FF0000"/>
                    </a:solidFill>
                    <a:latin typeface="Candara" panose="020E0502030303020204" pitchFamily="34" charset="0"/>
                  </a:rPr>
                  <a:t>                               </a:t>
                </a:r>
                <a14:m>
                  <m:oMath xmlns:m="http://schemas.openxmlformats.org/officeDocument/2006/math">
                    <m:acc>
                      <m:accPr>
                        <m:chr m:val="̅"/>
                        <m:ctrlPr>
                          <a:rPr lang="en-GB" sz="1400" i="1">
                            <a:solidFill>
                              <a:srgbClr val="FF0000"/>
                            </a:solidFill>
                            <a:latin typeface="Cambria Math" panose="02040503050406030204" pitchFamily="18" charset="0"/>
                          </a:rPr>
                        </m:ctrlPr>
                      </m:accPr>
                      <m:e>
                        <m:r>
                          <a:rPr lang="en-GB" sz="1400" i="1">
                            <a:solidFill>
                              <a:srgbClr val="FF0000"/>
                            </a:solidFill>
                            <a:latin typeface="Cambria Math" panose="02040503050406030204" pitchFamily="18" charset="0"/>
                          </a:rPr>
                          <m:t>𝑋</m:t>
                        </m:r>
                      </m:e>
                    </m:acc>
                    <m:r>
                      <a:rPr lang="en-GB" sz="1400" i="1">
                        <a:solidFill>
                          <a:srgbClr val="FF0000"/>
                        </a:solidFill>
                        <a:latin typeface="Cambria Math" panose="02040503050406030204" pitchFamily="18" charset="0"/>
                        <a:ea typeface="Cambria Math" panose="02040503050406030204" pitchFamily="18" charset="0"/>
                      </a:rPr>
                      <m:t>~</m:t>
                    </m:r>
                    <m:r>
                      <a:rPr lang="en-GB" sz="1400" i="1">
                        <a:solidFill>
                          <a:srgbClr val="FF0000"/>
                        </a:solidFill>
                        <a:latin typeface="Cambria Math" panose="02040503050406030204" pitchFamily="18" charset="0"/>
                        <a:ea typeface="Cambria Math" panose="02040503050406030204" pitchFamily="18" charset="0"/>
                      </a:rPr>
                      <m:t>𝑁</m:t>
                    </m:r>
                    <m:r>
                      <a:rPr lang="en-GB" sz="1400" i="1">
                        <a:solidFill>
                          <a:srgbClr val="FF0000"/>
                        </a:solidFill>
                        <a:latin typeface="Cambria Math" panose="02040503050406030204" pitchFamily="18" charset="0"/>
                        <a:ea typeface="Cambria Math" panose="02040503050406030204" pitchFamily="18" charset="0"/>
                      </a:rPr>
                      <m:t>(50,</m:t>
                    </m:r>
                    <m:sSup>
                      <m:sSupPr>
                        <m:ctrlPr>
                          <a:rPr lang="en-GB" sz="1400" b="0" i="1" smtClean="0">
                            <a:solidFill>
                              <a:srgbClr val="FF0000"/>
                            </a:solidFill>
                            <a:latin typeface="Cambria Math" panose="02040503050406030204" pitchFamily="18" charset="0"/>
                            <a:ea typeface="Cambria Math" panose="02040503050406030204" pitchFamily="18" charset="0"/>
                          </a:rPr>
                        </m:ctrlPr>
                      </m:sSupPr>
                      <m:e>
                        <m:d>
                          <m:dPr>
                            <m:ctrlPr>
                              <a:rPr lang="en-GB" sz="1400" b="0" i="1" smtClean="0">
                                <a:solidFill>
                                  <a:srgbClr val="FF0000"/>
                                </a:solidFill>
                                <a:latin typeface="Cambria Math" panose="02040503050406030204" pitchFamily="18" charset="0"/>
                                <a:ea typeface="Cambria Math" panose="02040503050406030204" pitchFamily="18" charset="0"/>
                              </a:rPr>
                            </m:ctrlPr>
                          </m:dPr>
                          <m:e>
                            <m:f>
                              <m:fPr>
                                <m:ctrlPr>
                                  <a:rPr lang="en-GB" sz="1400" b="0" i="1" smtClean="0">
                                    <a:solidFill>
                                      <a:srgbClr val="FF0000"/>
                                    </a:solidFill>
                                    <a:latin typeface="Cambria Math" panose="02040503050406030204" pitchFamily="18" charset="0"/>
                                    <a:ea typeface="Cambria Math" panose="02040503050406030204" pitchFamily="18" charset="0"/>
                                  </a:rPr>
                                </m:ctrlPr>
                              </m:fPr>
                              <m:num>
                                <m:r>
                                  <a:rPr lang="en-GB" sz="1400" b="0" i="1" smtClean="0">
                                    <a:solidFill>
                                      <a:srgbClr val="FF0000"/>
                                    </a:solidFill>
                                    <a:latin typeface="Cambria Math" panose="02040503050406030204" pitchFamily="18" charset="0"/>
                                    <a:ea typeface="Cambria Math" panose="02040503050406030204" pitchFamily="18" charset="0"/>
                                  </a:rPr>
                                  <m:t>4</m:t>
                                </m:r>
                              </m:num>
                              <m:den>
                                <m:rad>
                                  <m:radPr>
                                    <m:degHide m:val="on"/>
                                    <m:ctrlPr>
                                      <a:rPr lang="en-GB" sz="1400" b="0" i="1" smtClean="0">
                                        <a:solidFill>
                                          <a:srgbClr val="FF0000"/>
                                        </a:solidFill>
                                        <a:latin typeface="Cambria Math" panose="02040503050406030204" pitchFamily="18" charset="0"/>
                                        <a:ea typeface="Cambria Math" panose="02040503050406030204" pitchFamily="18" charset="0"/>
                                      </a:rPr>
                                    </m:ctrlPr>
                                  </m:radPr>
                                  <m:deg/>
                                  <m:e>
                                    <m:r>
                                      <a:rPr lang="en-GB" sz="1400" b="0" i="1" smtClean="0">
                                        <a:solidFill>
                                          <a:srgbClr val="FF0000"/>
                                        </a:solidFill>
                                        <a:latin typeface="Cambria Math" panose="02040503050406030204" pitchFamily="18" charset="0"/>
                                        <a:ea typeface="Cambria Math" panose="02040503050406030204" pitchFamily="18" charset="0"/>
                                      </a:rPr>
                                      <m:t>30</m:t>
                                    </m:r>
                                  </m:e>
                                </m:rad>
                              </m:den>
                            </m:f>
                          </m:e>
                        </m:d>
                      </m:e>
                      <m:sup>
                        <m:r>
                          <a:rPr lang="en-GB" sz="1400" b="0" i="1" smtClean="0">
                            <a:solidFill>
                              <a:srgbClr val="FF0000"/>
                            </a:solidFill>
                            <a:latin typeface="Cambria Math" panose="02040503050406030204" pitchFamily="18" charset="0"/>
                            <a:ea typeface="Cambria Math" panose="02040503050406030204" pitchFamily="18" charset="0"/>
                          </a:rPr>
                          <m:t>2</m:t>
                        </m:r>
                      </m:sup>
                    </m:sSup>
                    <m:r>
                      <a:rPr lang="en-GB" sz="1400" b="0" i="1" smtClean="0">
                        <a:solidFill>
                          <a:srgbClr val="FF0000"/>
                        </a:solidFill>
                        <a:latin typeface="Cambria Math" panose="02040503050406030204" pitchFamily="18" charset="0"/>
                        <a:ea typeface="Cambria Math" panose="02040503050406030204" pitchFamily="18" charset="0"/>
                      </a:rPr>
                      <m:t>)</m:t>
                    </m:r>
                  </m:oMath>
                </a14:m>
                <a:endParaRPr lang="en-GB" sz="1400" dirty="0">
                  <a:solidFill>
                    <a:srgbClr val="FF0000"/>
                  </a:solidFill>
                  <a:latin typeface="Candara" panose="020E0502030303020204" pitchFamily="34" charset="0"/>
                </a:endParaRPr>
              </a:p>
              <a:p>
                <a:pPr/>
                <a14:m>
                  <m:oMathPara xmlns:m="http://schemas.openxmlformats.org/officeDocument/2006/math">
                    <m:oMathParaPr>
                      <m:jc m:val="left"/>
                    </m:oMathParaPr>
                    <m:oMath xmlns:m="http://schemas.openxmlformats.org/officeDocument/2006/math">
                      <m:r>
                        <a:rPr lang="en-GB" sz="1400" b="0" i="1" smtClean="0">
                          <a:solidFill>
                            <a:srgbClr val="FF0000"/>
                          </a:solidFill>
                          <a:latin typeface="Cambria Math" panose="02040503050406030204" pitchFamily="18" charset="0"/>
                        </a:rPr>
                        <m:t>𝑍</m:t>
                      </m:r>
                      <m:r>
                        <a:rPr lang="en-GB" sz="1400" b="0" i="1" smtClean="0">
                          <a:solidFill>
                            <a:srgbClr val="FF0000"/>
                          </a:solidFill>
                          <a:latin typeface="Cambria Math" panose="02040503050406030204" pitchFamily="18" charset="0"/>
                        </a:rPr>
                        <m:t>=</m:t>
                      </m:r>
                      <m:f>
                        <m:fPr>
                          <m:ctrlPr>
                            <a:rPr lang="en-GB" sz="1400" b="0" i="1" smtClean="0">
                              <a:solidFill>
                                <a:srgbClr val="FF0000"/>
                              </a:solidFill>
                              <a:latin typeface="Cambria Math" panose="02040503050406030204" pitchFamily="18" charset="0"/>
                            </a:rPr>
                          </m:ctrlPr>
                        </m:fPr>
                        <m:num>
                          <m:acc>
                            <m:accPr>
                              <m:chr m:val="̅"/>
                              <m:ctrlPr>
                                <a:rPr lang="en-GB" sz="1400" b="0" i="1" smtClean="0">
                                  <a:solidFill>
                                    <a:srgbClr val="FF0000"/>
                                  </a:solidFill>
                                  <a:latin typeface="Cambria Math" panose="02040503050406030204" pitchFamily="18" charset="0"/>
                                </a:rPr>
                              </m:ctrlPr>
                            </m:accPr>
                            <m:e>
                              <m:r>
                                <a:rPr lang="en-GB" sz="1400" b="0" i="1" smtClean="0">
                                  <a:solidFill>
                                    <a:srgbClr val="FF0000"/>
                                  </a:solidFill>
                                  <a:latin typeface="Cambria Math" panose="02040503050406030204" pitchFamily="18" charset="0"/>
                                </a:rPr>
                                <m:t>𝑋</m:t>
                              </m:r>
                            </m:e>
                          </m:acc>
                          <m:r>
                            <a:rPr lang="en-GB" sz="1400" b="0" i="1" smtClean="0">
                              <a:solidFill>
                                <a:srgbClr val="FF0000"/>
                              </a:solidFill>
                              <a:latin typeface="Cambria Math" panose="02040503050406030204" pitchFamily="18" charset="0"/>
                            </a:rPr>
                            <m:t>−50</m:t>
                          </m:r>
                        </m:num>
                        <m:den>
                          <m:f>
                            <m:fPr>
                              <m:ctrlPr>
                                <a:rPr lang="en-GB" sz="1400" b="0" i="1" smtClean="0">
                                  <a:solidFill>
                                    <a:srgbClr val="FF0000"/>
                                  </a:solidFill>
                                  <a:latin typeface="Cambria Math" panose="02040503050406030204" pitchFamily="18" charset="0"/>
                                </a:rPr>
                              </m:ctrlPr>
                            </m:fPr>
                            <m:num>
                              <m:r>
                                <a:rPr lang="en-GB" sz="1400" b="0" i="1" smtClean="0">
                                  <a:solidFill>
                                    <a:srgbClr val="FF0000"/>
                                  </a:solidFill>
                                  <a:latin typeface="Cambria Math" panose="02040503050406030204" pitchFamily="18" charset="0"/>
                                </a:rPr>
                                <m:t>4</m:t>
                              </m:r>
                            </m:num>
                            <m:den>
                              <m:rad>
                                <m:radPr>
                                  <m:degHide m:val="on"/>
                                  <m:ctrlPr>
                                    <a:rPr lang="en-GB" sz="1400" b="0" i="1" smtClean="0">
                                      <a:solidFill>
                                        <a:srgbClr val="FF0000"/>
                                      </a:solidFill>
                                      <a:latin typeface="Cambria Math" panose="02040503050406030204" pitchFamily="18" charset="0"/>
                                      <a:ea typeface="Cambria Math" panose="02040503050406030204" pitchFamily="18" charset="0"/>
                                    </a:rPr>
                                  </m:ctrlPr>
                                </m:radPr>
                                <m:deg/>
                                <m:e>
                                  <m:r>
                                    <a:rPr lang="en-GB" sz="1400" b="0" i="1" smtClean="0">
                                      <a:solidFill>
                                        <a:srgbClr val="FF0000"/>
                                      </a:solidFill>
                                      <a:latin typeface="Cambria Math" panose="02040503050406030204" pitchFamily="18" charset="0"/>
                                      <a:ea typeface="Cambria Math" panose="02040503050406030204" pitchFamily="18" charset="0"/>
                                    </a:rPr>
                                    <m:t>30</m:t>
                                  </m:r>
                                </m:e>
                              </m:rad>
                            </m:den>
                          </m:f>
                        </m:den>
                      </m:f>
                    </m:oMath>
                  </m:oMathPara>
                </a14:m>
                <a:endParaRPr lang="en-GB" sz="1400" i="1" dirty="0">
                  <a:solidFill>
                    <a:srgbClr val="FF0000"/>
                  </a:solidFill>
                  <a:latin typeface="Cambria Math" panose="02040503050406030204" pitchFamily="18" charset="0"/>
                </a:endParaRPr>
              </a:p>
              <a:p>
                <a14:m>
                  <m:oMath xmlns:m="http://schemas.openxmlformats.org/officeDocument/2006/math">
                    <m:r>
                      <a:rPr lang="en-GB" sz="1400" i="1" smtClean="0">
                        <a:solidFill>
                          <a:srgbClr val="FF0000"/>
                        </a:solidFill>
                        <a:latin typeface="Cambria Math" panose="02040503050406030204" pitchFamily="18" charset="0"/>
                      </a:rPr>
                      <m:t>𝑃</m:t>
                    </m:r>
                    <m:d>
                      <m:dPr>
                        <m:ctrlPr>
                          <a:rPr lang="en-GB" sz="1400" b="0" i="1" smtClean="0">
                            <a:solidFill>
                              <a:srgbClr val="FF0000"/>
                            </a:solidFill>
                            <a:latin typeface="Cambria Math" panose="02040503050406030204" pitchFamily="18" charset="0"/>
                          </a:rPr>
                        </m:ctrlPr>
                      </m:dPr>
                      <m:e>
                        <m:r>
                          <a:rPr lang="en-GB" sz="1400" b="0" i="1" smtClean="0">
                            <a:solidFill>
                              <a:srgbClr val="FF0000"/>
                            </a:solidFill>
                            <a:latin typeface="Cambria Math" panose="02040503050406030204" pitchFamily="18" charset="0"/>
                          </a:rPr>
                          <m:t>𝑍</m:t>
                        </m:r>
                        <m:r>
                          <a:rPr lang="en-GB" sz="1400" b="0" i="1" smtClean="0">
                            <a:solidFill>
                              <a:srgbClr val="FF0000"/>
                            </a:solidFill>
                            <a:latin typeface="Cambria Math" panose="02040503050406030204" pitchFamily="18" charset="0"/>
                          </a:rPr>
                          <m:t>&gt;</m:t>
                        </m:r>
                        <m:r>
                          <a:rPr lang="en-GB" sz="1400" b="0" i="1" smtClean="0">
                            <a:solidFill>
                              <a:srgbClr val="FF0000"/>
                            </a:solidFill>
                            <a:latin typeface="Cambria Math" panose="02040503050406030204" pitchFamily="18" charset="0"/>
                          </a:rPr>
                          <m:t>𝑧</m:t>
                        </m:r>
                      </m:e>
                    </m:d>
                    <m:r>
                      <a:rPr lang="en-GB" sz="1400" b="0" i="1" smtClean="0">
                        <a:solidFill>
                          <a:srgbClr val="FF0000"/>
                        </a:solidFill>
                        <a:latin typeface="Cambria Math" panose="02040503050406030204" pitchFamily="18" charset="0"/>
                      </a:rPr>
                      <m:t>=0.05</m:t>
                    </m:r>
                  </m:oMath>
                </a14:m>
                <a:r>
                  <a:rPr lang="en-GB" sz="1400" dirty="0">
                    <a:solidFill>
                      <a:srgbClr val="FF0000"/>
                    </a:solidFill>
                    <a:latin typeface="Candara" panose="020E0502030303020204" pitchFamily="34" charset="0"/>
                  </a:rPr>
                  <a:t> -&gt; </a:t>
                </a:r>
                <a14:m>
                  <m:oMath xmlns:m="http://schemas.openxmlformats.org/officeDocument/2006/math">
                    <m:r>
                      <a:rPr lang="en-GB" sz="1400" b="0" i="1" smtClean="0">
                        <a:solidFill>
                          <a:srgbClr val="FF0000"/>
                        </a:solidFill>
                        <a:latin typeface="Cambria Math" panose="02040503050406030204" pitchFamily="18" charset="0"/>
                      </a:rPr>
                      <m:t>𝑧</m:t>
                    </m:r>
                    <m:r>
                      <a:rPr lang="en-GB" sz="1400" b="0" i="1" smtClean="0">
                        <a:solidFill>
                          <a:srgbClr val="FF0000"/>
                        </a:solidFill>
                        <a:latin typeface="Cambria Math" panose="02040503050406030204" pitchFamily="18" charset="0"/>
                      </a:rPr>
                      <m:t>=1.64485…</m:t>
                    </m:r>
                  </m:oMath>
                </a14:m>
                <a:endParaRPr lang="en-GB" sz="1400" dirty="0">
                  <a:solidFill>
                    <a:srgbClr val="FF0000"/>
                  </a:solidFill>
                  <a:latin typeface="Candara" panose="020E0502030303020204" pitchFamily="34" charset="0"/>
                </a:endParaRPr>
              </a:p>
              <a:p>
                <a:pPr/>
                <a14:m>
                  <m:oMathPara xmlns:m="http://schemas.openxmlformats.org/officeDocument/2006/math">
                    <m:oMathParaPr>
                      <m:jc m:val="left"/>
                    </m:oMathParaPr>
                    <m:oMath xmlns:m="http://schemas.openxmlformats.org/officeDocument/2006/math">
                      <m:r>
                        <a:rPr lang="en-GB" sz="1400" b="0" i="1" smtClean="0">
                          <a:solidFill>
                            <a:srgbClr val="FF0000"/>
                          </a:solidFill>
                          <a:latin typeface="Cambria Math" panose="02040503050406030204" pitchFamily="18" charset="0"/>
                        </a:rPr>
                        <m:t>1.64485…=</m:t>
                      </m:r>
                      <m:f>
                        <m:fPr>
                          <m:ctrlPr>
                            <a:rPr lang="en-GB" sz="1400" i="1">
                              <a:solidFill>
                                <a:srgbClr val="FF0000"/>
                              </a:solidFill>
                              <a:latin typeface="Cambria Math" panose="02040503050406030204" pitchFamily="18" charset="0"/>
                            </a:rPr>
                          </m:ctrlPr>
                        </m:fPr>
                        <m:num>
                          <m:acc>
                            <m:accPr>
                              <m:chr m:val="̅"/>
                              <m:ctrlPr>
                                <a:rPr lang="en-GB" sz="1400" i="1">
                                  <a:solidFill>
                                    <a:srgbClr val="FF0000"/>
                                  </a:solidFill>
                                  <a:latin typeface="Cambria Math" panose="02040503050406030204" pitchFamily="18" charset="0"/>
                                </a:rPr>
                              </m:ctrlPr>
                            </m:accPr>
                            <m:e>
                              <m:r>
                                <a:rPr lang="en-GB" sz="1400" i="1">
                                  <a:solidFill>
                                    <a:srgbClr val="FF0000"/>
                                  </a:solidFill>
                                  <a:latin typeface="Cambria Math" panose="02040503050406030204" pitchFamily="18" charset="0"/>
                                </a:rPr>
                                <m:t>𝑋</m:t>
                              </m:r>
                            </m:e>
                          </m:acc>
                          <m:r>
                            <a:rPr lang="en-GB" sz="1400" i="1">
                              <a:solidFill>
                                <a:srgbClr val="FF0000"/>
                              </a:solidFill>
                              <a:latin typeface="Cambria Math" panose="02040503050406030204" pitchFamily="18" charset="0"/>
                            </a:rPr>
                            <m:t>−50</m:t>
                          </m:r>
                        </m:num>
                        <m:den>
                          <m:f>
                            <m:fPr>
                              <m:ctrlPr>
                                <a:rPr lang="en-GB" sz="1400" i="1">
                                  <a:solidFill>
                                    <a:srgbClr val="FF0000"/>
                                  </a:solidFill>
                                  <a:latin typeface="Cambria Math" panose="02040503050406030204" pitchFamily="18" charset="0"/>
                                </a:rPr>
                              </m:ctrlPr>
                            </m:fPr>
                            <m:num>
                              <m:r>
                                <a:rPr lang="en-GB" sz="1400" i="1">
                                  <a:solidFill>
                                    <a:srgbClr val="FF0000"/>
                                  </a:solidFill>
                                  <a:latin typeface="Cambria Math" panose="02040503050406030204" pitchFamily="18" charset="0"/>
                                </a:rPr>
                                <m:t>4</m:t>
                              </m:r>
                            </m:num>
                            <m:den>
                              <m:rad>
                                <m:radPr>
                                  <m:degHide m:val="on"/>
                                  <m:ctrlPr>
                                    <a:rPr lang="en-GB" sz="1400" i="1">
                                      <a:solidFill>
                                        <a:srgbClr val="FF0000"/>
                                      </a:solidFill>
                                      <a:latin typeface="Cambria Math" panose="02040503050406030204" pitchFamily="18" charset="0"/>
                                      <a:ea typeface="Cambria Math" panose="02040503050406030204" pitchFamily="18" charset="0"/>
                                    </a:rPr>
                                  </m:ctrlPr>
                                </m:radPr>
                                <m:deg/>
                                <m:e>
                                  <m:r>
                                    <a:rPr lang="en-GB" sz="1400" b="0" i="1" smtClean="0">
                                      <a:solidFill>
                                        <a:srgbClr val="FF0000"/>
                                      </a:solidFill>
                                      <a:latin typeface="Cambria Math" panose="02040503050406030204" pitchFamily="18" charset="0"/>
                                      <a:ea typeface="Cambria Math" panose="02040503050406030204" pitchFamily="18" charset="0"/>
                                    </a:rPr>
                                    <m:t>3</m:t>
                                  </m:r>
                                  <m:r>
                                    <a:rPr lang="en-GB" sz="1400" i="1">
                                      <a:solidFill>
                                        <a:srgbClr val="FF0000"/>
                                      </a:solidFill>
                                      <a:latin typeface="Cambria Math" panose="02040503050406030204" pitchFamily="18" charset="0"/>
                                      <a:ea typeface="Cambria Math" panose="02040503050406030204" pitchFamily="18" charset="0"/>
                                    </a:rPr>
                                    <m:t>0</m:t>
                                  </m:r>
                                </m:e>
                              </m:rad>
                            </m:den>
                          </m:f>
                        </m:den>
                      </m:f>
                    </m:oMath>
                  </m:oMathPara>
                </a14:m>
                <a:endParaRPr lang="en-GB" sz="1400" dirty="0">
                  <a:solidFill>
                    <a:srgbClr val="FF0000"/>
                  </a:solidFill>
                  <a:latin typeface="Candara" panose="020E0502030303020204" pitchFamily="34" charset="0"/>
                </a:endParaRPr>
              </a:p>
              <a:p>
                <a:pPr/>
                <a14:m>
                  <m:oMathPara xmlns:m="http://schemas.openxmlformats.org/officeDocument/2006/math">
                    <m:oMathParaPr>
                      <m:jc m:val="left"/>
                    </m:oMathParaPr>
                    <m:oMath xmlns:m="http://schemas.openxmlformats.org/officeDocument/2006/math">
                      <m:acc>
                        <m:accPr>
                          <m:chr m:val="̅"/>
                          <m:ctrlPr>
                            <a:rPr lang="en-GB" sz="1400" i="1">
                              <a:solidFill>
                                <a:srgbClr val="FF0000"/>
                              </a:solidFill>
                              <a:latin typeface="Cambria Math" panose="02040503050406030204" pitchFamily="18" charset="0"/>
                            </a:rPr>
                          </m:ctrlPr>
                        </m:accPr>
                        <m:e>
                          <m:r>
                            <a:rPr lang="en-GB" sz="1400" i="1">
                              <a:solidFill>
                                <a:srgbClr val="FF0000"/>
                              </a:solidFill>
                              <a:latin typeface="Cambria Math" panose="02040503050406030204" pitchFamily="18" charset="0"/>
                            </a:rPr>
                            <m:t>𝑋</m:t>
                          </m:r>
                        </m:e>
                      </m:acc>
                      <m:r>
                        <a:rPr lang="en-GB" sz="1400" i="1">
                          <a:solidFill>
                            <a:srgbClr val="FF0000"/>
                          </a:solidFill>
                          <a:latin typeface="Cambria Math" panose="02040503050406030204" pitchFamily="18" charset="0"/>
                        </a:rPr>
                        <m:t>=</m:t>
                      </m:r>
                      <m:r>
                        <a:rPr lang="en-GB" sz="1400" b="0" i="1" smtClean="0">
                          <a:solidFill>
                            <a:srgbClr val="FF0000"/>
                          </a:solidFill>
                          <a:latin typeface="Cambria Math" panose="02040503050406030204" pitchFamily="18" charset="0"/>
                        </a:rPr>
                        <m:t>1.64485</m:t>
                      </m:r>
                      <m:r>
                        <a:rPr lang="en-GB" sz="1400" i="1">
                          <a:solidFill>
                            <a:srgbClr val="FF0000"/>
                          </a:solidFill>
                          <a:latin typeface="Cambria Math" panose="02040503050406030204" pitchFamily="18" charset="0"/>
                        </a:rPr>
                        <m:t>…</m:t>
                      </m:r>
                      <m:r>
                        <a:rPr lang="en-GB" sz="1400" i="1">
                          <a:solidFill>
                            <a:srgbClr val="FF0000"/>
                          </a:solidFill>
                          <a:latin typeface="Cambria Math" panose="02040503050406030204" pitchFamily="18" charset="0"/>
                          <a:ea typeface="Cambria Math" panose="02040503050406030204" pitchFamily="18" charset="0"/>
                        </a:rPr>
                        <m:t>×</m:t>
                      </m:r>
                      <m:f>
                        <m:fPr>
                          <m:ctrlPr>
                            <a:rPr lang="en-GB" sz="1400" i="1">
                              <a:solidFill>
                                <a:srgbClr val="FF0000"/>
                              </a:solidFill>
                              <a:latin typeface="Cambria Math" panose="02040503050406030204" pitchFamily="18" charset="0"/>
                              <a:ea typeface="Cambria Math" panose="02040503050406030204" pitchFamily="18" charset="0"/>
                            </a:rPr>
                          </m:ctrlPr>
                        </m:fPr>
                        <m:num>
                          <m:r>
                            <a:rPr lang="en-GB" sz="1400" i="1">
                              <a:solidFill>
                                <a:srgbClr val="FF0000"/>
                              </a:solidFill>
                              <a:latin typeface="Cambria Math" panose="02040503050406030204" pitchFamily="18" charset="0"/>
                              <a:ea typeface="Cambria Math" panose="02040503050406030204" pitchFamily="18" charset="0"/>
                            </a:rPr>
                            <m:t>4</m:t>
                          </m:r>
                        </m:num>
                        <m:den>
                          <m:rad>
                            <m:radPr>
                              <m:degHide m:val="on"/>
                              <m:ctrlPr>
                                <a:rPr lang="en-GB" sz="1400" i="1">
                                  <a:solidFill>
                                    <a:srgbClr val="FF0000"/>
                                  </a:solidFill>
                                  <a:latin typeface="Cambria Math" panose="02040503050406030204" pitchFamily="18" charset="0"/>
                                  <a:ea typeface="Cambria Math" panose="02040503050406030204" pitchFamily="18" charset="0"/>
                                </a:rPr>
                              </m:ctrlPr>
                            </m:radPr>
                            <m:deg/>
                            <m:e>
                              <m:r>
                                <a:rPr lang="en-GB" sz="1400" b="0" i="1" smtClean="0">
                                  <a:solidFill>
                                    <a:srgbClr val="FF0000"/>
                                  </a:solidFill>
                                  <a:latin typeface="Cambria Math" panose="02040503050406030204" pitchFamily="18" charset="0"/>
                                  <a:ea typeface="Cambria Math" panose="02040503050406030204" pitchFamily="18" charset="0"/>
                                </a:rPr>
                                <m:t>3</m:t>
                              </m:r>
                              <m:r>
                                <a:rPr lang="en-GB" sz="1400" i="1">
                                  <a:solidFill>
                                    <a:srgbClr val="FF0000"/>
                                  </a:solidFill>
                                  <a:latin typeface="Cambria Math" panose="02040503050406030204" pitchFamily="18" charset="0"/>
                                  <a:ea typeface="Cambria Math" panose="02040503050406030204" pitchFamily="18" charset="0"/>
                                </a:rPr>
                                <m:t>0</m:t>
                              </m:r>
                            </m:e>
                          </m:rad>
                        </m:den>
                      </m:f>
                      <m:r>
                        <a:rPr lang="en-GB" sz="1400" i="1">
                          <a:solidFill>
                            <a:srgbClr val="FF0000"/>
                          </a:solidFill>
                          <a:latin typeface="Cambria Math" panose="02040503050406030204" pitchFamily="18" charset="0"/>
                          <a:ea typeface="Cambria Math" panose="02040503050406030204" pitchFamily="18" charset="0"/>
                        </a:rPr>
                        <m:t>+50=</m:t>
                      </m:r>
                      <m:r>
                        <a:rPr lang="en-GB" sz="1400" b="0" i="1" smtClean="0">
                          <a:solidFill>
                            <a:srgbClr val="FF0000"/>
                          </a:solidFill>
                          <a:latin typeface="Cambria Math" panose="02040503050406030204" pitchFamily="18" charset="0"/>
                          <a:ea typeface="Cambria Math" panose="02040503050406030204" pitchFamily="18" charset="0"/>
                        </a:rPr>
                        <m:t>51.201</m:t>
                      </m:r>
                      <m:r>
                        <a:rPr lang="en-GB" sz="1400" i="1">
                          <a:solidFill>
                            <a:srgbClr val="FF0000"/>
                          </a:solidFill>
                          <a:latin typeface="Cambria Math" panose="02040503050406030204" pitchFamily="18" charset="0"/>
                          <a:ea typeface="Cambria Math" panose="02040503050406030204" pitchFamily="18" charset="0"/>
                        </a:rPr>
                        <m:t>…</m:t>
                      </m:r>
                    </m:oMath>
                  </m:oMathPara>
                </a14:m>
                <a:endParaRPr lang="en-GB" sz="1400" i="1" dirty="0">
                  <a:solidFill>
                    <a:srgbClr val="FF0000"/>
                  </a:solidFill>
                  <a:latin typeface="Cambria Math" panose="02040503050406030204" pitchFamily="18" charset="0"/>
                </a:endParaRPr>
              </a:p>
              <a:p>
                <a:r>
                  <a:rPr lang="en-GB" sz="1400" dirty="0">
                    <a:solidFill>
                      <a:srgbClr val="FF0000"/>
                    </a:solidFill>
                    <a:latin typeface="Candara" panose="020E0502030303020204" pitchFamily="34" charset="0"/>
                  </a:rPr>
                  <a:t>Critical region is </a:t>
                </a:r>
                <a14:m>
                  <m:oMath xmlns:m="http://schemas.openxmlformats.org/officeDocument/2006/math">
                    <m:acc>
                      <m:accPr>
                        <m:chr m:val="̅"/>
                        <m:ctrlPr>
                          <a:rPr lang="en-GB" sz="1400" i="1">
                            <a:solidFill>
                              <a:srgbClr val="FF0000"/>
                            </a:solidFill>
                            <a:latin typeface="Cambria Math" panose="02040503050406030204" pitchFamily="18" charset="0"/>
                          </a:rPr>
                        </m:ctrlPr>
                      </m:accPr>
                      <m:e>
                        <m:r>
                          <a:rPr lang="en-GB" sz="1400" i="1">
                            <a:solidFill>
                              <a:srgbClr val="FF0000"/>
                            </a:solidFill>
                            <a:latin typeface="Cambria Math" panose="02040503050406030204" pitchFamily="18" charset="0"/>
                          </a:rPr>
                          <m:t>𝑋</m:t>
                        </m:r>
                      </m:e>
                    </m:acc>
                    <m:r>
                      <a:rPr lang="en-GB" sz="1400" b="0" i="1" smtClean="0">
                        <a:solidFill>
                          <a:srgbClr val="FF0000"/>
                        </a:solidFill>
                        <a:latin typeface="Cambria Math" panose="02040503050406030204" pitchFamily="18" charset="0"/>
                      </a:rPr>
                      <m:t>&gt;51.20</m:t>
                    </m:r>
                  </m:oMath>
                </a14:m>
                <a:r>
                  <a:rPr lang="en-GB" sz="1400" dirty="0">
                    <a:solidFill>
                      <a:srgbClr val="FF0000"/>
                    </a:solidFill>
                    <a:latin typeface="Candara" panose="020E0502030303020204" pitchFamily="34" charset="0"/>
                  </a:rPr>
                  <a:t> (2 dp)</a:t>
                </a: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66983" y="3429000"/>
                <a:ext cx="4572001" cy="3259097"/>
              </a:xfrm>
              <a:prstGeom prst="rect">
                <a:avLst/>
              </a:prstGeom>
              <a:blipFill>
                <a:blip r:embed="rId4"/>
                <a:stretch>
                  <a:fillRect l="-400" t="-187"/>
                </a:stretch>
              </a:blipFill>
            </p:spPr>
            <p:txBody>
              <a:bodyPr/>
              <a:lstStyle/>
              <a:p>
                <a:r>
                  <a:rPr lang="en-GB">
                    <a:noFill/>
                  </a:rPr>
                  <a:t> </a:t>
                </a:r>
              </a:p>
            </p:txBody>
          </p:sp>
        </mc:Fallback>
      </mc:AlternateContent>
    </p:spTree>
    <p:extLst>
      <p:ext uri="{BB962C8B-B14F-4D97-AF65-F5344CB8AC3E}">
        <p14:creationId xmlns:p14="http://schemas.microsoft.com/office/powerpoint/2010/main" val="270255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1477328"/>
              </a:xfrm>
              <a:prstGeom prst="rect">
                <a:avLst/>
              </a:prstGeom>
              <a:noFill/>
            </p:spPr>
            <p:txBody>
              <a:bodyPr wrap="square" rtlCol="0">
                <a:spAutoFit/>
              </a:bodyPr>
              <a:lstStyle/>
              <a:p>
                <a:r>
                  <a:rPr lang="en-GB" dirty="0">
                    <a:latin typeface="Candara" panose="020E0502030303020204" pitchFamily="34" charset="0"/>
                  </a:rPr>
                  <a:t>The mass of a group of animals, </a:t>
                </a:r>
                <a14:m>
                  <m:oMath xmlns:m="http://schemas.openxmlformats.org/officeDocument/2006/math">
                    <m:r>
                      <a:rPr lang="en-GB" b="0" i="1" smtClean="0">
                        <a:latin typeface="Cambria Math" panose="02040503050406030204" pitchFamily="18" charset="0"/>
                      </a:rPr>
                      <m:t>𝑀</m:t>
                    </m:r>
                  </m:oMath>
                </a14:m>
                <a:r>
                  <a:rPr lang="en-GB" dirty="0">
                    <a:latin typeface="Candara" panose="020E0502030303020204" pitchFamily="34" charset="0"/>
                  </a:rPr>
                  <a:t> grams, is modelled as</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𝑀</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𝑁</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𝜇</m:t>
                      </m:r>
                      <m:r>
                        <a:rPr lang="en-GB" b="0" i="1" smtClean="0">
                          <a:latin typeface="Cambria Math" panose="02040503050406030204" pitchFamily="18" charset="0"/>
                          <a:ea typeface="Cambria Math" panose="02040503050406030204" pitchFamily="18" charset="0"/>
                        </a:rPr>
                        <m:t>, 25)</m:t>
                      </m:r>
                    </m:oMath>
                  </m:oMathPara>
                </a14:m>
                <a:endParaRPr lang="en-GB" dirty="0">
                  <a:latin typeface="Candara" panose="020E0502030303020204" pitchFamily="34" charset="0"/>
                </a:endParaRPr>
              </a:p>
              <a:p>
                <a:r>
                  <a:rPr lang="en-GB" dirty="0">
                    <a:latin typeface="Candara" panose="020E0502030303020204" pitchFamily="34" charset="0"/>
                  </a:rPr>
                  <a:t>If </a:t>
                </a:r>
                <a14:m>
                  <m:oMath xmlns:m="http://schemas.openxmlformats.org/officeDocument/2006/math">
                    <m:r>
                      <a:rPr lang="en-GB" b="0" i="1" smtClean="0">
                        <a:latin typeface="Cambria Math" panose="02040503050406030204" pitchFamily="18" charset="0"/>
                      </a:rPr>
                      <m:t>84%</m:t>
                    </m:r>
                  </m:oMath>
                </a14:m>
                <a:r>
                  <a:rPr lang="en-GB" dirty="0">
                    <a:latin typeface="Candara" panose="020E0502030303020204" pitchFamily="34" charset="0"/>
                  </a:rPr>
                  <a:t> of the animals have a mass less than </a:t>
                </a:r>
                <a14:m>
                  <m:oMath xmlns:m="http://schemas.openxmlformats.org/officeDocument/2006/math">
                    <m:r>
                      <a:rPr lang="en-GB" b="0" i="1" smtClean="0">
                        <a:latin typeface="Cambria Math" panose="02040503050406030204" pitchFamily="18" charset="0"/>
                      </a:rPr>
                      <m:t>50</m:t>
                    </m:r>
                  </m:oMath>
                </a14:m>
                <a:r>
                  <a:rPr lang="en-GB" dirty="0">
                    <a:latin typeface="Candara" panose="020E0502030303020204" pitchFamily="34" charset="0"/>
                  </a:rPr>
                  <a:t> grams, find </a:t>
                </a:r>
                <a14:m>
                  <m:oMath xmlns:m="http://schemas.openxmlformats.org/officeDocument/2006/math">
                    <m:r>
                      <a:rPr lang="en-GB" i="1" smtClean="0">
                        <a:latin typeface="Cambria Math" panose="02040503050406030204" pitchFamily="18" charset="0"/>
                        <a:ea typeface="Cambria Math" panose="02040503050406030204" pitchFamily="18" charset="0"/>
                      </a:rPr>
                      <m:t>𝜇</m:t>
                    </m:r>
                  </m:oMath>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1477328"/>
              </a:xfrm>
              <a:prstGeom prst="rect">
                <a:avLst/>
              </a:prstGeom>
              <a:blipFill>
                <a:blip r:embed="rId2"/>
                <a:stretch>
                  <a:fillRect l="-1067" t="-2479" b="-57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1477328"/>
              </a:xfrm>
              <a:prstGeom prst="rect">
                <a:avLst/>
              </a:prstGeom>
              <a:noFill/>
            </p:spPr>
            <p:txBody>
              <a:bodyPr wrap="square" rtlCol="0">
                <a:spAutoFit/>
              </a:bodyPr>
              <a:lstStyle/>
              <a:p>
                <a:r>
                  <a:rPr lang="en-GB" dirty="0">
                    <a:latin typeface="Candara" panose="020E0502030303020204" pitchFamily="34" charset="0"/>
                  </a:rPr>
                  <a:t>The mass of a group of animals, </a:t>
                </a:r>
                <a14:m>
                  <m:oMath xmlns:m="http://schemas.openxmlformats.org/officeDocument/2006/math">
                    <m:r>
                      <a:rPr lang="en-GB" i="1">
                        <a:latin typeface="Cambria Math" panose="02040503050406030204" pitchFamily="18" charset="0"/>
                      </a:rPr>
                      <m:t>𝑀</m:t>
                    </m:r>
                  </m:oMath>
                </a14:m>
                <a:r>
                  <a:rPr lang="en-GB" dirty="0">
                    <a:latin typeface="Candara" panose="020E0502030303020204" pitchFamily="34" charset="0"/>
                  </a:rPr>
                  <a:t> grams, is modelled as</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𝑀</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𝑁</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𝜇</m:t>
                      </m:r>
                      <m:r>
                        <a:rPr lang="en-GB" i="1">
                          <a:latin typeface="Cambria Math" panose="02040503050406030204" pitchFamily="18" charset="0"/>
                          <a:ea typeface="Cambria Math" panose="02040503050406030204" pitchFamily="18" charset="0"/>
                        </a:rPr>
                        <m:t>, 16)</m:t>
                      </m:r>
                    </m:oMath>
                  </m:oMathPara>
                </a14:m>
                <a:endParaRPr lang="en-GB" dirty="0">
                  <a:latin typeface="Candara" panose="020E0502030303020204" pitchFamily="34" charset="0"/>
                </a:endParaRPr>
              </a:p>
              <a:p>
                <a:r>
                  <a:rPr lang="en-GB" dirty="0">
                    <a:latin typeface="Candara" panose="020E0502030303020204" pitchFamily="34" charset="0"/>
                  </a:rPr>
                  <a:t>If </a:t>
                </a:r>
                <a14:m>
                  <m:oMath xmlns:m="http://schemas.openxmlformats.org/officeDocument/2006/math">
                    <m:r>
                      <a:rPr lang="en-GB" i="1">
                        <a:latin typeface="Cambria Math" panose="02040503050406030204" pitchFamily="18" charset="0"/>
                      </a:rPr>
                      <m:t>97.5%</m:t>
                    </m:r>
                  </m:oMath>
                </a14:m>
                <a:r>
                  <a:rPr lang="en-GB" dirty="0">
                    <a:latin typeface="Candara" panose="020E0502030303020204" pitchFamily="34" charset="0"/>
                  </a:rPr>
                  <a:t> of the animals have a mass more than </a:t>
                </a:r>
                <a14:m>
                  <m:oMath xmlns:m="http://schemas.openxmlformats.org/officeDocument/2006/math">
                    <m:r>
                      <a:rPr lang="en-GB" i="1">
                        <a:latin typeface="Cambria Math" panose="02040503050406030204" pitchFamily="18" charset="0"/>
                      </a:rPr>
                      <m:t>70</m:t>
                    </m:r>
                  </m:oMath>
                </a14:m>
                <a:r>
                  <a:rPr lang="en-GB" dirty="0">
                    <a:latin typeface="Candara" panose="020E0502030303020204" pitchFamily="34" charset="0"/>
                  </a:rPr>
                  <a:t> grams, find </a:t>
                </a:r>
                <a14:m>
                  <m:oMath xmlns:m="http://schemas.openxmlformats.org/officeDocument/2006/math">
                    <m:r>
                      <a:rPr lang="en-GB" i="1">
                        <a:latin typeface="Cambria Math" panose="02040503050406030204" pitchFamily="18" charset="0"/>
                        <a:ea typeface="Cambria Math" panose="02040503050406030204" pitchFamily="18" charset="0"/>
                      </a:rPr>
                      <m:t>𝜇</m:t>
                    </m:r>
                  </m:oMath>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1477328"/>
              </a:xfrm>
              <a:prstGeom prst="rect">
                <a:avLst/>
              </a:prstGeom>
              <a:blipFill>
                <a:blip r:embed="rId3"/>
                <a:stretch>
                  <a:fillRect l="-1200" t="-2066" b="-57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77017" y="1759066"/>
                <a:ext cx="4572001"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b="0" i="1" dirty="0" smtClean="0">
                          <a:solidFill>
                            <a:srgbClr val="FF0000"/>
                          </a:solidFill>
                          <a:latin typeface="Cambria Math" panose="02040503050406030204" pitchFamily="18" charset="0"/>
                        </a:rPr>
                        <m:t>78</m:t>
                      </m:r>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77017" y="1759066"/>
                <a:ext cx="4572001" cy="369332"/>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8291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4031873"/>
              </a:xfrm>
              <a:prstGeom prst="rect">
                <a:avLst/>
              </a:prstGeom>
              <a:noFill/>
            </p:spPr>
            <p:txBody>
              <a:bodyPr wrap="square" rtlCol="0">
                <a:spAutoFit/>
              </a:bodyPr>
              <a:lstStyle/>
              <a:p>
                <a:r>
                  <a:rPr lang="en-GB" sz="1600" dirty="0">
                    <a:latin typeface="Candara" panose="020E0502030303020204" pitchFamily="34" charset="0"/>
                  </a:rPr>
                  <a:t>A random sample of size </a:t>
                </a:r>
                <a14:m>
                  <m:oMath xmlns:m="http://schemas.openxmlformats.org/officeDocument/2006/math">
                    <m:r>
                      <a:rPr lang="en-GB" sz="1600" b="0" i="1" smtClean="0">
                        <a:latin typeface="Cambria Math" panose="02040503050406030204" pitchFamily="18" charset="0"/>
                      </a:rPr>
                      <m:t>𝑛</m:t>
                    </m:r>
                  </m:oMath>
                </a14:m>
                <a:r>
                  <a:rPr lang="en-GB" sz="1600" dirty="0">
                    <a:latin typeface="Candara" panose="020E0502030303020204" pitchFamily="34" charset="0"/>
                  </a:rPr>
                  <a:t> is taken from a population </a:t>
                </a:r>
                <a14:m>
                  <m:oMath xmlns:m="http://schemas.openxmlformats.org/officeDocument/2006/math">
                    <m:r>
                      <a:rPr lang="en-GB" sz="1600" b="0" i="1" smtClean="0">
                        <a:latin typeface="Cambria Math" panose="02040503050406030204" pitchFamily="18" charset="0"/>
                      </a:rPr>
                      <m:t>𝑋</m:t>
                    </m:r>
                  </m:oMath>
                </a14:m>
                <a:r>
                  <a:rPr lang="en-GB" sz="1600" dirty="0">
                    <a:latin typeface="Candara" panose="020E0502030303020204" pitchFamily="34" charset="0"/>
                  </a:rPr>
                  <a:t> having a normal distribution with mean </a:t>
                </a:r>
                <a14:m>
                  <m:oMath xmlns:m="http://schemas.openxmlformats.org/officeDocument/2006/math">
                    <m:r>
                      <a:rPr lang="en-GB" sz="1600" i="1" smtClean="0">
                        <a:latin typeface="Cambria Math" panose="02040503050406030204" pitchFamily="18" charset="0"/>
                        <a:ea typeface="Cambria Math" panose="02040503050406030204" pitchFamily="18" charset="0"/>
                      </a:rPr>
                      <m:t>𝜇</m:t>
                    </m:r>
                  </m:oMath>
                </a14:m>
                <a:r>
                  <a:rPr lang="en-GB" sz="1600" dirty="0">
                    <a:latin typeface="Candara" panose="020E0502030303020204" pitchFamily="34" charset="0"/>
                  </a:rPr>
                  <a:t> and variance </a:t>
                </a:r>
                <a14:m>
                  <m:oMath xmlns:m="http://schemas.openxmlformats.org/officeDocument/2006/math">
                    <m:sSup>
                      <m:sSupPr>
                        <m:ctrlPr>
                          <a:rPr lang="en-GB" sz="1600" b="0" i="1" smtClean="0">
                            <a:latin typeface="Cambria Math" panose="02040503050406030204" pitchFamily="18" charset="0"/>
                            <a:ea typeface="Cambria Math" panose="02040503050406030204" pitchFamily="18" charset="0"/>
                          </a:rPr>
                        </m:ctrlPr>
                      </m:sSupPr>
                      <m:e>
                        <m:r>
                          <a:rPr lang="en-GB" sz="1600" i="1" smtClean="0">
                            <a:latin typeface="Cambria Math" panose="02040503050406030204" pitchFamily="18" charset="0"/>
                            <a:ea typeface="Cambria Math" panose="02040503050406030204" pitchFamily="18" charset="0"/>
                          </a:rPr>
                          <m:t>𝜎</m:t>
                        </m:r>
                      </m:e>
                      <m:sup>
                        <m:r>
                          <a:rPr lang="en-GB" sz="1600" b="0" i="1" smtClean="0">
                            <a:latin typeface="Cambria Math" panose="02040503050406030204" pitchFamily="18" charset="0"/>
                            <a:ea typeface="Cambria Math" panose="02040503050406030204" pitchFamily="18" charset="0"/>
                          </a:rPr>
                          <m:t>2</m:t>
                        </m:r>
                      </m:sup>
                    </m:sSup>
                  </m:oMath>
                </a14:m>
                <a:r>
                  <a:rPr lang="en-GB" sz="1600" dirty="0">
                    <a:latin typeface="Candara" panose="020E0502030303020204" pitchFamily="34" charset="0"/>
                  </a:rPr>
                  <a:t>. </a:t>
                </a:r>
              </a:p>
              <a:p>
                <a:r>
                  <a:rPr lang="en-GB" sz="1600" dirty="0">
                    <a:latin typeface="Candara" panose="020E0502030303020204" pitchFamily="34" charset="0"/>
                  </a:rPr>
                  <a:t>a) Find the critical region for the test statistic </a:t>
                </a:r>
                <a14:m>
                  <m:oMath xmlns:m="http://schemas.openxmlformats.org/officeDocument/2006/math">
                    <m:acc>
                      <m:accPr>
                        <m:chr m:val="̅"/>
                        <m:ctrlPr>
                          <a:rPr lang="en-GB" sz="1600" i="1" smtClean="0">
                            <a:latin typeface="Cambria Math" panose="02040503050406030204" pitchFamily="18" charset="0"/>
                          </a:rPr>
                        </m:ctrlPr>
                      </m:accPr>
                      <m:e>
                        <m:r>
                          <a:rPr lang="en-GB" sz="1600" b="0" i="1" smtClean="0">
                            <a:latin typeface="Cambria Math" panose="02040503050406030204" pitchFamily="18" charset="0"/>
                          </a:rPr>
                          <m:t>𝑋</m:t>
                        </m:r>
                      </m:e>
                    </m:acc>
                  </m:oMath>
                </a14:m>
                <a:r>
                  <a:rPr lang="en-GB" sz="1600" dirty="0">
                    <a:latin typeface="Candara" panose="020E0502030303020204" pitchFamily="34" charset="0"/>
                  </a:rPr>
                  <a:t> in a hypothesis test on the population mean, given:</a:t>
                </a:r>
              </a:p>
              <a:p>
                <a:endParaRPr lang="en-GB" sz="1600" dirty="0">
                  <a:latin typeface="Candara" panose="020E0502030303020204" pitchFamily="34" charset="0"/>
                </a:endParaRPr>
              </a:p>
              <a:p>
                <a:r>
                  <a:rPr lang="en-GB" sz="1600" b="0" dirty="0">
                    <a:latin typeface="Candara" panose="020E0502030303020204" pitchFamily="34" charset="0"/>
                  </a:rPr>
                  <a:t>Sample size </a:t>
                </a:r>
                <a14:m>
                  <m:oMath xmlns:m="http://schemas.openxmlformats.org/officeDocument/2006/math">
                    <m:r>
                      <a:rPr lang="en-GB" sz="1600" b="0" i="1" smtClean="0">
                        <a:latin typeface="Cambria Math" panose="02040503050406030204" pitchFamily="18" charset="0"/>
                      </a:rPr>
                      <m:t>𝑛</m:t>
                    </m:r>
                    <m:r>
                      <a:rPr lang="en-GB" sz="1600" b="0" i="1" smtClean="0">
                        <a:latin typeface="Cambria Math" panose="02040503050406030204" pitchFamily="18" charset="0"/>
                      </a:rPr>
                      <m:t>=40</m:t>
                    </m:r>
                  </m:oMath>
                </a14:m>
                <a:endParaRPr lang="en-GB" sz="1600" dirty="0">
                  <a:latin typeface="Candara" panose="020E0502030303020204" pitchFamily="34" charset="0"/>
                </a:endParaRPr>
              </a:p>
              <a:p>
                <a:r>
                  <a:rPr lang="en-GB" sz="1600" dirty="0">
                    <a:latin typeface="Candara" panose="020E0502030303020204" pitchFamily="34" charset="0"/>
                    <a:ea typeface="Cambria Math" panose="02040503050406030204" pitchFamily="18" charset="0"/>
                  </a:rPr>
                  <a:t>Population standard deviation </a:t>
                </a:r>
                <a14:m>
                  <m:oMath xmlns:m="http://schemas.openxmlformats.org/officeDocument/2006/math">
                    <m:r>
                      <a:rPr lang="en-GB" sz="1600" i="1" smtClean="0">
                        <a:latin typeface="Cambria Math" panose="02040503050406030204" pitchFamily="18" charset="0"/>
                        <a:ea typeface="Cambria Math" panose="02040503050406030204" pitchFamily="18" charset="0"/>
                      </a:rPr>
                      <m:t>𝜎</m:t>
                    </m:r>
                    <m:r>
                      <a:rPr lang="en-GB" sz="1600" b="0" i="1" smtClean="0">
                        <a:latin typeface="Cambria Math" panose="02040503050406030204" pitchFamily="18" charset="0"/>
                        <a:ea typeface="Cambria Math" panose="02040503050406030204" pitchFamily="18" charset="0"/>
                      </a:rPr>
                      <m:t>=4</m:t>
                    </m:r>
                  </m:oMath>
                </a14:m>
                <a:endParaRPr lang="en-GB" sz="1600" dirty="0">
                  <a:latin typeface="Candara" panose="020E0502030303020204" pitchFamily="34" charset="0"/>
                </a:endParaRPr>
              </a:p>
              <a:p>
                <a:r>
                  <a:rPr lang="en-GB" sz="1600" dirty="0">
                    <a:latin typeface="Candara" panose="020E0502030303020204" pitchFamily="34" charset="0"/>
                  </a:rPr>
                  <a:t>10% significance level</a:t>
                </a:r>
              </a:p>
              <a:p>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r>
                        <a:rPr lang="en-GB" sz="1600" b="0" i="1" smtClean="0">
                          <a:latin typeface="Cambria Math" panose="02040503050406030204" pitchFamily="18" charset="0"/>
                        </a:rPr>
                        <m:t>: </m:t>
                      </m:r>
                      <m:r>
                        <a:rPr lang="en-GB" sz="1600" b="0" i="1" smtClean="0">
                          <a:latin typeface="Cambria Math" panose="02040503050406030204" pitchFamily="18" charset="0"/>
                          <a:ea typeface="Cambria Math" panose="02040503050406030204" pitchFamily="18" charset="0"/>
                        </a:rPr>
                        <m:t>𝜇</m:t>
                      </m:r>
                      <m:r>
                        <a:rPr lang="en-GB" sz="1600" b="0" i="1" smtClean="0">
                          <a:latin typeface="Cambria Math" panose="02040503050406030204" pitchFamily="18" charset="0"/>
                          <a:ea typeface="Cambria Math" panose="02040503050406030204" pitchFamily="18" charset="0"/>
                        </a:rPr>
                        <m:t>=50</m:t>
                      </m:r>
                    </m:oMath>
                  </m:oMathPara>
                </a14:m>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 </m:t>
                      </m:r>
                      <m:r>
                        <a:rPr lang="en-GB" sz="1600" b="0" i="1" smtClean="0">
                          <a:latin typeface="Cambria Math" panose="02040503050406030204" pitchFamily="18" charset="0"/>
                          <a:ea typeface="Cambria Math" panose="02040503050406030204" pitchFamily="18" charset="0"/>
                        </a:rPr>
                        <m:t>𝜇</m:t>
                      </m:r>
                      <m:r>
                        <a:rPr lang="en-GB" sz="1600" b="0" i="1" smtClean="0">
                          <a:latin typeface="Cambria Math" panose="02040503050406030204" pitchFamily="18" charset="0"/>
                          <a:ea typeface="Cambria Math" panose="02040503050406030204" pitchFamily="18" charset="0"/>
                        </a:rPr>
                        <m:t>&gt;50</m:t>
                      </m:r>
                    </m:oMath>
                  </m:oMathPara>
                </a14:m>
                <a:endParaRPr lang="en-GB" sz="1600" dirty="0">
                  <a:latin typeface="Candara" panose="020E0502030303020204" pitchFamily="34" charset="0"/>
                </a:endParaRPr>
              </a:p>
              <a:p>
                <a:endParaRPr lang="en-GB" sz="1600" dirty="0">
                  <a:latin typeface="Candara" panose="020E0502030303020204" pitchFamily="34" charset="0"/>
                </a:endParaRPr>
              </a:p>
              <a:p>
                <a:r>
                  <a:rPr lang="en-GB" sz="1600" dirty="0">
                    <a:latin typeface="Candara" panose="020E0502030303020204" pitchFamily="34" charset="0"/>
                  </a:rPr>
                  <a:t>b) The mean of the sample of </a:t>
                </a:r>
                <a14:m>
                  <m:oMath xmlns:m="http://schemas.openxmlformats.org/officeDocument/2006/math">
                    <m:r>
                      <a:rPr lang="en-GB" sz="1600" b="0" i="1" smtClean="0">
                        <a:latin typeface="Cambria Math" panose="02040503050406030204" pitchFamily="18" charset="0"/>
                      </a:rPr>
                      <m:t>50</m:t>
                    </m:r>
                  </m:oMath>
                </a14:m>
                <a:r>
                  <a:rPr lang="en-GB" sz="1600" dirty="0">
                    <a:latin typeface="Candara" panose="020E0502030303020204" pitchFamily="34" charset="0"/>
                  </a:rPr>
                  <a:t> was found to be </a:t>
                </a:r>
              </a:p>
              <a:p>
                <a:r>
                  <a:rPr lang="en-GB" sz="1600" b="0" dirty="0">
                    <a:latin typeface="Candara" panose="020E0502030303020204" pitchFamily="34" charset="0"/>
                  </a:rPr>
                  <a:t>     </a:t>
                </a:r>
                <a14:m>
                  <m:oMath xmlns:m="http://schemas.openxmlformats.org/officeDocument/2006/math">
                    <m:r>
                      <a:rPr lang="en-GB" sz="1600" i="1" smtClean="0">
                        <a:latin typeface="Cambria Math" panose="02040503050406030204" pitchFamily="18" charset="0"/>
                      </a:rPr>
                      <m:t>5</m:t>
                    </m:r>
                    <m:r>
                      <a:rPr lang="en-GB" sz="1600" b="0" i="1" smtClean="0">
                        <a:latin typeface="Cambria Math" panose="02040503050406030204" pitchFamily="18" charset="0"/>
                      </a:rPr>
                      <m:t>0.9</m:t>
                    </m:r>
                  </m:oMath>
                </a14:m>
                <a:r>
                  <a:rPr lang="en-GB" sz="1600" dirty="0">
                    <a:latin typeface="Candara" panose="020E0502030303020204" pitchFamily="34" charset="0"/>
                  </a:rPr>
                  <a:t>.  Comment on this observation in light of </a:t>
                </a:r>
              </a:p>
              <a:p>
                <a:r>
                  <a:rPr lang="en-GB" sz="1600" dirty="0">
                    <a:latin typeface="Candara" panose="020E0502030303020204" pitchFamily="34" charset="0"/>
                  </a:rPr>
                  <a:t>     the critical region.</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4031873"/>
              </a:xfrm>
              <a:prstGeom prst="rect">
                <a:avLst/>
              </a:prstGeom>
              <a:blipFill>
                <a:blip r:embed="rId2"/>
                <a:stretch>
                  <a:fillRect l="-667" t="-454" r="-1333" b="-10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4278094"/>
              </a:xfrm>
              <a:prstGeom prst="rect">
                <a:avLst/>
              </a:prstGeom>
              <a:noFill/>
            </p:spPr>
            <p:txBody>
              <a:bodyPr wrap="square" rtlCol="0">
                <a:spAutoFit/>
              </a:bodyPr>
              <a:lstStyle/>
              <a:p>
                <a:r>
                  <a:rPr lang="en-GB" sz="1600" dirty="0">
                    <a:latin typeface="Candara" panose="020E0502030303020204" pitchFamily="34" charset="0"/>
                  </a:rPr>
                  <a:t>A random sample of size </a:t>
                </a:r>
                <a14:m>
                  <m:oMath xmlns:m="http://schemas.openxmlformats.org/officeDocument/2006/math">
                    <m:r>
                      <a:rPr lang="en-GB" sz="1600" i="1">
                        <a:latin typeface="Cambria Math" panose="02040503050406030204" pitchFamily="18" charset="0"/>
                      </a:rPr>
                      <m:t>𝑛</m:t>
                    </m:r>
                  </m:oMath>
                </a14:m>
                <a:r>
                  <a:rPr lang="en-GB" sz="1600" dirty="0">
                    <a:latin typeface="Candara" panose="020E0502030303020204" pitchFamily="34" charset="0"/>
                  </a:rPr>
                  <a:t> is taken from a population </a:t>
                </a:r>
                <a14:m>
                  <m:oMath xmlns:m="http://schemas.openxmlformats.org/officeDocument/2006/math">
                    <m:r>
                      <a:rPr lang="en-GB" sz="1600" i="1">
                        <a:latin typeface="Cambria Math" panose="02040503050406030204" pitchFamily="18" charset="0"/>
                      </a:rPr>
                      <m:t>𝑋</m:t>
                    </m:r>
                  </m:oMath>
                </a14:m>
                <a:r>
                  <a:rPr lang="en-GB" sz="1600" dirty="0">
                    <a:latin typeface="Candara" panose="020E0502030303020204" pitchFamily="34" charset="0"/>
                  </a:rPr>
                  <a:t> having a normal distribution with mean </a:t>
                </a:r>
                <a14:m>
                  <m:oMath xmlns:m="http://schemas.openxmlformats.org/officeDocument/2006/math">
                    <m:r>
                      <a:rPr lang="en-GB" sz="1600" i="1">
                        <a:latin typeface="Cambria Math" panose="02040503050406030204" pitchFamily="18" charset="0"/>
                        <a:ea typeface="Cambria Math" panose="02040503050406030204" pitchFamily="18" charset="0"/>
                      </a:rPr>
                      <m:t>𝜇</m:t>
                    </m:r>
                  </m:oMath>
                </a14:m>
                <a:r>
                  <a:rPr lang="en-GB" sz="1600" dirty="0">
                    <a:latin typeface="Candara" panose="020E0502030303020204" pitchFamily="34" charset="0"/>
                  </a:rPr>
                  <a:t> and variance </a:t>
                </a:r>
                <a14:m>
                  <m:oMath xmlns:m="http://schemas.openxmlformats.org/officeDocument/2006/math">
                    <m:sSup>
                      <m:sSupPr>
                        <m:ctrlPr>
                          <a:rPr lang="en-GB" sz="1600" i="1">
                            <a:latin typeface="Cambria Math" panose="02040503050406030204" pitchFamily="18" charset="0"/>
                            <a:ea typeface="Cambria Math" panose="02040503050406030204" pitchFamily="18" charset="0"/>
                          </a:rPr>
                        </m:ctrlPr>
                      </m:sSupPr>
                      <m:e>
                        <m:r>
                          <a:rPr lang="en-GB" sz="1600" i="1">
                            <a:latin typeface="Cambria Math" panose="02040503050406030204" pitchFamily="18" charset="0"/>
                            <a:ea typeface="Cambria Math" panose="02040503050406030204" pitchFamily="18" charset="0"/>
                          </a:rPr>
                          <m:t>𝜎</m:t>
                        </m:r>
                      </m:e>
                      <m:sup>
                        <m:r>
                          <a:rPr lang="en-GB" sz="1600" i="1">
                            <a:latin typeface="Cambria Math" panose="02040503050406030204" pitchFamily="18" charset="0"/>
                            <a:ea typeface="Cambria Math" panose="02040503050406030204" pitchFamily="18" charset="0"/>
                          </a:rPr>
                          <m:t>2</m:t>
                        </m:r>
                      </m:sup>
                    </m:sSup>
                  </m:oMath>
                </a14:m>
                <a:r>
                  <a:rPr lang="en-GB" sz="1600" dirty="0">
                    <a:latin typeface="Candara" panose="020E0502030303020204" pitchFamily="34" charset="0"/>
                  </a:rPr>
                  <a:t>. </a:t>
                </a:r>
              </a:p>
              <a:p>
                <a:r>
                  <a:rPr lang="en-GB" sz="1600" dirty="0">
                    <a:latin typeface="Candara" panose="020E0502030303020204" pitchFamily="34" charset="0"/>
                  </a:rPr>
                  <a:t>a) Find the critical region for the test statistic </a:t>
                </a:r>
                <a14:m>
                  <m:oMath xmlns:m="http://schemas.openxmlformats.org/officeDocument/2006/math">
                    <m:acc>
                      <m:accPr>
                        <m:chr m:val="̅"/>
                        <m:ctrlPr>
                          <a:rPr lang="en-GB" sz="1600" i="1">
                            <a:latin typeface="Cambria Math" panose="02040503050406030204" pitchFamily="18" charset="0"/>
                          </a:rPr>
                        </m:ctrlPr>
                      </m:accPr>
                      <m:e>
                        <m:r>
                          <a:rPr lang="en-GB" sz="1600" i="1">
                            <a:latin typeface="Cambria Math" panose="02040503050406030204" pitchFamily="18" charset="0"/>
                          </a:rPr>
                          <m:t>𝑋</m:t>
                        </m:r>
                      </m:e>
                    </m:acc>
                  </m:oMath>
                </a14:m>
                <a:r>
                  <a:rPr lang="en-GB" sz="1600" dirty="0">
                    <a:latin typeface="Candara" panose="020E0502030303020204" pitchFamily="34" charset="0"/>
                  </a:rPr>
                  <a:t> in a hypothesis test on the population mean, given:</a:t>
                </a:r>
              </a:p>
              <a:p>
                <a:endParaRPr lang="en-GB" sz="1600" dirty="0">
                  <a:latin typeface="Candara" panose="020E0502030303020204" pitchFamily="34" charset="0"/>
                </a:endParaRPr>
              </a:p>
              <a:p>
                <a:r>
                  <a:rPr lang="en-GB" sz="1600" dirty="0">
                    <a:latin typeface="Candara" panose="020E0502030303020204" pitchFamily="34" charset="0"/>
                  </a:rPr>
                  <a:t>Sample size </a:t>
                </a:r>
                <a14:m>
                  <m:oMath xmlns:m="http://schemas.openxmlformats.org/officeDocument/2006/math">
                    <m:r>
                      <a:rPr lang="en-GB" sz="1600" i="1">
                        <a:latin typeface="Cambria Math" panose="02040503050406030204" pitchFamily="18" charset="0"/>
                      </a:rPr>
                      <m:t>𝑛</m:t>
                    </m:r>
                    <m:r>
                      <a:rPr lang="en-GB" sz="1600" i="1">
                        <a:latin typeface="Cambria Math" panose="02040503050406030204" pitchFamily="18" charset="0"/>
                      </a:rPr>
                      <m:t>=30</m:t>
                    </m:r>
                  </m:oMath>
                </a14:m>
                <a:endParaRPr lang="en-GB" sz="1600" dirty="0">
                  <a:latin typeface="Candara" panose="020E0502030303020204" pitchFamily="34" charset="0"/>
                </a:endParaRPr>
              </a:p>
              <a:p>
                <a:r>
                  <a:rPr lang="en-GB" sz="1600" dirty="0">
                    <a:latin typeface="Candara" panose="020E0502030303020204" pitchFamily="34" charset="0"/>
                    <a:ea typeface="Cambria Math" panose="02040503050406030204" pitchFamily="18" charset="0"/>
                  </a:rPr>
                  <a:t>Population standard deviation </a:t>
                </a:r>
                <a14:m>
                  <m:oMath xmlns:m="http://schemas.openxmlformats.org/officeDocument/2006/math">
                    <m:r>
                      <a:rPr lang="en-GB" sz="1600" i="1">
                        <a:latin typeface="Cambria Math" panose="02040503050406030204" pitchFamily="18" charset="0"/>
                        <a:ea typeface="Cambria Math" panose="02040503050406030204" pitchFamily="18" charset="0"/>
                      </a:rPr>
                      <m:t>𝜎</m:t>
                    </m:r>
                    <m:r>
                      <a:rPr lang="en-GB" sz="1600" i="1">
                        <a:latin typeface="Cambria Math" panose="02040503050406030204" pitchFamily="18" charset="0"/>
                        <a:ea typeface="Cambria Math" panose="02040503050406030204" pitchFamily="18" charset="0"/>
                      </a:rPr>
                      <m:t>=4</m:t>
                    </m:r>
                  </m:oMath>
                </a14:m>
                <a:endParaRPr lang="en-GB" sz="1600" dirty="0">
                  <a:latin typeface="Candara" panose="020E0502030303020204" pitchFamily="34" charset="0"/>
                </a:endParaRPr>
              </a:p>
              <a:p>
                <a:r>
                  <a:rPr lang="en-GB" sz="1600" dirty="0">
                    <a:latin typeface="Candara" panose="020E0502030303020204" pitchFamily="34" charset="0"/>
                  </a:rPr>
                  <a:t>5% significance level</a:t>
                </a:r>
              </a:p>
              <a:p>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𝐻</m:t>
                          </m:r>
                        </m:e>
                        <m:sub>
                          <m:r>
                            <a:rPr lang="en-GB" sz="1600" i="1">
                              <a:latin typeface="Cambria Math" panose="02040503050406030204" pitchFamily="18" charset="0"/>
                            </a:rPr>
                            <m:t>0</m:t>
                          </m:r>
                        </m:sub>
                      </m:sSub>
                      <m:r>
                        <a:rPr lang="en-GB" sz="1600" i="1">
                          <a:latin typeface="Cambria Math" panose="02040503050406030204" pitchFamily="18" charset="0"/>
                        </a:rPr>
                        <m:t>: </m:t>
                      </m:r>
                      <m:r>
                        <a:rPr lang="en-GB" sz="1600" i="1">
                          <a:latin typeface="Cambria Math" panose="02040503050406030204" pitchFamily="18" charset="0"/>
                          <a:ea typeface="Cambria Math" panose="02040503050406030204" pitchFamily="18" charset="0"/>
                        </a:rPr>
                        <m:t>𝜇</m:t>
                      </m:r>
                      <m:r>
                        <a:rPr lang="en-GB" sz="1600" i="1">
                          <a:latin typeface="Cambria Math" panose="02040503050406030204" pitchFamily="18" charset="0"/>
                          <a:ea typeface="Cambria Math" panose="02040503050406030204" pitchFamily="18" charset="0"/>
                        </a:rPr>
                        <m:t>=50</m:t>
                      </m:r>
                    </m:oMath>
                  </m:oMathPara>
                </a14:m>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𝐻</m:t>
                          </m:r>
                        </m:e>
                        <m:sub>
                          <m:r>
                            <a:rPr lang="en-GB" sz="1600" i="1">
                              <a:latin typeface="Cambria Math" panose="02040503050406030204" pitchFamily="18" charset="0"/>
                            </a:rPr>
                            <m:t>1</m:t>
                          </m:r>
                        </m:sub>
                      </m:sSub>
                      <m:r>
                        <a:rPr lang="en-GB" sz="1600" i="1">
                          <a:latin typeface="Cambria Math" panose="02040503050406030204" pitchFamily="18" charset="0"/>
                        </a:rPr>
                        <m:t>: </m:t>
                      </m:r>
                      <m:r>
                        <a:rPr lang="en-GB" sz="1600" i="1">
                          <a:latin typeface="Cambria Math" panose="02040503050406030204" pitchFamily="18" charset="0"/>
                          <a:ea typeface="Cambria Math" panose="02040503050406030204" pitchFamily="18" charset="0"/>
                        </a:rPr>
                        <m:t>𝜇</m:t>
                      </m:r>
                      <m:r>
                        <a:rPr lang="en-GB" sz="1600" b="0" i="1" smtClean="0">
                          <a:latin typeface="Cambria Math" panose="02040503050406030204" pitchFamily="18" charset="0"/>
                          <a:ea typeface="Cambria Math" panose="02040503050406030204" pitchFamily="18" charset="0"/>
                        </a:rPr>
                        <m:t>&gt;</m:t>
                      </m:r>
                      <m:r>
                        <a:rPr lang="en-GB" sz="1600" i="1">
                          <a:latin typeface="Cambria Math" panose="02040503050406030204" pitchFamily="18" charset="0"/>
                          <a:ea typeface="Cambria Math" panose="02040503050406030204" pitchFamily="18" charset="0"/>
                        </a:rPr>
                        <m:t>50</m:t>
                      </m:r>
                    </m:oMath>
                  </m:oMathPara>
                </a14:m>
                <a:endParaRPr lang="en-GB" sz="1600" dirty="0">
                  <a:latin typeface="Candara" panose="020E0502030303020204" pitchFamily="34" charset="0"/>
                </a:endParaRPr>
              </a:p>
              <a:p>
                <a:endParaRPr lang="en-GB" sz="1600" dirty="0">
                  <a:latin typeface="Candara" panose="020E0502030303020204" pitchFamily="34" charset="0"/>
                </a:endParaRPr>
              </a:p>
              <a:p>
                <a:r>
                  <a:rPr lang="en-GB" sz="1600" dirty="0">
                    <a:latin typeface="Candara" panose="020E0502030303020204" pitchFamily="34" charset="0"/>
                  </a:rPr>
                  <a:t>b) The mean of the sample of </a:t>
                </a:r>
                <a14:m>
                  <m:oMath xmlns:m="http://schemas.openxmlformats.org/officeDocument/2006/math">
                    <m:r>
                      <a:rPr lang="en-GB" sz="1600" i="1">
                        <a:latin typeface="Cambria Math" panose="02040503050406030204" pitchFamily="18" charset="0"/>
                      </a:rPr>
                      <m:t>50</m:t>
                    </m:r>
                  </m:oMath>
                </a14:m>
                <a:r>
                  <a:rPr lang="en-GB" sz="1600" dirty="0">
                    <a:latin typeface="Candara" panose="020E0502030303020204" pitchFamily="34" charset="0"/>
                  </a:rPr>
                  <a:t> was found to be </a:t>
                </a:r>
              </a:p>
              <a:p>
                <a:r>
                  <a:rPr lang="en-GB" sz="1600" dirty="0">
                    <a:latin typeface="Candara" panose="020E0502030303020204" pitchFamily="34" charset="0"/>
                  </a:rPr>
                  <a:t>     </a:t>
                </a:r>
                <a14:m>
                  <m:oMath xmlns:m="http://schemas.openxmlformats.org/officeDocument/2006/math">
                    <m:r>
                      <a:rPr lang="en-GB" sz="1600" i="1">
                        <a:latin typeface="Cambria Math" panose="02040503050406030204" pitchFamily="18" charset="0"/>
                      </a:rPr>
                      <m:t>50.9</m:t>
                    </m:r>
                  </m:oMath>
                </a14:m>
                <a:r>
                  <a:rPr lang="en-GB" sz="1600" dirty="0">
                    <a:latin typeface="Candara" panose="020E0502030303020204" pitchFamily="34" charset="0"/>
                  </a:rPr>
                  <a:t>.  Comment on this observation in light of </a:t>
                </a:r>
              </a:p>
              <a:p>
                <a:r>
                  <a:rPr lang="en-GB" sz="1600" dirty="0">
                    <a:latin typeface="Candara" panose="020E0502030303020204" pitchFamily="34" charset="0"/>
                  </a:rPr>
                  <a:t>     the critical region.</a:t>
                </a:r>
              </a:p>
              <a:p>
                <a:endParaRPr lang="en-GB" sz="16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4278094"/>
              </a:xfrm>
              <a:prstGeom prst="rect">
                <a:avLst/>
              </a:prstGeom>
              <a:blipFill>
                <a:blip r:embed="rId3"/>
                <a:stretch>
                  <a:fillRect l="-800" t="-427" r="-12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66983" y="4314160"/>
                <a:ext cx="4572001" cy="2625655"/>
              </a:xfrm>
              <a:prstGeom prst="rect">
                <a:avLst/>
              </a:prstGeom>
            </p:spPr>
            <p:txBody>
              <a:bodyPr wrap="square">
                <a:spAutoFit/>
              </a:bodyPr>
              <a:lstStyle/>
              <a:p>
                <a:r>
                  <a:rPr lang="en-GB" sz="700" b="0" dirty="0">
                    <a:solidFill>
                      <a:srgbClr val="FF0000"/>
                    </a:solidFill>
                    <a:latin typeface="Candara" panose="020E0502030303020204" pitchFamily="34" charset="0"/>
                  </a:rPr>
                  <a:t>Assume </a:t>
                </a:r>
                <a14:m>
                  <m:oMath xmlns:m="http://schemas.openxmlformats.org/officeDocument/2006/math">
                    <m:sSub>
                      <m:sSubPr>
                        <m:ctrlPr>
                          <a:rPr lang="en-GB" sz="700" b="0" i="1" smtClean="0">
                            <a:solidFill>
                              <a:srgbClr val="FF0000"/>
                            </a:solidFill>
                            <a:latin typeface="Cambria Math" panose="02040503050406030204" pitchFamily="18" charset="0"/>
                          </a:rPr>
                        </m:ctrlPr>
                      </m:sSubPr>
                      <m:e>
                        <m:r>
                          <a:rPr lang="en-GB" sz="700" b="0" i="1" smtClean="0">
                            <a:solidFill>
                              <a:srgbClr val="FF0000"/>
                            </a:solidFill>
                            <a:latin typeface="Cambria Math" panose="02040503050406030204" pitchFamily="18" charset="0"/>
                          </a:rPr>
                          <m:t>𝐻</m:t>
                        </m:r>
                      </m:e>
                      <m:sub>
                        <m:r>
                          <a:rPr lang="en-GB" sz="700" b="0" i="1" smtClean="0">
                            <a:solidFill>
                              <a:srgbClr val="FF0000"/>
                            </a:solidFill>
                            <a:latin typeface="Cambria Math" panose="02040503050406030204" pitchFamily="18" charset="0"/>
                          </a:rPr>
                          <m:t>0</m:t>
                        </m:r>
                      </m:sub>
                    </m:sSub>
                  </m:oMath>
                </a14:m>
                <a:r>
                  <a:rPr lang="en-GB" sz="700" b="0" dirty="0">
                    <a:solidFill>
                      <a:srgbClr val="FF0000"/>
                    </a:solidFill>
                    <a:latin typeface="Candara" panose="020E0502030303020204" pitchFamily="34" charset="0"/>
                  </a:rPr>
                  <a:t> true: </a:t>
                </a:r>
                <a14:m>
                  <m:oMath xmlns:m="http://schemas.openxmlformats.org/officeDocument/2006/math">
                    <m:r>
                      <a:rPr lang="en-GB" sz="700" b="0" i="1" smtClean="0">
                        <a:solidFill>
                          <a:srgbClr val="FF0000"/>
                        </a:solidFill>
                        <a:latin typeface="Cambria Math" panose="02040503050406030204" pitchFamily="18" charset="0"/>
                      </a:rPr>
                      <m:t>𝑋</m:t>
                    </m:r>
                    <m:r>
                      <a:rPr lang="en-GB" sz="700" b="0" i="1" smtClean="0">
                        <a:solidFill>
                          <a:srgbClr val="FF0000"/>
                        </a:solidFill>
                        <a:latin typeface="Cambria Math" panose="02040503050406030204" pitchFamily="18" charset="0"/>
                        <a:ea typeface="Cambria Math" panose="02040503050406030204" pitchFamily="18" charset="0"/>
                      </a:rPr>
                      <m:t>~</m:t>
                    </m:r>
                    <m:r>
                      <a:rPr lang="en-GB" sz="700" b="0" i="1" smtClean="0">
                        <a:solidFill>
                          <a:srgbClr val="FF0000"/>
                        </a:solidFill>
                        <a:latin typeface="Cambria Math" panose="02040503050406030204" pitchFamily="18" charset="0"/>
                        <a:ea typeface="Cambria Math" panose="02040503050406030204" pitchFamily="18" charset="0"/>
                      </a:rPr>
                      <m:t>𝑁</m:t>
                    </m:r>
                    <m:d>
                      <m:dPr>
                        <m:ctrlPr>
                          <a:rPr lang="en-GB" sz="700" b="0" i="1" smtClean="0">
                            <a:solidFill>
                              <a:srgbClr val="FF0000"/>
                            </a:solidFill>
                            <a:latin typeface="Cambria Math" panose="02040503050406030204" pitchFamily="18" charset="0"/>
                            <a:ea typeface="Cambria Math" panose="02040503050406030204" pitchFamily="18" charset="0"/>
                          </a:rPr>
                        </m:ctrlPr>
                      </m:dPr>
                      <m:e>
                        <m:sSup>
                          <m:sSupPr>
                            <m:ctrlPr>
                              <a:rPr lang="en-GB" sz="700" b="0" i="1" smtClean="0">
                                <a:solidFill>
                                  <a:srgbClr val="FF0000"/>
                                </a:solidFill>
                                <a:latin typeface="Cambria Math" panose="02040503050406030204" pitchFamily="18" charset="0"/>
                                <a:ea typeface="Cambria Math" panose="02040503050406030204" pitchFamily="18" charset="0"/>
                              </a:rPr>
                            </m:ctrlPr>
                          </m:sSupPr>
                          <m:e>
                            <m:r>
                              <a:rPr lang="en-GB" sz="700" b="0" i="1" smtClean="0">
                                <a:solidFill>
                                  <a:srgbClr val="FF0000"/>
                                </a:solidFill>
                                <a:latin typeface="Cambria Math" panose="02040503050406030204" pitchFamily="18" charset="0"/>
                                <a:ea typeface="Cambria Math" panose="02040503050406030204" pitchFamily="18" charset="0"/>
                              </a:rPr>
                              <m:t>50,4</m:t>
                            </m:r>
                          </m:e>
                          <m:sup>
                            <m:r>
                              <a:rPr lang="en-GB" sz="700" b="0" i="1" smtClean="0">
                                <a:solidFill>
                                  <a:srgbClr val="FF0000"/>
                                </a:solidFill>
                                <a:latin typeface="Cambria Math" panose="02040503050406030204" pitchFamily="18" charset="0"/>
                                <a:ea typeface="Cambria Math" panose="02040503050406030204" pitchFamily="18" charset="0"/>
                              </a:rPr>
                              <m:t>2</m:t>
                            </m:r>
                          </m:sup>
                        </m:sSup>
                        <m:r>
                          <a:rPr lang="en-GB" sz="700" b="0" i="1" smtClean="0">
                            <a:solidFill>
                              <a:srgbClr val="FF0000"/>
                            </a:solidFill>
                            <a:latin typeface="Cambria Math" panose="02040503050406030204" pitchFamily="18" charset="0"/>
                            <a:ea typeface="Cambria Math" panose="02040503050406030204" pitchFamily="18" charset="0"/>
                          </a:rPr>
                          <m:t> </m:t>
                        </m:r>
                      </m:e>
                    </m:d>
                  </m:oMath>
                </a14:m>
                <a:endParaRPr lang="en-GB" sz="700" b="0" dirty="0">
                  <a:solidFill>
                    <a:srgbClr val="FF0000"/>
                  </a:solidFill>
                  <a:latin typeface="Candara" panose="020E0502030303020204" pitchFamily="34" charset="0"/>
                  <a:ea typeface="Cambria Math" panose="02040503050406030204" pitchFamily="18" charset="0"/>
                </a:endParaRPr>
              </a:p>
              <a:p>
                <a:r>
                  <a:rPr lang="en-GB" sz="700" dirty="0">
                    <a:solidFill>
                      <a:srgbClr val="FF0000"/>
                    </a:solidFill>
                    <a:latin typeface="Candara" panose="020E0502030303020204" pitchFamily="34" charset="0"/>
                  </a:rPr>
                  <a:t>                               </a:t>
                </a:r>
                <a14:m>
                  <m:oMath xmlns:m="http://schemas.openxmlformats.org/officeDocument/2006/math">
                    <m:acc>
                      <m:accPr>
                        <m:chr m:val="̅"/>
                        <m:ctrlPr>
                          <a:rPr lang="en-GB" sz="700" i="1" smtClean="0">
                            <a:solidFill>
                              <a:srgbClr val="FF0000"/>
                            </a:solidFill>
                            <a:latin typeface="Cambria Math" panose="02040503050406030204" pitchFamily="18" charset="0"/>
                          </a:rPr>
                        </m:ctrlPr>
                      </m:accPr>
                      <m:e>
                        <m:r>
                          <a:rPr lang="en-GB" sz="700" b="0" i="1" smtClean="0">
                            <a:solidFill>
                              <a:srgbClr val="FF0000"/>
                            </a:solidFill>
                            <a:latin typeface="Cambria Math" panose="02040503050406030204" pitchFamily="18" charset="0"/>
                          </a:rPr>
                          <m:t>𝑋</m:t>
                        </m:r>
                      </m:e>
                    </m:acc>
                    <m:r>
                      <a:rPr lang="en-GB" sz="700" i="1" smtClean="0">
                        <a:solidFill>
                          <a:srgbClr val="FF0000"/>
                        </a:solidFill>
                        <a:latin typeface="Cambria Math" panose="02040503050406030204" pitchFamily="18" charset="0"/>
                        <a:ea typeface="Cambria Math" panose="02040503050406030204" pitchFamily="18" charset="0"/>
                      </a:rPr>
                      <m:t>~</m:t>
                    </m:r>
                    <m:r>
                      <a:rPr lang="en-GB" sz="700" b="0" i="1" smtClean="0">
                        <a:solidFill>
                          <a:srgbClr val="FF0000"/>
                        </a:solidFill>
                        <a:latin typeface="Cambria Math" panose="02040503050406030204" pitchFamily="18" charset="0"/>
                        <a:ea typeface="Cambria Math" panose="02040503050406030204" pitchFamily="18" charset="0"/>
                      </a:rPr>
                      <m:t>𝑁</m:t>
                    </m:r>
                    <m:r>
                      <a:rPr lang="en-GB" sz="700" b="0" i="1" smtClean="0">
                        <a:solidFill>
                          <a:srgbClr val="FF0000"/>
                        </a:solidFill>
                        <a:latin typeface="Cambria Math" panose="02040503050406030204" pitchFamily="18" charset="0"/>
                        <a:ea typeface="Cambria Math" panose="02040503050406030204" pitchFamily="18" charset="0"/>
                      </a:rPr>
                      <m:t>(50,</m:t>
                    </m:r>
                    <m:f>
                      <m:fPr>
                        <m:ctrlPr>
                          <a:rPr lang="en-GB" sz="700" b="0" i="1" smtClean="0">
                            <a:solidFill>
                              <a:srgbClr val="FF0000"/>
                            </a:solidFill>
                            <a:latin typeface="Cambria Math" panose="02040503050406030204" pitchFamily="18" charset="0"/>
                            <a:ea typeface="Cambria Math" panose="02040503050406030204" pitchFamily="18" charset="0"/>
                          </a:rPr>
                        </m:ctrlPr>
                      </m:fPr>
                      <m:num>
                        <m:sSup>
                          <m:sSupPr>
                            <m:ctrlPr>
                              <a:rPr lang="en-GB" sz="700" b="0" i="1" smtClean="0">
                                <a:solidFill>
                                  <a:srgbClr val="FF0000"/>
                                </a:solidFill>
                                <a:latin typeface="Cambria Math" panose="02040503050406030204" pitchFamily="18" charset="0"/>
                                <a:ea typeface="Cambria Math" panose="02040503050406030204" pitchFamily="18" charset="0"/>
                              </a:rPr>
                            </m:ctrlPr>
                          </m:sSupPr>
                          <m:e>
                            <m:r>
                              <a:rPr lang="en-GB" sz="700" b="0" i="1" smtClean="0">
                                <a:solidFill>
                                  <a:srgbClr val="FF0000"/>
                                </a:solidFill>
                                <a:latin typeface="Cambria Math" panose="02040503050406030204" pitchFamily="18" charset="0"/>
                                <a:ea typeface="Cambria Math" panose="02040503050406030204" pitchFamily="18" charset="0"/>
                              </a:rPr>
                              <m:t>4</m:t>
                            </m:r>
                          </m:e>
                          <m:sup>
                            <m:r>
                              <a:rPr lang="en-GB" sz="700" b="0" i="1" smtClean="0">
                                <a:solidFill>
                                  <a:srgbClr val="FF0000"/>
                                </a:solidFill>
                                <a:latin typeface="Cambria Math" panose="02040503050406030204" pitchFamily="18" charset="0"/>
                                <a:ea typeface="Cambria Math" panose="02040503050406030204" pitchFamily="18" charset="0"/>
                              </a:rPr>
                              <m:t>2</m:t>
                            </m:r>
                          </m:sup>
                        </m:sSup>
                      </m:num>
                      <m:den>
                        <m:r>
                          <a:rPr lang="en-GB" sz="700" b="0" i="1" smtClean="0">
                            <a:solidFill>
                              <a:srgbClr val="FF0000"/>
                            </a:solidFill>
                            <a:latin typeface="Cambria Math" panose="02040503050406030204" pitchFamily="18" charset="0"/>
                            <a:ea typeface="Cambria Math" panose="02040503050406030204" pitchFamily="18" charset="0"/>
                          </a:rPr>
                          <m:t>30</m:t>
                        </m:r>
                      </m:den>
                    </m:f>
                    <m:r>
                      <a:rPr lang="en-GB" sz="700" b="0" i="1" smtClean="0">
                        <a:solidFill>
                          <a:srgbClr val="FF0000"/>
                        </a:solidFill>
                        <a:latin typeface="Cambria Math" panose="02040503050406030204" pitchFamily="18" charset="0"/>
                        <a:ea typeface="Cambria Math" panose="02040503050406030204" pitchFamily="18" charset="0"/>
                      </a:rPr>
                      <m:t>)</m:t>
                    </m:r>
                  </m:oMath>
                </a14:m>
                <a:endParaRPr lang="en-GB" sz="700" dirty="0">
                  <a:solidFill>
                    <a:srgbClr val="FF0000"/>
                  </a:solidFill>
                  <a:latin typeface="Candara" panose="020E0502030303020204" pitchFamily="34" charset="0"/>
                </a:endParaRPr>
              </a:p>
              <a:p>
                <a:r>
                  <a:rPr lang="en-GB" sz="700" dirty="0">
                    <a:solidFill>
                      <a:srgbClr val="FF0000"/>
                    </a:solidFill>
                    <a:latin typeface="Candara" panose="020E0502030303020204" pitchFamily="34" charset="0"/>
                  </a:rPr>
                  <a:t>                               </a:t>
                </a:r>
                <a14:m>
                  <m:oMath xmlns:m="http://schemas.openxmlformats.org/officeDocument/2006/math">
                    <m:acc>
                      <m:accPr>
                        <m:chr m:val="̅"/>
                        <m:ctrlPr>
                          <a:rPr lang="en-GB" sz="700" i="1">
                            <a:solidFill>
                              <a:srgbClr val="FF0000"/>
                            </a:solidFill>
                            <a:latin typeface="Cambria Math" panose="02040503050406030204" pitchFamily="18" charset="0"/>
                          </a:rPr>
                        </m:ctrlPr>
                      </m:accPr>
                      <m:e>
                        <m:r>
                          <a:rPr lang="en-GB" sz="700" i="1">
                            <a:solidFill>
                              <a:srgbClr val="FF0000"/>
                            </a:solidFill>
                            <a:latin typeface="Cambria Math" panose="02040503050406030204" pitchFamily="18" charset="0"/>
                          </a:rPr>
                          <m:t>𝑋</m:t>
                        </m:r>
                      </m:e>
                    </m:acc>
                    <m:r>
                      <a:rPr lang="en-GB" sz="700" i="1">
                        <a:solidFill>
                          <a:srgbClr val="FF0000"/>
                        </a:solidFill>
                        <a:latin typeface="Cambria Math" panose="02040503050406030204" pitchFamily="18" charset="0"/>
                        <a:ea typeface="Cambria Math" panose="02040503050406030204" pitchFamily="18" charset="0"/>
                      </a:rPr>
                      <m:t>~</m:t>
                    </m:r>
                    <m:r>
                      <a:rPr lang="en-GB" sz="700" i="1">
                        <a:solidFill>
                          <a:srgbClr val="FF0000"/>
                        </a:solidFill>
                        <a:latin typeface="Cambria Math" panose="02040503050406030204" pitchFamily="18" charset="0"/>
                        <a:ea typeface="Cambria Math" panose="02040503050406030204" pitchFamily="18" charset="0"/>
                      </a:rPr>
                      <m:t>𝑁</m:t>
                    </m:r>
                    <m:r>
                      <a:rPr lang="en-GB" sz="700" i="1">
                        <a:solidFill>
                          <a:srgbClr val="FF0000"/>
                        </a:solidFill>
                        <a:latin typeface="Cambria Math" panose="02040503050406030204" pitchFamily="18" charset="0"/>
                        <a:ea typeface="Cambria Math" panose="02040503050406030204" pitchFamily="18" charset="0"/>
                      </a:rPr>
                      <m:t>(50,</m:t>
                    </m:r>
                    <m:sSup>
                      <m:sSupPr>
                        <m:ctrlPr>
                          <a:rPr lang="en-GB" sz="700" b="0" i="1" smtClean="0">
                            <a:solidFill>
                              <a:srgbClr val="FF0000"/>
                            </a:solidFill>
                            <a:latin typeface="Cambria Math" panose="02040503050406030204" pitchFamily="18" charset="0"/>
                            <a:ea typeface="Cambria Math" panose="02040503050406030204" pitchFamily="18" charset="0"/>
                          </a:rPr>
                        </m:ctrlPr>
                      </m:sSupPr>
                      <m:e>
                        <m:d>
                          <m:dPr>
                            <m:ctrlPr>
                              <a:rPr lang="en-GB" sz="700" b="0" i="1" smtClean="0">
                                <a:solidFill>
                                  <a:srgbClr val="FF0000"/>
                                </a:solidFill>
                                <a:latin typeface="Cambria Math" panose="02040503050406030204" pitchFamily="18" charset="0"/>
                                <a:ea typeface="Cambria Math" panose="02040503050406030204" pitchFamily="18" charset="0"/>
                              </a:rPr>
                            </m:ctrlPr>
                          </m:dPr>
                          <m:e>
                            <m:f>
                              <m:fPr>
                                <m:ctrlPr>
                                  <a:rPr lang="en-GB" sz="700" b="0" i="1" smtClean="0">
                                    <a:solidFill>
                                      <a:srgbClr val="FF0000"/>
                                    </a:solidFill>
                                    <a:latin typeface="Cambria Math" panose="02040503050406030204" pitchFamily="18" charset="0"/>
                                    <a:ea typeface="Cambria Math" panose="02040503050406030204" pitchFamily="18" charset="0"/>
                                  </a:rPr>
                                </m:ctrlPr>
                              </m:fPr>
                              <m:num>
                                <m:r>
                                  <a:rPr lang="en-GB" sz="700" b="0" i="1" smtClean="0">
                                    <a:solidFill>
                                      <a:srgbClr val="FF0000"/>
                                    </a:solidFill>
                                    <a:latin typeface="Cambria Math" panose="02040503050406030204" pitchFamily="18" charset="0"/>
                                    <a:ea typeface="Cambria Math" panose="02040503050406030204" pitchFamily="18" charset="0"/>
                                  </a:rPr>
                                  <m:t>4</m:t>
                                </m:r>
                              </m:num>
                              <m:den>
                                <m:rad>
                                  <m:radPr>
                                    <m:degHide m:val="on"/>
                                    <m:ctrlPr>
                                      <a:rPr lang="en-GB" sz="700" b="0" i="1" smtClean="0">
                                        <a:solidFill>
                                          <a:srgbClr val="FF0000"/>
                                        </a:solidFill>
                                        <a:latin typeface="Cambria Math" panose="02040503050406030204" pitchFamily="18" charset="0"/>
                                        <a:ea typeface="Cambria Math" panose="02040503050406030204" pitchFamily="18" charset="0"/>
                                      </a:rPr>
                                    </m:ctrlPr>
                                  </m:radPr>
                                  <m:deg/>
                                  <m:e>
                                    <m:r>
                                      <a:rPr lang="en-GB" sz="700" b="0" i="1" smtClean="0">
                                        <a:solidFill>
                                          <a:srgbClr val="FF0000"/>
                                        </a:solidFill>
                                        <a:latin typeface="Cambria Math" panose="02040503050406030204" pitchFamily="18" charset="0"/>
                                        <a:ea typeface="Cambria Math" panose="02040503050406030204" pitchFamily="18" charset="0"/>
                                      </a:rPr>
                                      <m:t>30</m:t>
                                    </m:r>
                                  </m:e>
                                </m:rad>
                              </m:den>
                            </m:f>
                          </m:e>
                        </m:d>
                      </m:e>
                      <m:sup>
                        <m:r>
                          <a:rPr lang="en-GB" sz="700" b="0" i="1" smtClean="0">
                            <a:solidFill>
                              <a:srgbClr val="FF0000"/>
                            </a:solidFill>
                            <a:latin typeface="Cambria Math" panose="02040503050406030204" pitchFamily="18" charset="0"/>
                            <a:ea typeface="Cambria Math" panose="02040503050406030204" pitchFamily="18" charset="0"/>
                          </a:rPr>
                          <m:t>2</m:t>
                        </m:r>
                      </m:sup>
                    </m:sSup>
                    <m:r>
                      <a:rPr lang="en-GB" sz="700" b="0" i="1" smtClean="0">
                        <a:solidFill>
                          <a:srgbClr val="FF0000"/>
                        </a:solidFill>
                        <a:latin typeface="Cambria Math" panose="02040503050406030204" pitchFamily="18" charset="0"/>
                        <a:ea typeface="Cambria Math" panose="02040503050406030204" pitchFamily="18" charset="0"/>
                      </a:rPr>
                      <m:t>)</m:t>
                    </m:r>
                  </m:oMath>
                </a14:m>
                <a:endParaRPr lang="en-GB" sz="700" dirty="0">
                  <a:solidFill>
                    <a:srgbClr val="FF0000"/>
                  </a:solidFill>
                  <a:latin typeface="Candara" panose="020E0502030303020204" pitchFamily="34" charset="0"/>
                </a:endParaRPr>
              </a:p>
              <a:p>
                <a:pPr/>
                <a14:m>
                  <m:oMathPara xmlns:m="http://schemas.openxmlformats.org/officeDocument/2006/math">
                    <m:oMathParaPr>
                      <m:jc m:val="left"/>
                    </m:oMathParaPr>
                    <m:oMath xmlns:m="http://schemas.openxmlformats.org/officeDocument/2006/math">
                      <m:r>
                        <a:rPr lang="en-GB" sz="700" b="0" i="1" smtClean="0">
                          <a:solidFill>
                            <a:srgbClr val="FF0000"/>
                          </a:solidFill>
                          <a:latin typeface="Cambria Math" panose="02040503050406030204" pitchFamily="18" charset="0"/>
                        </a:rPr>
                        <m:t>𝑍</m:t>
                      </m:r>
                      <m:r>
                        <a:rPr lang="en-GB" sz="700" b="0" i="1" smtClean="0">
                          <a:solidFill>
                            <a:srgbClr val="FF0000"/>
                          </a:solidFill>
                          <a:latin typeface="Cambria Math" panose="02040503050406030204" pitchFamily="18" charset="0"/>
                        </a:rPr>
                        <m:t>=</m:t>
                      </m:r>
                      <m:f>
                        <m:fPr>
                          <m:ctrlPr>
                            <a:rPr lang="en-GB" sz="700" b="0" i="1" smtClean="0">
                              <a:solidFill>
                                <a:srgbClr val="FF0000"/>
                              </a:solidFill>
                              <a:latin typeface="Cambria Math" panose="02040503050406030204" pitchFamily="18" charset="0"/>
                            </a:rPr>
                          </m:ctrlPr>
                        </m:fPr>
                        <m:num>
                          <m:acc>
                            <m:accPr>
                              <m:chr m:val="̅"/>
                              <m:ctrlPr>
                                <a:rPr lang="en-GB" sz="700" b="0" i="1" smtClean="0">
                                  <a:solidFill>
                                    <a:srgbClr val="FF0000"/>
                                  </a:solidFill>
                                  <a:latin typeface="Cambria Math" panose="02040503050406030204" pitchFamily="18" charset="0"/>
                                </a:rPr>
                              </m:ctrlPr>
                            </m:accPr>
                            <m:e>
                              <m:r>
                                <a:rPr lang="en-GB" sz="700" b="0" i="1" smtClean="0">
                                  <a:solidFill>
                                    <a:srgbClr val="FF0000"/>
                                  </a:solidFill>
                                  <a:latin typeface="Cambria Math" panose="02040503050406030204" pitchFamily="18" charset="0"/>
                                </a:rPr>
                                <m:t>𝑋</m:t>
                              </m:r>
                            </m:e>
                          </m:acc>
                          <m:r>
                            <a:rPr lang="en-GB" sz="700" b="0" i="1" smtClean="0">
                              <a:solidFill>
                                <a:srgbClr val="FF0000"/>
                              </a:solidFill>
                              <a:latin typeface="Cambria Math" panose="02040503050406030204" pitchFamily="18" charset="0"/>
                            </a:rPr>
                            <m:t>−50</m:t>
                          </m:r>
                        </m:num>
                        <m:den>
                          <m:f>
                            <m:fPr>
                              <m:ctrlPr>
                                <a:rPr lang="en-GB" sz="700" b="0" i="1" smtClean="0">
                                  <a:solidFill>
                                    <a:srgbClr val="FF0000"/>
                                  </a:solidFill>
                                  <a:latin typeface="Cambria Math" panose="02040503050406030204" pitchFamily="18" charset="0"/>
                                </a:rPr>
                              </m:ctrlPr>
                            </m:fPr>
                            <m:num>
                              <m:r>
                                <a:rPr lang="en-GB" sz="700" b="0" i="1" smtClean="0">
                                  <a:solidFill>
                                    <a:srgbClr val="FF0000"/>
                                  </a:solidFill>
                                  <a:latin typeface="Cambria Math" panose="02040503050406030204" pitchFamily="18" charset="0"/>
                                </a:rPr>
                                <m:t>4</m:t>
                              </m:r>
                            </m:num>
                            <m:den>
                              <m:rad>
                                <m:radPr>
                                  <m:degHide m:val="on"/>
                                  <m:ctrlPr>
                                    <a:rPr lang="en-GB" sz="700" b="0" i="1" smtClean="0">
                                      <a:solidFill>
                                        <a:srgbClr val="FF0000"/>
                                      </a:solidFill>
                                      <a:latin typeface="Cambria Math" panose="02040503050406030204" pitchFamily="18" charset="0"/>
                                      <a:ea typeface="Cambria Math" panose="02040503050406030204" pitchFamily="18" charset="0"/>
                                    </a:rPr>
                                  </m:ctrlPr>
                                </m:radPr>
                                <m:deg/>
                                <m:e>
                                  <m:r>
                                    <a:rPr lang="en-GB" sz="700" b="0" i="1" smtClean="0">
                                      <a:solidFill>
                                        <a:srgbClr val="FF0000"/>
                                      </a:solidFill>
                                      <a:latin typeface="Cambria Math" panose="02040503050406030204" pitchFamily="18" charset="0"/>
                                      <a:ea typeface="Cambria Math" panose="02040503050406030204" pitchFamily="18" charset="0"/>
                                    </a:rPr>
                                    <m:t>30</m:t>
                                  </m:r>
                                </m:e>
                              </m:rad>
                            </m:den>
                          </m:f>
                        </m:den>
                      </m:f>
                    </m:oMath>
                  </m:oMathPara>
                </a14:m>
                <a:endParaRPr lang="en-GB" sz="700" i="1" dirty="0">
                  <a:solidFill>
                    <a:srgbClr val="FF0000"/>
                  </a:solidFill>
                  <a:latin typeface="Cambria Math" panose="02040503050406030204" pitchFamily="18" charset="0"/>
                </a:endParaRPr>
              </a:p>
              <a:p>
                <a14:m>
                  <m:oMath xmlns:m="http://schemas.openxmlformats.org/officeDocument/2006/math">
                    <m:r>
                      <a:rPr lang="en-GB" sz="700" i="1" smtClean="0">
                        <a:solidFill>
                          <a:srgbClr val="FF0000"/>
                        </a:solidFill>
                        <a:latin typeface="Cambria Math" panose="02040503050406030204" pitchFamily="18" charset="0"/>
                      </a:rPr>
                      <m:t>𝑃</m:t>
                    </m:r>
                    <m:d>
                      <m:dPr>
                        <m:ctrlPr>
                          <a:rPr lang="en-GB" sz="700" b="0" i="1" smtClean="0">
                            <a:solidFill>
                              <a:srgbClr val="FF0000"/>
                            </a:solidFill>
                            <a:latin typeface="Cambria Math" panose="02040503050406030204" pitchFamily="18" charset="0"/>
                          </a:rPr>
                        </m:ctrlPr>
                      </m:dPr>
                      <m:e>
                        <m:r>
                          <a:rPr lang="en-GB" sz="700" b="0" i="1" smtClean="0">
                            <a:solidFill>
                              <a:srgbClr val="FF0000"/>
                            </a:solidFill>
                            <a:latin typeface="Cambria Math" panose="02040503050406030204" pitchFamily="18" charset="0"/>
                          </a:rPr>
                          <m:t>𝑍</m:t>
                        </m:r>
                        <m:r>
                          <a:rPr lang="en-GB" sz="700" b="0" i="1" smtClean="0">
                            <a:solidFill>
                              <a:srgbClr val="FF0000"/>
                            </a:solidFill>
                            <a:latin typeface="Cambria Math" panose="02040503050406030204" pitchFamily="18" charset="0"/>
                          </a:rPr>
                          <m:t>&gt;</m:t>
                        </m:r>
                        <m:r>
                          <a:rPr lang="en-GB" sz="700" b="0" i="1" smtClean="0">
                            <a:solidFill>
                              <a:srgbClr val="FF0000"/>
                            </a:solidFill>
                            <a:latin typeface="Cambria Math" panose="02040503050406030204" pitchFamily="18" charset="0"/>
                          </a:rPr>
                          <m:t>𝑧</m:t>
                        </m:r>
                      </m:e>
                    </m:d>
                    <m:r>
                      <a:rPr lang="en-GB" sz="700" b="0" i="1" smtClean="0">
                        <a:solidFill>
                          <a:srgbClr val="FF0000"/>
                        </a:solidFill>
                        <a:latin typeface="Cambria Math" panose="02040503050406030204" pitchFamily="18" charset="0"/>
                      </a:rPr>
                      <m:t>=0.05</m:t>
                    </m:r>
                  </m:oMath>
                </a14:m>
                <a:r>
                  <a:rPr lang="en-GB" sz="700" dirty="0">
                    <a:solidFill>
                      <a:srgbClr val="FF0000"/>
                    </a:solidFill>
                    <a:latin typeface="Candara" panose="020E0502030303020204" pitchFamily="34" charset="0"/>
                  </a:rPr>
                  <a:t> -&gt; </a:t>
                </a:r>
                <a14:m>
                  <m:oMath xmlns:m="http://schemas.openxmlformats.org/officeDocument/2006/math">
                    <m:r>
                      <a:rPr lang="en-GB" sz="700" b="0" i="1" smtClean="0">
                        <a:solidFill>
                          <a:srgbClr val="FF0000"/>
                        </a:solidFill>
                        <a:latin typeface="Cambria Math" panose="02040503050406030204" pitchFamily="18" charset="0"/>
                      </a:rPr>
                      <m:t>𝑧</m:t>
                    </m:r>
                    <m:r>
                      <a:rPr lang="en-GB" sz="700" b="0" i="1" smtClean="0">
                        <a:solidFill>
                          <a:srgbClr val="FF0000"/>
                        </a:solidFill>
                        <a:latin typeface="Cambria Math" panose="02040503050406030204" pitchFamily="18" charset="0"/>
                      </a:rPr>
                      <m:t>=1.64485…</m:t>
                    </m:r>
                  </m:oMath>
                </a14:m>
                <a:endParaRPr lang="en-GB" sz="700" dirty="0">
                  <a:solidFill>
                    <a:srgbClr val="FF0000"/>
                  </a:solidFill>
                  <a:latin typeface="Candara" panose="020E0502030303020204" pitchFamily="34" charset="0"/>
                </a:endParaRPr>
              </a:p>
              <a:p>
                <a:pPr/>
                <a14:m>
                  <m:oMathPara xmlns:m="http://schemas.openxmlformats.org/officeDocument/2006/math">
                    <m:oMathParaPr>
                      <m:jc m:val="left"/>
                    </m:oMathParaPr>
                    <m:oMath xmlns:m="http://schemas.openxmlformats.org/officeDocument/2006/math">
                      <m:r>
                        <a:rPr lang="en-GB" sz="700" b="0" i="1" smtClean="0">
                          <a:solidFill>
                            <a:srgbClr val="FF0000"/>
                          </a:solidFill>
                          <a:latin typeface="Cambria Math" panose="02040503050406030204" pitchFamily="18" charset="0"/>
                        </a:rPr>
                        <m:t>1.64485…=</m:t>
                      </m:r>
                      <m:f>
                        <m:fPr>
                          <m:ctrlPr>
                            <a:rPr lang="en-GB" sz="700" i="1">
                              <a:solidFill>
                                <a:srgbClr val="FF0000"/>
                              </a:solidFill>
                              <a:latin typeface="Cambria Math" panose="02040503050406030204" pitchFamily="18" charset="0"/>
                            </a:rPr>
                          </m:ctrlPr>
                        </m:fPr>
                        <m:num>
                          <m:acc>
                            <m:accPr>
                              <m:chr m:val="̅"/>
                              <m:ctrlPr>
                                <a:rPr lang="en-GB" sz="700" i="1">
                                  <a:solidFill>
                                    <a:srgbClr val="FF0000"/>
                                  </a:solidFill>
                                  <a:latin typeface="Cambria Math" panose="02040503050406030204" pitchFamily="18" charset="0"/>
                                </a:rPr>
                              </m:ctrlPr>
                            </m:accPr>
                            <m:e>
                              <m:r>
                                <a:rPr lang="en-GB" sz="700" i="1">
                                  <a:solidFill>
                                    <a:srgbClr val="FF0000"/>
                                  </a:solidFill>
                                  <a:latin typeface="Cambria Math" panose="02040503050406030204" pitchFamily="18" charset="0"/>
                                </a:rPr>
                                <m:t>𝑋</m:t>
                              </m:r>
                            </m:e>
                          </m:acc>
                          <m:r>
                            <a:rPr lang="en-GB" sz="700" i="1">
                              <a:solidFill>
                                <a:srgbClr val="FF0000"/>
                              </a:solidFill>
                              <a:latin typeface="Cambria Math" panose="02040503050406030204" pitchFamily="18" charset="0"/>
                            </a:rPr>
                            <m:t>−50</m:t>
                          </m:r>
                        </m:num>
                        <m:den>
                          <m:f>
                            <m:fPr>
                              <m:ctrlPr>
                                <a:rPr lang="en-GB" sz="700" i="1">
                                  <a:solidFill>
                                    <a:srgbClr val="FF0000"/>
                                  </a:solidFill>
                                  <a:latin typeface="Cambria Math" panose="02040503050406030204" pitchFamily="18" charset="0"/>
                                </a:rPr>
                              </m:ctrlPr>
                            </m:fPr>
                            <m:num>
                              <m:r>
                                <a:rPr lang="en-GB" sz="700" i="1">
                                  <a:solidFill>
                                    <a:srgbClr val="FF0000"/>
                                  </a:solidFill>
                                  <a:latin typeface="Cambria Math" panose="02040503050406030204" pitchFamily="18" charset="0"/>
                                </a:rPr>
                                <m:t>4</m:t>
                              </m:r>
                            </m:num>
                            <m:den>
                              <m:rad>
                                <m:radPr>
                                  <m:degHide m:val="on"/>
                                  <m:ctrlPr>
                                    <a:rPr lang="en-GB" sz="700" i="1">
                                      <a:solidFill>
                                        <a:srgbClr val="FF0000"/>
                                      </a:solidFill>
                                      <a:latin typeface="Cambria Math" panose="02040503050406030204" pitchFamily="18" charset="0"/>
                                      <a:ea typeface="Cambria Math" panose="02040503050406030204" pitchFamily="18" charset="0"/>
                                    </a:rPr>
                                  </m:ctrlPr>
                                </m:radPr>
                                <m:deg/>
                                <m:e>
                                  <m:r>
                                    <a:rPr lang="en-GB" sz="700" b="0" i="1" smtClean="0">
                                      <a:solidFill>
                                        <a:srgbClr val="FF0000"/>
                                      </a:solidFill>
                                      <a:latin typeface="Cambria Math" panose="02040503050406030204" pitchFamily="18" charset="0"/>
                                      <a:ea typeface="Cambria Math" panose="02040503050406030204" pitchFamily="18" charset="0"/>
                                    </a:rPr>
                                    <m:t>3</m:t>
                                  </m:r>
                                  <m:r>
                                    <a:rPr lang="en-GB" sz="700" i="1">
                                      <a:solidFill>
                                        <a:srgbClr val="FF0000"/>
                                      </a:solidFill>
                                      <a:latin typeface="Cambria Math" panose="02040503050406030204" pitchFamily="18" charset="0"/>
                                      <a:ea typeface="Cambria Math" panose="02040503050406030204" pitchFamily="18" charset="0"/>
                                    </a:rPr>
                                    <m:t>0</m:t>
                                  </m:r>
                                </m:e>
                              </m:rad>
                            </m:den>
                          </m:f>
                        </m:den>
                      </m:f>
                    </m:oMath>
                  </m:oMathPara>
                </a14:m>
                <a:endParaRPr lang="en-GB" sz="700" dirty="0">
                  <a:solidFill>
                    <a:srgbClr val="FF0000"/>
                  </a:solidFill>
                  <a:latin typeface="Candara" panose="020E0502030303020204" pitchFamily="34" charset="0"/>
                </a:endParaRPr>
              </a:p>
              <a:p>
                <a:pPr/>
                <a14:m>
                  <m:oMathPara xmlns:m="http://schemas.openxmlformats.org/officeDocument/2006/math">
                    <m:oMathParaPr>
                      <m:jc m:val="left"/>
                    </m:oMathParaPr>
                    <m:oMath xmlns:m="http://schemas.openxmlformats.org/officeDocument/2006/math">
                      <m:acc>
                        <m:accPr>
                          <m:chr m:val="̅"/>
                          <m:ctrlPr>
                            <a:rPr lang="en-GB" sz="700" i="1">
                              <a:solidFill>
                                <a:srgbClr val="FF0000"/>
                              </a:solidFill>
                              <a:latin typeface="Cambria Math" panose="02040503050406030204" pitchFamily="18" charset="0"/>
                            </a:rPr>
                          </m:ctrlPr>
                        </m:accPr>
                        <m:e>
                          <m:r>
                            <a:rPr lang="en-GB" sz="700" i="1">
                              <a:solidFill>
                                <a:srgbClr val="FF0000"/>
                              </a:solidFill>
                              <a:latin typeface="Cambria Math" panose="02040503050406030204" pitchFamily="18" charset="0"/>
                            </a:rPr>
                            <m:t>𝑋</m:t>
                          </m:r>
                        </m:e>
                      </m:acc>
                      <m:r>
                        <a:rPr lang="en-GB" sz="700" i="1">
                          <a:solidFill>
                            <a:srgbClr val="FF0000"/>
                          </a:solidFill>
                          <a:latin typeface="Cambria Math" panose="02040503050406030204" pitchFamily="18" charset="0"/>
                        </a:rPr>
                        <m:t>=</m:t>
                      </m:r>
                      <m:r>
                        <a:rPr lang="en-GB" sz="700" b="0" i="1" smtClean="0">
                          <a:solidFill>
                            <a:srgbClr val="FF0000"/>
                          </a:solidFill>
                          <a:latin typeface="Cambria Math" panose="02040503050406030204" pitchFamily="18" charset="0"/>
                        </a:rPr>
                        <m:t>1.64485</m:t>
                      </m:r>
                      <m:r>
                        <a:rPr lang="en-GB" sz="700" i="1">
                          <a:solidFill>
                            <a:srgbClr val="FF0000"/>
                          </a:solidFill>
                          <a:latin typeface="Cambria Math" panose="02040503050406030204" pitchFamily="18" charset="0"/>
                        </a:rPr>
                        <m:t>…</m:t>
                      </m:r>
                      <m:r>
                        <a:rPr lang="en-GB" sz="700" i="1">
                          <a:solidFill>
                            <a:srgbClr val="FF0000"/>
                          </a:solidFill>
                          <a:latin typeface="Cambria Math" panose="02040503050406030204" pitchFamily="18" charset="0"/>
                          <a:ea typeface="Cambria Math" panose="02040503050406030204" pitchFamily="18" charset="0"/>
                        </a:rPr>
                        <m:t>×</m:t>
                      </m:r>
                      <m:f>
                        <m:fPr>
                          <m:ctrlPr>
                            <a:rPr lang="en-GB" sz="700" i="1">
                              <a:solidFill>
                                <a:srgbClr val="FF0000"/>
                              </a:solidFill>
                              <a:latin typeface="Cambria Math" panose="02040503050406030204" pitchFamily="18" charset="0"/>
                              <a:ea typeface="Cambria Math" panose="02040503050406030204" pitchFamily="18" charset="0"/>
                            </a:rPr>
                          </m:ctrlPr>
                        </m:fPr>
                        <m:num>
                          <m:r>
                            <a:rPr lang="en-GB" sz="700" i="1">
                              <a:solidFill>
                                <a:srgbClr val="FF0000"/>
                              </a:solidFill>
                              <a:latin typeface="Cambria Math" panose="02040503050406030204" pitchFamily="18" charset="0"/>
                              <a:ea typeface="Cambria Math" panose="02040503050406030204" pitchFamily="18" charset="0"/>
                            </a:rPr>
                            <m:t>4</m:t>
                          </m:r>
                        </m:num>
                        <m:den>
                          <m:rad>
                            <m:radPr>
                              <m:degHide m:val="on"/>
                              <m:ctrlPr>
                                <a:rPr lang="en-GB" sz="700" i="1">
                                  <a:solidFill>
                                    <a:srgbClr val="FF0000"/>
                                  </a:solidFill>
                                  <a:latin typeface="Cambria Math" panose="02040503050406030204" pitchFamily="18" charset="0"/>
                                  <a:ea typeface="Cambria Math" panose="02040503050406030204" pitchFamily="18" charset="0"/>
                                </a:rPr>
                              </m:ctrlPr>
                            </m:radPr>
                            <m:deg/>
                            <m:e>
                              <m:r>
                                <a:rPr lang="en-GB" sz="700" b="0" i="1" smtClean="0">
                                  <a:solidFill>
                                    <a:srgbClr val="FF0000"/>
                                  </a:solidFill>
                                  <a:latin typeface="Cambria Math" panose="02040503050406030204" pitchFamily="18" charset="0"/>
                                  <a:ea typeface="Cambria Math" panose="02040503050406030204" pitchFamily="18" charset="0"/>
                                </a:rPr>
                                <m:t>3</m:t>
                              </m:r>
                              <m:r>
                                <a:rPr lang="en-GB" sz="700" i="1">
                                  <a:solidFill>
                                    <a:srgbClr val="FF0000"/>
                                  </a:solidFill>
                                  <a:latin typeface="Cambria Math" panose="02040503050406030204" pitchFamily="18" charset="0"/>
                                  <a:ea typeface="Cambria Math" panose="02040503050406030204" pitchFamily="18" charset="0"/>
                                </a:rPr>
                                <m:t>0</m:t>
                              </m:r>
                            </m:e>
                          </m:rad>
                        </m:den>
                      </m:f>
                      <m:r>
                        <a:rPr lang="en-GB" sz="700" i="1">
                          <a:solidFill>
                            <a:srgbClr val="FF0000"/>
                          </a:solidFill>
                          <a:latin typeface="Cambria Math" panose="02040503050406030204" pitchFamily="18" charset="0"/>
                          <a:ea typeface="Cambria Math" panose="02040503050406030204" pitchFamily="18" charset="0"/>
                        </a:rPr>
                        <m:t>+50=</m:t>
                      </m:r>
                      <m:r>
                        <a:rPr lang="en-GB" sz="700" b="0" i="1" smtClean="0">
                          <a:solidFill>
                            <a:srgbClr val="FF0000"/>
                          </a:solidFill>
                          <a:latin typeface="Cambria Math" panose="02040503050406030204" pitchFamily="18" charset="0"/>
                          <a:ea typeface="Cambria Math" panose="02040503050406030204" pitchFamily="18" charset="0"/>
                        </a:rPr>
                        <m:t>51.201</m:t>
                      </m:r>
                      <m:r>
                        <a:rPr lang="en-GB" sz="700" i="1">
                          <a:solidFill>
                            <a:srgbClr val="FF0000"/>
                          </a:solidFill>
                          <a:latin typeface="Cambria Math" panose="02040503050406030204" pitchFamily="18" charset="0"/>
                          <a:ea typeface="Cambria Math" panose="02040503050406030204" pitchFamily="18" charset="0"/>
                        </a:rPr>
                        <m:t>…</m:t>
                      </m:r>
                    </m:oMath>
                  </m:oMathPara>
                </a14:m>
                <a:endParaRPr lang="en-GB" sz="700" i="1" dirty="0">
                  <a:solidFill>
                    <a:srgbClr val="FF0000"/>
                  </a:solidFill>
                  <a:latin typeface="Cambria Math" panose="02040503050406030204" pitchFamily="18" charset="0"/>
                </a:endParaRPr>
              </a:p>
              <a:p>
                <a:r>
                  <a:rPr lang="en-GB" sz="700" dirty="0">
                    <a:solidFill>
                      <a:srgbClr val="FF0000"/>
                    </a:solidFill>
                    <a:latin typeface="Candara" panose="020E0502030303020204" pitchFamily="34" charset="0"/>
                  </a:rPr>
                  <a:t>Critical region is </a:t>
                </a:r>
                <a14:m>
                  <m:oMath xmlns:m="http://schemas.openxmlformats.org/officeDocument/2006/math">
                    <m:acc>
                      <m:accPr>
                        <m:chr m:val="̅"/>
                        <m:ctrlPr>
                          <a:rPr lang="en-GB" sz="700" i="1">
                            <a:solidFill>
                              <a:srgbClr val="FF0000"/>
                            </a:solidFill>
                            <a:latin typeface="Cambria Math" panose="02040503050406030204" pitchFamily="18" charset="0"/>
                          </a:rPr>
                        </m:ctrlPr>
                      </m:accPr>
                      <m:e>
                        <m:r>
                          <a:rPr lang="en-GB" sz="700" i="1">
                            <a:solidFill>
                              <a:srgbClr val="FF0000"/>
                            </a:solidFill>
                            <a:latin typeface="Cambria Math" panose="02040503050406030204" pitchFamily="18" charset="0"/>
                          </a:rPr>
                          <m:t>𝑋</m:t>
                        </m:r>
                      </m:e>
                    </m:acc>
                    <m:r>
                      <a:rPr lang="en-GB" sz="700" b="0" i="1" smtClean="0">
                        <a:solidFill>
                          <a:srgbClr val="FF0000"/>
                        </a:solidFill>
                        <a:latin typeface="Cambria Math" panose="02040503050406030204" pitchFamily="18" charset="0"/>
                      </a:rPr>
                      <m:t>&gt;51.20</m:t>
                    </m:r>
                  </m:oMath>
                </a14:m>
                <a:r>
                  <a:rPr lang="en-GB" sz="700" dirty="0">
                    <a:solidFill>
                      <a:srgbClr val="FF0000"/>
                    </a:solidFill>
                    <a:latin typeface="Candara" panose="020E0502030303020204" pitchFamily="34" charset="0"/>
                  </a:rPr>
                  <a:t> (2 dp)</a:t>
                </a:r>
              </a:p>
              <a:p>
                <a:endParaRPr lang="en-GB" sz="700" dirty="0">
                  <a:solidFill>
                    <a:srgbClr val="FF0000"/>
                  </a:solidFill>
                  <a:latin typeface="Candara" panose="020E0502030303020204" pitchFamily="34" charset="0"/>
                </a:endParaRPr>
              </a:p>
              <a:p>
                <a:r>
                  <a:rPr lang="en-GB" sz="1400" dirty="0">
                    <a:solidFill>
                      <a:srgbClr val="FF0000"/>
                    </a:solidFill>
                    <a:latin typeface="Candara" panose="020E0502030303020204" pitchFamily="34" charset="0"/>
                  </a:rPr>
                  <a:t>b) </a:t>
                </a:r>
                <a14:m>
                  <m:oMath xmlns:m="http://schemas.openxmlformats.org/officeDocument/2006/math">
                    <m:r>
                      <a:rPr lang="en-GB" sz="1400" b="0" i="1" smtClean="0">
                        <a:solidFill>
                          <a:srgbClr val="FF0000"/>
                        </a:solidFill>
                        <a:latin typeface="Cambria Math" panose="02040503050406030204" pitchFamily="18" charset="0"/>
                      </a:rPr>
                      <m:t>50</m:t>
                    </m:r>
                    <m:r>
                      <a:rPr lang="en-GB" sz="1400" i="1">
                        <a:solidFill>
                          <a:srgbClr val="FF0000"/>
                        </a:solidFill>
                        <a:latin typeface="Cambria Math" panose="02040503050406030204" pitchFamily="18" charset="0"/>
                      </a:rPr>
                      <m:t>.9</m:t>
                    </m:r>
                  </m:oMath>
                </a14:m>
                <a:r>
                  <a:rPr lang="en-GB" sz="1400" dirty="0">
                    <a:solidFill>
                      <a:srgbClr val="FF0000"/>
                    </a:solidFill>
                    <a:latin typeface="Candara" panose="020E0502030303020204" pitchFamily="34" charset="0"/>
                  </a:rPr>
                  <a:t> is not in the critical region.</a:t>
                </a:r>
              </a:p>
              <a:p>
                <a:r>
                  <a:rPr lang="en-GB" sz="1400" dirty="0">
                    <a:solidFill>
                      <a:srgbClr val="FF0000"/>
                    </a:solidFill>
                    <a:latin typeface="Candara" panose="020E0502030303020204" pitchFamily="34" charset="0"/>
                  </a:rPr>
                  <a:t>The result is not significant.</a:t>
                </a:r>
              </a:p>
              <a:p>
                <a:r>
                  <a:rPr lang="en-GB" sz="1400" dirty="0">
                    <a:solidFill>
                      <a:srgbClr val="FF0000"/>
                    </a:solidFill>
                    <a:latin typeface="Candara" panose="020E0502030303020204" pitchFamily="34" charset="0"/>
                  </a:rPr>
                  <a:t>Insufficient evidence to reject </a:t>
                </a:r>
                <a14:m>
                  <m:oMath xmlns:m="http://schemas.openxmlformats.org/officeDocument/2006/math">
                    <m:sSub>
                      <m:sSubPr>
                        <m:ctrlPr>
                          <a:rPr lang="en-GB" sz="1400" i="1">
                            <a:solidFill>
                              <a:srgbClr val="FF0000"/>
                            </a:solidFill>
                            <a:latin typeface="Cambria Math" panose="02040503050406030204" pitchFamily="18" charset="0"/>
                          </a:rPr>
                        </m:ctrlPr>
                      </m:sSubPr>
                      <m:e>
                        <m:r>
                          <a:rPr lang="en-GB" sz="1400" i="1">
                            <a:solidFill>
                              <a:srgbClr val="FF0000"/>
                            </a:solidFill>
                            <a:latin typeface="Cambria Math" panose="02040503050406030204" pitchFamily="18" charset="0"/>
                          </a:rPr>
                          <m:t>𝐻</m:t>
                        </m:r>
                      </m:e>
                      <m:sub>
                        <m:r>
                          <a:rPr lang="en-GB" sz="1400" i="1">
                            <a:solidFill>
                              <a:srgbClr val="FF0000"/>
                            </a:solidFill>
                            <a:latin typeface="Cambria Math" panose="02040503050406030204" pitchFamily="18" charset="0"/>
                          </a:rPr>
                          <m:t>0</m:t>
                        </m:r>
                      </m:sub>
                    </m:sSub>
                  </m:oMath>
                </a14:m>
                <a:r>
                  <a:rPr lang="en-GB" sz="1400" dirty="0">
                    <a:solidFill>
                      <a:srgbClr val="FF0000"/>
                    </a:solidFill>
                    <a:latin typeface="Candara" panose="020E0502030303020204" pitchFamily="34" charset="0"/>
                  </a:rPr>
                  <a:t>.</a:t>
                </a:r>
              </a:p>
              <a:p>
                <a:r>
                  <a:rPr lang="en-GB" sz="1400" dirty="0">
                    <a:solidFill>
                      <a:srgbClr val="FF0000"/>
                    </a:solidFill>
                    <a:latin typeface="Candara" panose="020E0502030303020204" pitchFamily="34" charset="0"/>
                  </a:rPr>
                  <a:t>Insufficient evidence to suggest </a:t>
                </a:r>
                <a14:m>
                  <m:oMath xmlns:m="http://schemas.openxmlformats.org/officeDocument/2006/math">
                    <m:r>
                      <a:rPr lang="en-GB" sz="1400" i="1">
                        <a:solidFill>
                          <a:srgbClr val="FF0000"/>
                        </a:solidFill>
                        <a:latin typeface="Cambria Math" panose="02040503050406030204" pitchFamily="18" charset="0"/>
                        <a:ea typeface="Cambria Math" panose="02040503050406030204" pitchFamily="18" charset="0"/>
                      </a:rPr>
                      <m:t>𝜇</m:t>
                    </m:r>
                    <m:r>
                      <a:rPr lang="en-GB" sz="1400" b="0" i="1" smtClean="0">
                        <a:solidFill>
                          <a:srgbClr val="FF0000"/>
                        </a:solidFill>
                        <a:latin typeface="Cambria Math" panose="02040503050406030204" pitchFamily="18" charset="0"/>
                        <a:ea typeface="Cambria Math" panose="02040503050406030204" pitchFamily="18" charset="0"/>
                      </a:rPr>
                      <m:t>&gt;</m:t>
                    </m:r>
                    <m:r>
                      <a:rPr lang="en-GB" sz="1400" i="1">
                        <a:solidFill>
                          <a:srgbClr val="FF0000"/>
                        </a:solidFill>
                        <a:latin typeface="Cambria Math" panose="02040503050406030204" pitchFamily="18" charset="0"/>
                        <a:ea typeface="Cambria Math" panose="02040503050406030204" pitchFamily="18" charset="0"/>
                      </a:rPr>
                      <m:t>50</m:t>
                    </m:r>
                  </m:oMath>
                </a14:m>
                <a:endParaRPr lang="en-GB" sz="1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66983" y="4314160"/>
                <a:ext cx="4572001" cy="2625655"/>
              </a:xfrm>
              <a:prstGeom prst="rect">
                <a:avLst/>
              </a:prstGeom>
              <a:blipFill>
                <a:blip r:embed="rId4"/>
                <a:stretch>
                  <a:fillRect l="-400" b="-1628"/>
                </a:stretch>
              </a:blipFill>
            </p:spPr>
            <p:txBody>
              <a:bodyPr/>
              <a:lstStyle/>
              <a:p>
                <a:r>
                  <a:rPr lang="en-GB">
                    <a:noFill/>
                  </a:rPr>
                  <a:t> </a:t>
                </a:r>
              </a:p>
            </p:txBody>
          </p:sp>
        </mc:Fallback>
      </mc:AlternateContent>
    </p:spTree>
    <p:extLst>
      <p:ext uri="{BB962C8B-B14F-4D97-AF65-F5344CB8AC3E}">
        <p14:creationId xmlns:p14="http://schemas.microsoft.com/office/powerpoint/2010/main" val="141203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3046988"/>
              </a:xfrm>
              <a:prstGeom prst="rect">
                <a:avLst/>
              </a:prstGeom>
              <a:noFill/>
            </p:spPr>
            <p:txBody>
              <a:bodyPr wrap="square" rtlCol="0">
                <a:spAutoFit/>
              </a:bodyPr>
              <a:lstStyle/>
              <a:p>
                <a:r>
                  <a:rPr lang="en-GB" sz="1600" dirty="0">
                    <a:latin typeface="Candara" panose="020E0502030303020204" pitchFamily="34" charset="0"/>
                  </a:rPr>
                  <a:t>A random sample of size </a:t>
                </a:r>
                <a14:m>
                  <m:oMath xmlns:m="http://schemas.openxmlformats.org/officeDocument/2006/math">
                    <m:r>
                      <a:rPr lang="en-GB" sz="1600" b="0" i="1" smtClean="0">
                        <a:latin typeface="Cambria Math" panose="02040503050406030204" pitchFamily="18" charset="0"/>
                      </a:rPr>
                      <m:t>𝑛</m:t>
                    </m:r>
                  </m:oMath>
                </a14:m>
                <a:r>
                  <a:rPr lang="en-GB" sz="1600" dirty="0">
                    <a:latin typeface="Candara" panose="020E0502030303020204" pitchFamily="34" charset="0"/>
                  </a:rPr>
                  <a:t> is taken from a population </a:t>
                </a:r>
                <a14:m>
                  <m:oMath xmlns:m="http://schemas.openxmlformats.org/officeDocument/2006/math">
                    <m:r>
                      <a:rPr lang="en-GB" sz="1600" b="0" i="1" smtClean="0">
                        <a:latin typeface="Cambria Math" panose="02040503050406030204" pitchFamily="18" charset="0"/>
                      </a:rPr>
                      <m:t>𝑋</m:t>
                    </m:r>
                  </m:oMath>
                </a14:m>
                <a:r>
                  <a:rPr lang="en-GB" sz="1600" dirty="0">
                    <a:latin typeface="Candara" panose="020E0502030303020204" pitchFamily="34" charset="0"/>
                  </a:rPr>
                  <a:t> having a normal distribution with mean </a:t>
                </a:r>
                <a14:m>
                  <m:oMath xmlns:m="http://schemas.openxmlformats.org/officeDocument/2006/math">
                    <m:r>
                      <a:rPr lang="en-GB" sz="1600" i="1" smtClean="0">
                        <a:latin typeface="Cambria Math" panose="02040503050406030204" pitchFamily="18" charset="0"/>
                        <a:ea typeface="Cambria Math" panose="02040503050406030204" pitchFamily="18" charset="0"/>
                      </a:rPr>
                      <m:t>𝜇</m:t>
                    </m:r>
                  </m:oMath>
                </a14:m>
                <a:r>
                  <a:rPr lang="en-GB" sz="1600" dirty="0">
                    <a:latin typeface="Candara" panose="020E0502030303020204" pitchFamily="34" charset="0"/>
                  </a:rPr>
                  <a:t> and variance </a:t>
                </a:r>
                <a14:m>
                  <m:oMath xmlns:m="http://schemas.openxmlformats.org/officeDocument/2006/math">
                    <m:sSup>
                      <m:sSupPr>
                        <m:ctrlPr>
                          <a:rPr lang="en-GB" sz="1600" b="0" i="1" smtClean="0">
                            <a:latin typeface="Cambria Math" panose="02040503050406030204" pitchFamily="18" charset="0"/>
                            <a:ea typeface="Cambria Math" panose="02040503050406030204" pitchFamily="18" charset="0"/>
                          </a:rPr>
                        </m:ctrlPr>
                      </m:sSupPr>
                      <m:e>
                        <m:r>
                          <a:rPr lang="en-GB" sz="1600" i="1" smtClean="0">
                            <a:latin typeface="Cambria Math" panose="02040503050406030204" pitchFamily="18" charset="0"/>
                            <a:ea typeface="Cambria Math" panose="02040503050406030204" pitchFamily="18" charset="0"/>
                          </a:rPr>
                          <m:t>𝜎</m:t>
                        </m:r>
                      </m:e>
                      <m:sup>
                        <m:r>
                          <a:rPr lang="en-GB" sz="1600" b="0" i="1" smtClean="0">
                            <a:latin typeface="Cambria Math" panose="02040503050406030204" pitchFamily="18" charset="0"/>
                            <a:ea typeface="Cambria Math" panose="02040503050406030204" pitchFamily="18" charset="0"/>
                          </a:rPr>
                          <m:t>2</m:t>
                        </m:r>
                      </m:sup>
                    </m:sSup>
                  </m:oMath>
                </a14:m>
                <a:r>
                  <a:rPr lang="en-GB" sz="1600" dirty="0">
                    <a:latin typeface="Candara" panose="020E0502030303020204" pitchFamily="34" charset="0"/>
                  </a:rPr>
                  <a:t>. Find the critical regions for the test statistic </a:t>
                </a:r>
                <a14:m>
                  <m:oMath xmlns:m="http://schemas.openxmlformats.org/officeDocument/2006/math">
                    <m:acc>
                      <m:accPr>
                        <m:chr m:val="̅"/>
                        <m:ctrlPr>
                          <a:rPr lang="en-GB" sz="1600" i="1" smtClean="0">
                            <a:latin typeface="Cambria Math" panose="02040503050406030204" pitchFamily="18" charset="0"/>
                          </a:rPr>
                        </m:ctrlPr>
                      </m:accPr>
                      <m:e>
                        <m:r>
                          <a:rPr lang="en-GB" sz="1600" b="0" i="1" smtClean="0">
                            <a:latin typeface="Cambria Math" panose="02040503050406030204" pitchFamily="18" charset="0"/>
                          </a:rPr>
                          <m:t>𝑋</m:t>
                        </m:r>
                      </m:e>
                    </m:acc>
                  </m:oMath>
                </a14:m>
                <a:r>
                  <a:rPr lang="en-GB" sz="1600" dirty="0">
                    <a:latin typeface="Candara" panose="020E0502030303020204" pitchFamily="34" charset="0"/>
                  </a:rPr>
                  <a:t> in a hypothesis test on the population mean, given:</a:t>
                </a:r>
              </a:p>
              <a:p>
                <a:endParaRPr lang="en-GB" sz="1600" dirty="0">
                  <a:latin typeface="Candara" panose="020E0502030303020204" pitchFamily="34" charset="0"/>
                </a:endParaRPr>
              </a:p>
              <a:p>
                <a:r>
                  <a:rPr lang="en-GB" sz="1600" b="0" dirty="0">
                    <a:latin typeface="Candara" panose="020E0502030303020204" pitchFamily="34" charset="0"/>
                  </a:rPr>
                  <a:t>Sample size </a:t>
                </a:r>
                <a14:m>
                  <m:oMath xmlns:m="http://schemas.openxmlformats.org/officeDocument/2006/math">
                    <m:r>
                      <a:rPr lang="en-GB" sz="1600" b="0" i="1" smtClean="0">
                        <a:latin typeface="Cambria Math" panose="02040503050406030204" pitchFamily="18" charset="0"/>
                      </a:rPr>
                      <m:t>𝑛</m:t>
                    </m:r>
                    <m:r>
                      <a:rPr lang="en-GB" sz="1600" b="0" i="1" smtClean="0">
                        <a:latin typeface="Cambria Math" panose="02040503050406030204" pitchFamily="18" charset="0"/>
                      </a:rPr>
                      <m:t>=40</m:t>
                    </m:r>
                  </m:oMath>
                </a14:m>
                <a:endParaRPr lang="en-GB" sz="1600" dirty="0">
                  <a:latin typeface="Candara" panose="020E0502030303020204" pitchFamily="34" charset="0"/>
                </a:endParaRPr>
              </a:p>
              <a:p>
                <a:r>
                  <a:rPr lang="en-GB" sz="1600" dirty="0">
                    <a:latin typeface="Candara" panose="020E0502030303020204" pitchFamily="34" charset="0"/>
                    <a:ea typeface="Cambria Math" panose="02040503050406030204" pitchFamily="18" charset="0"/>
                  </a:rPr>
                  <a:t>Population standard deviation </a:t>
                </a:r>
                <a14:m>
                  <m:oMath xmlns:m="http://schemas.openxmlformats.org/officeDocument/2006/math">
                    <m:r>
                      <a:rPr lang="en-GB" sz="1600" i="1" smtClean="0">
                        <a:latin typeface="Cambria Math" panose="02040503050406030204" pitchFamily="18" charset="0"/>
                        <a:ea typeface="Cambria Math" panose="02040503050406030204" pitchFamily="18" charset="0"/>
                      </a:rPr>
                      <m:t>𝜎</m:t>
                    </m:r>
                    <m:r>
                      <a:rPr lang="en-GB" sz="1600" b="0" i="1" smtClean="0">
                        <a:latin typeface="Cambria Math" panose="02040503050406030204" pitchFamily="18" charset="0"/>
                        <a:ea typeface="Cambria Math" panose="02040503050406030204" pitchFamily="18" charset="0"/>
                      </a:rPr>
                      <m:t>=4</m:t>
                    </m:r>
                  </m:oMath>
                </a14:m>
                <a:endParaRPr lang="en-GB" sz="1600" dirty="0">
                  <a:latin typeface="Candara" panose="020E0502030303020204" pitchFamily="34" charset="0"/>
                </a:endParaRPr>
              </a:p>
              <a:p>
                <a:r>
                  <a:rPr lang="en-GB" sz="1600" dirty="0">
                    <a:latin typeface="Candara" panose="020E0502030303020204" pitchFamily="34" charset="0"/>
                  </a:rPr>
                  <a:t>1% significance level</a:t>
                </a:r>
              </a:p>
              <a:p>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r>
                        <a:rPr lang="en-GB" sz="1600" b="0" i="1" smtClean="0">
                          <a:latin typeface="Cambria Math" panose="02040503050406030204" pitchFamily="18" charset="0"/>
                        </a:rPr>
                        <m:t>: </m:t>
                      </m:r>
                      <m:r>
                        <a:rPr lang="en-GB" sz="1600" b="0" i="1" smtClean="0">
                          <a:latin typeface="Cambria Math" panose="02040503050406030204" pitchFamily="18" charset="0"/>
                          <a:ea typeface="Cambria Math" panose="02040503050406030204" pitchFamily="18" charset="0"/>
                        </a:rPr>
                        <m:t>𝜇</m:t>
                      </m:r>
                      <m:r>
                        <a:rPr lang="en-GB" sz="1600" b="0" i="1" smtClean="0">
                          <a:latin typeface="Cambria Math" panose="02040503050406030204" pitchFamily="18" charset="0"/>
                          <a:ea typeface="Cambria Math" panose="02040503050406030204" pitchFamily="18" charset="0"/>
                        </a:rPr>
                        <m:t>=50</m:t>
                      </m:r>
                    </m:oMath>
                  </m:oMathPara>
                </a14:m>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 </m:t>
                      </m:r>
                      <m:r>
                        <a:rPr lang="en-GB" sz="1600" b="0" i="1" smtClean="0">
                          <a:latin typeface="Cambria Math" panose="02040503050406030204" pitchFamily="18" charset="0"/>
                          <a:ea typeface="Cambria Math" panose="02040503050406030204" pitchFamily="18" charset="0"/>
                        </a:rPr>
                        <m:t>𝜇</m:t>
                      </m:r>
                      <m:r>
                        <a:rPr lang="en-GB" sz="1600" i="1">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50</m:t>
                      </m:r>
                    </m:oMath>
                  </m:oMathPara>
                </a14:m>
                <a:endParaRPr lang="en-GB" sz="16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3046988"/>
              </a:xfrm>
              <a:prstGeom prst="rect">
                <a:avLst/>
              </a:prstGeom>
              <a:blipFill>
                <a:blip r:embed="rId2"/>
                <a:stretch>
                  <a:fillRect l="-667" t="-60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3046988"/>
              </a:xfrm>
              <a:prstGeom prst="rect">
                <a:avLst/>
              </a:prstGeom>
              <a:noFill/>
            </p:spPr>
            <p:txBody>
              <a:bodyPr wrap="square" rtlCol="0">
                <a:spAutoFit/>
              </a:bodyPr>
              <a:lstStyle/>
              <a:p>
                <a:r>
                  <a:rPr lang="en-GB" sz="1600" dirty="0">
                    <a:latin typeface="Candara" panose="020E0502030303020204" pitchFamily="34" charset="0"/>
                  </a:rPr>
                  <a:t>A random sample of size </a:t>
                </a:r>
                <a14:m>
                  <m:oMath xmlns:m="http://schemas.openxmlformats.org/officeDocument/2006/math">
                    <m:r>
                      <a:rPr lang="en-GB" sz="1600" i="1">
                        <a:latin typeface="Cambria Math" panose="02040503050406030204" pitchFamily="18" charset="0"/>
                      </a:rPr>
                      <m:t>𝑛</m:t>
                    </m:r>
                  </m:oMath>
                </a14:m>
                <a:r>
                  <a:rPr lang="en-GB" sz="1600" dirty="0">
                    <a:latin typeface="Candara" panose="020E0502030303020204" pitchFamily="34" charset="0"/>
                  </a:rPr>
                  <a:t> is taken from a population </a:t>
                </a:r>
                <a14:m>
                  <m:oMath xmlns:m="http://schemas.openxmlformats.org/officeDocument/2006/math">
                    <m:r>
                      <a:rPr lang="en-GB" sz="1600" i="1">
                        <a:latin typeface="Cambria Math" panose="02040503050406030204" pitchFamily="18" charset="0"/>
                      </a:rPr>
                      <m:t>𝑋</m:t>
                    </m:r>
                  </m:oMath>
                </a14:m>
                <a:r>
                  <a:rPr lang="en-GB" sz="1600" dirty="0">
                    <a:latin typeface="Candara" panose="020E0502030303020204" pitchFamily="34" charset="0"/>
                  </a:rPr>
                  <a:t> having a normal distribution with mean </a:t>
                </a:r>
                <a14:m>
                  <m:oMath xmlns:m="http://schemas.openxmlformats.org/officeDocument/2006/math">
                    <m:r>
                      <a:rPr lang="en-GB" sz="1600" i="1">
                        <a:latin typeface="Cambria Math" panose="02040503050406030204" pitchFamily="18" charset="0"/>
                        <a:ea typeface="Cambria Math" panose="02040503050406030204" pitchFamily="18" charset="0"/>
                      </a:rPr>
                      <m:t>𝜇</m:t>
                    </m:r>
                  </m:oMath>
                </a14:m>
                <a:r>
                  <a:rPr lang="en-GB" sz="1600" dirty="0">
                    <a:latin typeface="Candara" panose="020E0502030303020204" pitchFamily="34" charset="0"/>
                  </a:rPr>
                  <a:t> and variance </a:t>
                </a:r>
                <a14:m>
                  <m:oMath xmlns:m="http://schemas.openxmlformats.org/officeDocument/2006/math">
                    <m:sSup>
                      <m:sSupPr>
                        <m:ctrlPr>
                          <a:rPr lang="en-GB" sz="1600" i="1">
                            <a:latin typeface="Cambria Math" panose="02040503050406030204" pitchFamily="18" charset="0"/>
                            <a:ea typeface="Cambria Math" panose="02040503050406030204" pitchFamily="18" charset="0"/>
                          </a:rPr>
                        </m:ctrlPr>
                      </m:sSupPr>
                      <m:e>
                        <m:r>
                          <a:rPr lang="en-GB" sz="1600" i="1">
                            <a:latin typeface="Cambria Math" panose="02040503050406030204" pitchFamily="18" charset="0"/>
                            <a:ea typeface="Cambria Math" panose="02040503050406030204" pitchFamily="18" charset="0"/>
                          </a:rPr>
                          <m:t>𝜎</m:t>
                        </m:r>
                      </m:e>
                      <m:sup>
                        <m:r>
                          <a:rPr lang="en-GB" sz="1600" i="1">
                            <a:latin typeface="Cambria Math" panose="02040503050406030204" pitchFamily="18" charset="0"/>
                            <a:ea typeface="Cambria Math" panose="02040503050406030204" pitchFamily="18" charset="0"/>
                          </a:rPr>
                          <m:t>2</m:t>
                        </m:r>
                      </m:sup>
                    </m:sSup>
                  </m:oMath>
                </a14:m>
                <a:r>
                  <a:rPr lang="en-GB" sz="1600" dirty="0">
                    <a:latin typeface="Candara" panose="020E0502030303020204" pitchFamily="34" charset="0"/>
                  </a:rPr>
                  <a:t>. Find the critical regions for the test statistic </a:t>
                </a:r>
                <a14:m>
                  <m:oMath xmlns:m="http://schemas.openxmlformats.org/officeDocument/2006/math">
                    <m:acc>
                      <m:accPr>
                        <m:chr m:val="̅"/>
                        <m:ctrlPr>
                          <a:rPr lang="en-GB" sz="1600" i="1">
                            <a:latin typeface="Cambria Math" panose="02040503050406030204" pitchFamily="18" charset="0"/>
                          </a:rPr>
                        </m:ctrlPr>
                      </m:accPr>
                      <m:e>
                        <m:r>
                          <a:rPr lang="en-GB" sz="1600" i="1">
                            <a:latin typeface="Cambria Math" panose="02040503050406030204" pitchFamily="18" charset="0"/>
                          </a:rPr>
                          <m:t>𝑋</m:t>
                        </m:r>
                      </m:e>
                    </m:acc>
                  </m:oMath>
                </a14:m>
                <a:r>
                  <a:rPr lang="en-GB" sz="1600" dirty="0">
                    <a:latin typeface="Candara" panose="020E0502030303020204" pitchFamily="34" charset="0"/>
                  </a:rPr>
                  <a:t> in a hypothesis test on the population mean, given:</a:t>
                </a:r>
              </a:p>
              <a:p>
                <a:endParaRPr lang="en-GB" sz="1600" dirty="0">
                  <a:latin typeface="Candara" panose="020E0502030303020204" pitchFamily="34" charset="0"/>
                </a:endParaRPr>
              </a:p>
              <a:p>
                <a:r>
                  <a:rPr lang="en-GB" sz="1600" dirty="0">
                    <a:latin typeface="Candara" panose="020E0502030303020204" pitchFamily="34" charset="0"/>
                  </a:rPr>
                  <a:t>Sample size </a:t>
                </a:r>
                <a14:m>
                  <m:oMath xmlns:m="http://schemas.openxmlformats.org/officeDocument/2006/math">
                    <m:r>
                      <a:rPr lang="en-GB" sz="1600" i="1">
                        <a:latin typeface="Cambria Math" panose="02040503050406030204" pitchFamily="18" charset="0"/>
                      </a:rPr>
                      <m:t>𝑛</m:t>
                    </m:r>
                    <m:r>
                      <a:rPr lang="en-GB" sz="1600" i="1">
                        <a:latin typeface="Cambria Math" panose="02040503050406030204" pitchFamily="18" charset="0"/>
                      </a:rPr>
                      <m:t>=30</m:t>
                    </m:r>
                  </m:oMath>
                </a14:m>
                <a:endParaRPr lang="en-GB" sz="1600" dirty="0">
                  <a:latin typeface="Candara" panose="020E0502030303020204" pitchFamily="34" charset="0"/>
                </a:endParaRPr>
              </a:p>
              <a:p>
                <a:r>
                  <a:rPr lang="en-GB" sz="1600" dirty="0">
                    <a:latin typeface="Candara" panose="020E0502030303020204" pitchFamily="34" charset="0"/>
                    <a:ea typeface="Cambria Math" panose="02040503050406030204" pitchFamily="18" charset="0"/>
                  </a:rPr>
                  <a:t>Population standard deviation </a:t>
                </a:r>
                <a14:m>
                  <m:oMath xmlns:m="http://schemas.openxmlformats.org/officeDocument/2006/math">
                    <m:r>
                      <a:rPr lang="en-GB" sz="1600" i="1">
                        <a:latin typeface="Cambria Math" panose="02040503050406030204" pitchFamily="18" charset="0"/>
                        <a:ea typeface="Cambria Math" panose="02040503050406030204" pitchFamily="18" charset="0"/>
                      </a:rPr>
                      <m:t>𝜎</m:t>
                    </m:r>
                    <m:r>
                      <a:rPr lang="en-GB" sz="1600" i="1">
                        <a:latin typeface="Cambria Math" panose="02040503050406030204" pitchFamily="18" charset="0"/>
                        <a:ea typeface="Cambria Math" panose="02040503050406030204" pitchFamily="18" charset="0"/>
                      </a:rPr>
                      <m:t>=4</m:t>
                    </m:r>
                  </m:oMath>
                </a14:m>
                <a:endParaRPr lang="en-GB" sz="1600" dirty="0">
                  <a:latin typeface="Candara" panose="020E0502030303020204" pitchFamily="34" charset="0"/>
                </a:endParaRPr>
              </a:p>
              <a:p>
                <a:r>
                  <a:rPr lang="en-GB" sz="1600" dirty="0">
                    <a:latin typeface="Candara" panose="020E0502030303020204" pitchFamily="34" charset="0"/>
                  </a:rPr>
                  <a:t>5% significance level</a:t>
                </a:r>
              </a:p>
              <a:p>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𝐻</m:t>
                          </m:r>
                        </m:e>
                        <m:sub>
                          <m:r>
                            <a:rPr lang="en-GB" sz="1600" i="1">
                              <a:latin typeface="Cambria Math" panose="02040503050406030204" pitchFamily="18" charset="0"/>
                            </a:rPr>
                            <m:t>0</m:t>
                          </m:r>
                        </m:sub>
                      </m:sSub>
                      <m:r>
                        <a:rPr lang="en-GB" sz="1600" i="1">
                          <a:latin typeface="Cambria Math" panose="02040503050406030204" pitchFamily="18" charset="0"/>
                        </a:rPr>
                        <m:t>: </m:t>
                      </m:r>
                      <m:r>
                        <a:rPr lang="en-GB" sz="1600" i="1">
                          <a:latin typeface="Cambria Math" panose="02040503050406030204" pitchFamily="18" charset="0"/>
                          <a:ea typeface="Cambria Math" panose="02040503050406030204" pitchFamily="18" charset="0"/>
                        </a:rPr>
                        <m:t>𝜇</m:t>
                      </m:r>
                      <m:r>
                        <a:rPr lang="en-GB" sz="1600" i="1">
                          <a:latin typeface="Cambria Math" panose="02040503050406030204" pitchFamily="18" charset="0"/>
                          <a:ea typeface="Cambria Math" panose="02040503050406030204" pitchFamily="18" charset="0"/>
                        </a:rPr>
                        <m:t>=50</m:t>
                      </m:r>
                    </m:oMath>
                  </m:oMathPara>
                </a14:m>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𝐻</m:t>
                          </m:r>
                        </m:e>
                        <m:sub>
                          <m:r>
                            <a:rPr lang="en-GB" sz="1600" i="1">
                              <a:latin typeface="Cambria Math" panose="02040503050406030204" pitchFamily="18" charset="0"/>
                            </a:rPr>
                            <m:t>1</m:t>
                          </m:r>
                        </m:sub>
                      </m:sSub>
                      <m:r>
                        <a:rPr lang="en-GB" sz="1600" i="1">
                          <a:latin typeface="Cambria Math" panose="02040503050406030204" pitchFamily="18" charset="0"/>
                        </a:rPr>
                        <m:t>: </m:t>
                      </m:r>
                      <m:r>
                        <a:rPr lang="en-GB" sz="1600" i="1">
                          <a:latin typeface="Cambria Math" panose="02040503050406030204" pitchFamily="18" charset="0"/>
                          <a:ea typeface="Cambria Math" panose="02040503050406030204" pitchFamily="18" charset="0"/>
                        </a:rPr>
                        <m:t>𝜇</m:t>
                      </m:r>
                      <m:r>
                        <a:rPr lang="en-GB" sz="1600" i="1">
                          <a:latin typeface="Cambria Math" panose="02040503050406030204" pitchFamily="18" charset="0"/>
                          <a:ea typeface="Cambria Math" panose="02040503050406030204" pitchFamily="18" charset="0"/>
                        </a:rPr>
                        <m:t>≠50</m:t>
                      </m:r>
                    </m:oMath>
                  </m:oMathPara>
                </a14:m>
                <a:endParaRPr lang="en-GB" sz="16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3046988"/>
              </a:xfrm>
              <a:prstGeom prst="rect">
                <a:avLst/>
              </a:prstGeom>
              <a:blipFill>
                <a:blip r:embed="rId3"/>
                <a:stretch>
                  <a:fillRect l="-800" t="-6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66983" y="3429000"/>
                <a:ext cx="4572001" cy="3072701"/>
              </a:xfrm>
              <a:prstGeom prst="rect">
                <a:avLst/>
              </a:prstGeom>
            </p:spPr>
            <p:txBody>
              <a:bodyPr wrap="square">
                <a:spAutoFit/>
              </a:bodyPr>
              <a:lstStyle/>
              <a:p>
                <a:r>
                  <a:rPr lang="en-GB" sz="1400" b="0" dirty="0">
                    <a:solidFill>
                      <a:srgbClr val="FF0000"/>
                    </a:solidFill>
                    <a:latin typeface="Candara" panose="020E0502030303020204" pitchFamily="34" charset="0"/>
                  </a:rPr>
                  <a:t>Assume </a:t>
                </a:r>
                <a14:m>
                  <m:oMath xmlns:m="http://schemas.openxmlformats.org/officeDocument/2006/math">
                    <m:sSub>
                      <m:sSubPr>
                        <m:ctrlPr>
                          <a:rPr lang="en-GB" sz="1400" b="0" i="1" smtClean="0">
                            <a:solidFill>
                              <a:srgbClr val="FF0000"/>
                            </a:solidFill>
                            <a:latin typeface="Cambria Math" panose="02040503050406030204" pitchFamily="18" charset="0"/>
                          </a:rPr>
                        </m:ctrlPr>
                      </m:sSubPr>
                      <m:e>
                        <m:r>
                          <a:rPr lang="en-GB" sz="1400" b="0" i="1" smtClean="0">
                            <a:solidFill>
                              <a:srgbClr val="FF0000"/>
                            </a:solidFill>
                            <a:latin typeface="Cambria Math" panose="02040503050406030204" pitchFamily="18" charset="0"/>
                          </a:rPr>
                          <m:t>𝐻</m:t>
                        </m:r>
                      </m:e>
                      <m:sub>
                        <m:r>
                          <a:rPr lang="en-GB" sz="1400" b="0" i="1" smtClean="0">
                            <a:solidFill>
                              <a:srgbClr val="FF0000"/>
                            </a:solidFill>
                            <a:latin typeface="Cambria Math" panose="02040503050406030204" pitchFamily="18" charset="0"/>
                          </a:rPr>
                          <m:t>0</m:t>
                        </m:r>
                      </m:sub>
                    </m:sSub>
                  </m:oMath>
                </a14:m>
                <a:r>
                  <a:rPr lang="en-GB" sz="1400" b="0" dirty="0">
                    <a:solidFill>
                      <a:srgbClr val="FF0000"/>
                    </a:solidFill>
                    <a:latin typeface="Candara" panose="020E0502030303020204" pitchFamily="34" charset="0"/>
                  </a:rPr>
                  <a:t> true: </a:t>
                </a:r>
                <a14:m>
                  <m:oMath xmlns:m="http://schemas.openxmlformats.org/officeDocument/2006/math">
                    <m:r>
                      <a:rPr lang="en-GB" sz="1400" b="0" i="1" smtClean="0">
                        <a:solidFill>
                          <a:srgbClr val="FF0000"/>
                        </a:solidFill>
                        <a:latin typeface="Cambria Math" panose="02040503050406030204" pitchFamily="18" charset="0"/>
                      </a:rPr>
                      <m:t>𝑋</m:t>
                    </m:r>
                    <m:r>
                      <a:rPr lang="en-GB" sz="1400" b="0" i="1" smtClean="0">
                        <a:solidFill>
                          <a:srgbClr val="FF0000"/>
                        </a:solidFill>
                        <a:latin typeface="Cambria Math" panose="02040503050406030204" pitchFamily="18" charset="0"/>
                        <a:ea typeface="Cambria Math" panose="02040503050406030204" pitchFamily="18" charset="0"/>
                      </a:rPr>
                      <m:t>~</m:t>
                    </m:r>
                    <m:r>
                      <a:rPr lang="en-GB" sz="1400" b="0" i="1" smtClean="0">
                        <a:solidFill>
                          <a:srgbClr val="FF0000"/>
                        </a:solidFill>
                        <a:latin typeface="Cambria Math" panose="02040503050406030204" pitchFamily="18" charset="0"/>
                        <a:ea typeface="Cambria Math" panose="02040503050406030204" pitchFamily="18" charset="0"/>
                      </a:rPr>
                      <m:t>𝑁</m:t>
                    </m:r>
                    <m:d>
                      <m:dPr>
                        <m:ctrlPr>
                          <a:rPr lang="en-GB" sz="1400" b="0" i="1" smtClean="0">
                            <a:solidFill>
                              <a:srgbClr val="FF0000"/>
                            </a:solidFill>
                            <a:latin typeface="Cambria Math" panose="02040503050406030204" pitchFamily="18" charset="0"/>
                            <a:ea typeface="Cambria Math" panose="02040503050406030204" pitchFamily="18" charset="0"/>
                          </a:rPr>
                        </m:ctrlPr>
                      </m:dPr>
                      <m:e>
                        <m:sSup>
                          <m:sSupPr>
                            <m:ctrlPr>
                              <a:rPr lang="en-GB" sz="1400" b="0" i="1" smtClean="0">
                                <a:solidFill>
                                  <a:srgbClr val="FF0000"/>
                                </a:solidFill>
                                <a:latin typeface="Cambria Math" panose="02040503050406030204" pitchFamily="18" charset="0"/>
                                <a:ea typeface="Cambria Math" panose="02040503050406030204" pitchFamily="18" charset="0"/>
                              </a:rPr>
                            </m:ctrlPr>
                          </m:sSupPr>
                          <m:e>
                            <m:r>
                              <a:rPr lang="en-GB" sz="1400" b="0" i="1" smtClean="0">
                                <a:solidFill>
                                  <a:srgbClr val="FF0000"/>
                                </a:solidFill>
                                <a:latin typeface="Cambria Math" panose="02040503050406030204" pitchFamily="18" charset="0"/>
                                <a:ea typeface="Cambria Math" panose="02040503050406030204" pitchFamily="18" charset="0"/>
                              </a:rPr>
                              <m:t>50,4</m:t>
                            </m:r>
                          </m:e>
                          <m:sup>
                            <m:r>
                              <a:rPr lang="en-GB" sz="1400" b="0" i="1" smtClean="0">
                                <a:solidFill>
                                  <a:srgbClr val="FF0000"/>
                                </a:solidFill>
                                <a:latin typeface="Cambria Math" panose="02040503050406030204" pitchFamily="18" charset="0"/>
                                <a:ea typeface="Cambria Math" panose="02040503050406030204" pitchFamily="18" charset="0"/>
                              </a:rPr>
                              <m:t>2</m:t>
                            </m:r>
                          </m:sup>
                        </m:sSup>
                        <m:r>
                          <a:rPr lang="en-GB" sz="1400" b="0" i="1" smtClean="0">
                            <a:solidFill>
                              <a:srgbClr val="FF0000"/>
                            </a:solidFill>
                            <a:latin typeface="Cambria Math" panose="02040503050406030204" pitchFamily="18" charset="0"/>
                            <a:ea typeface="Cambria Math" panose="02040503050406030204" pitchFamily="18" charset="0"/>
                          </a:rPr>
                          <m:t> </m:t>
                        </m:r>
                      </m:e>
                    </m:d>
                  </m:oMath>
                </a14:m>
                <a:endParaRPr lang="en-GB" sz="1400" b="0" dirty="0">
                  <a:solidFill>
                    <a:srgbClr val="FF0000"/>
                  </a:solidFill>
                  <a:latin typeface="Candara" panose="020E0502030303020204" pitchFamily="34" charset="0"/>
                  <a:ea typeface="Cambria Math" panose="02040503050406030204" pitchFamily="18" charset="0"/>
                </a:endParaRPr>
              </a:p>
              <a:p>
                <a:r>
                  <a:rPr lang="en-GB" sz="1400" dirty="0">
                    <a:solidFill>
                      <a:srgbClr val="FF0000"/>
                    </a:solidFill>
                    <a:latin typeface="Candara" panose="020E0502030303020204" pitchFamily="34" charset="0"/>
                  </a:rPr>
                  <a:t>                               </a:t>
                </a:r>
                <a14:m>
                  <m:oMath xmlns:m="http://schemas.openxmlformats.org/officeDocument/2006/math">
                    <m:acc>
                      <m:accPr>
                        <m:chr m:val="̅"/>
                        <m:ctrlPr>
                          <a:rPr lang="en-GB" sz="1400" i="1" smtClean="0">
                            <a:solidFill>
                              <a:srgbClr val="FF0000"/>
                            </a:solidFill>
                            <a:latin typeface="Cambria Math" panose="02040503050406030204" pitchFamily="18" charset="0"/>
                          </a:rPr>
                        </m:ctrlPr>
                      </m:accPr>
                      <m:e>
                        <m:r>
                          <a:rPr lang="en-GB" sz="1400" b="0" i="1" smtClean="0">
                            <a:solidFill>
                              <a:srgbClr val="FF0000"/>
                            </a:solidFill>
                            <a:latin typeface="Cambria Math" panose="02040503050406030204" pitchFamily="18" charset="0"/>
                          </a:rPr>
                          <m:t>𝑋</m:t>
                        </m:r>
                      </m:e>
                    </m:acc>
                    <m:r>
                      <a:rPr lang="en-GB" sz="1400" i="1" smtClean="0">
                        <a:solidFill>
                          <a:srgbClr val="FF0000"/>
                        </a:solidFill>
                        <a:latin typeface="Cambria Math" panose="02040503050406030204" pitchFamily="18" charset="0"/>
                        <a:ea typeface="Cambria Math" panose="02040503050406030204" pitchFamily="18" charset="0"/>
                      </a:rPr>
                      <m:t>~</m:t>
                    </m:r>
                    <m:r>
                      <a:rPr lang="en-GB" sz="1400" b="0" i="1" smtClean="0">
                        <a:solidFill>
                          <a:srgbClr val="FF0000"/>
                        </a:solidFill>
                        <a:latin typeface="Cambria Math" panose="02040503050406030204" pitchFamily="18" charset="0"/>
                        <a:ea typeface="Cambria Math" panose="02040503050406030204" pitchFamily="18" charset="0"/>
                      </a:rPr>
                      <m:t>𝑁</m:t>
                    </m:r>
                    <m:r>
                      <a:rPr lang="en-GB" sz="1400" b="0" i="1" smtClean="0">
                        <a:solidFill>
                          <a:srgbClr val="FF0000"/>
                        </a:solidFill>
                        <a:latin typeface="Cambria Math" panose="02040503050406030204" pitchFamily="18" charset="0"/>
                        <a:ea typeface="Cambria Math" panose="02040503050406030204" pitchFamily="18" charset="0"/>
                      </a:rPr>
                      <m:t>(50,</m:t>
                    </m:r>
                    <m:f>
                      <m:fPr>
                        <m:ctrlPr>
                          <a:rPr lang="en-GB" sz="1400" b="0" i="1" smtClean="0">
                            <a:solidFill>
                              <a:srgbClr val="FF0000"/>
                            </a:solidFill>
                            <a:latin typeface="Cambria Math" panose="02040503050406030204" pitchFamily="18" charset="0"/>
                            <a:ea typeface="Cambria Math" panose="02040503050406030204" pitchFamily="18" charset="0"/>
                          </a:rPr>
                        </m:ctrlPr>
                      </m:fPr>
                      <m:num>
                        <m:sSup>
                          <m:sSupPr>
                            <m:ctrlPr>
                              <a:rPr lang="en-GB" sz="1400" b="0" i="1" smtClean="0">
                                <a:solidFill>
                                  <a:srgbClr val="FF0000"/>
                                </a:solidFill>
                                <a:latin typeface="Cambria Math" panose="02040503050406030204" pitchFamily="18" charset="0"/>
                                <a:ea typeface="Cambria Math" panose="02040503050406030204" pitchFamily="18" charset="0"/>
                              </a:rPr>
                            </m:ctrlPr>
                          </m:sSupPr>
                          <m:e>
                            <m:r>
                              <a:rPr lang="en-GB" sz="1400" b="0" i="1" smtClean="0">
                                <a:solidFill>
                                  <a:srgbClr val="FF0000"/>
                                </a:solidFill>
                                <a:latin typeface="Cambria Math" panose="02040503050406030204" pitchFamily="18" charset="0"/>
                                <a:ea typeface="Cambria Math" panose="02040503050406030204" pitchFamily="18" charset="0"/>
                              </a:rPr>
                              <m:t>4</m:t>
                            </m:r>
                          </m:e>
                          <m:sup>
                            <m:r>
                              <a:rPr lang="en-GB" sz="1400" b="0" i="1" smtClean="0">
                                <a:solidFill>
                                  <a:srgbClr val="FF0000"/>
                                </a:solidFill>
                                <a:latin typeface="Cambria Math" panose="02040503050406030204" pitchFamily="18" charset="0"/>
                                <a:ea typeface="Cambria Math" panose="02040503050406030204" pitchFamily="18" charset="0"/>
                              </a:rPr>
                              <m:t>2</m:t>
                            </m:r>
                          </m:sup>
                        </m:sSup>
                      </m:num>
                      <m:den>
                        <m:r>
                          <a:rPr lang="en-GB" sz="1400" b="0" i="1" smtClean="0">
                            <a:solidFill>
                              <a:srgbClr val="FF0000"/>
                            </a:solidFill>
                            <a:latin typeface="Cambria Math" panose="02040503050406030204" pitchFamily="18" charset="0"/>
                            <a:ea typeface="Cambria Math" panose="02040503050406030204" pitchFamily="18" charset="0"/>
                          </a:rPr>
                          <m:t>30</m:t>
                        </m:r>
                      </m:den>
                    </m:f>
                    <m:r>
                      <a:rPr lang="en-GB" sz="1400" b="0" i="1" smtClean="0">
                        <a:solidFill>
                          <a:srgbClr val="FF0000"/>
                        </a:solidFill>
                        <a:latin typeface="Cambria Math" panose="02040503050406030204" pitchFamily="18" charset="0"/>
                        <a:ea typeface="Cambria Math" panose="02040503050406030204" pitchFamily="18" charset="0"/>
                      </a:rPr>
                      <m:t>)</m:t>
                    </m:r>
                  </m:oMath>
                </a14:m>
                <a:endParaRPr lang="en-GB" sz="1400" dirty="0">
                  <a:solidFill>
                    <a:srgbClr val="FF0000"/>
                  </a:solidFill>
                  <a:latin typeface="Candara" panose="020E0502030303020204" pitchFamily="34" charset="0"/>
                </a:endParaRPr>
              </a:p>
              <a:p>
                <a:r>
                  <a:rPr lang="en-GB" sz="1400" dirty="0">
                    <a:solidFill>
                      <a:srgbClr val="FF0000"/>
                    </a:solidFill>
                    <a:latin typeface="Candara" panose="020E0502030303020204" pitchFamily="34" charset="0"/>
                  </a:rPr>
                  <a:t>                               </a:t>
                </a:r>
                <a14:m>
                  <m:oMath xmlns:m="http://schemas.openxmlformats.org/officeDocument/2006/math">
                    <m:acc>
                      <m:accPr>
                        <m:chr m:val="̅"/>
                        <m:ctrlPr>
                          <a:rPr lang="en-GB" sz="1400" i="1">
                            <a:solidFill>
                              <a:srgbClr val="FF0000"/>
                            </a:solidFill>
                            <a:latin typeface="Cambria Math" panose="02040503050406030204" pitchFamily="18" charset="0"/>
                          </a:rPr>
                        </m:ctrlPr>
                      </m:accPr>
                      <m:e>
                        <m:r>
                          <a:rPr lang="en-GB" sz="1400" i="1">
                            <a:solidFill>
                              <a:srgbClr val="FF0000"/>
                            </a:solidFill>
                            <a:latin typeface="Cambria Math" panose="02040503050406030204" pitchFamily="18" charset="0"/>
                          </a:rPr>
                          <m:t>𝑋</m:t>
                        </m:r>
                      </m:e>
                    </m:acc>
                    <m:r>
                      <a:rPr lang="en-GB" sz="1400" i="1">
                        <a:solidFill>
                          <a:srgbClr val="FF0000"/>
                        </a:solidFill>
                        <a:latin typeface="Cambria Math" panose="02040503050406030204" pitchFamily="18" charset="0"/>
                        <a:ea typeface="Cambria Math" panose="02040503050406030204" pitchFamily="18" charset="0"/>
                      </a:rPr>
                      <m:t>~</m:t>
                    </m:r>
                    <m:r>
                      <a:rPr lang="en-GB" sz="1400" i="1">
                        <a:solidFill>
                          <a:srgbClr val="FF0000"/>
                        </a:solidFill>
                        <a:latin typeface="Cambria Math" panose="02040503050406030204" pitchFamily="18" charset="0"/>
                        <a:ea typeface="Cambria Math" panose="02040503050406030204" pitchFamily="18" charset="0"/>
                      </a:rPr>
                      <m:t>𝑁</m:t>
                    </m:r>
                    <m:r>
                      <a:rPr lang="en-GB" sz="1400" i="1">
                        <a:solidFill>
                          <a:srgbClr val="FF0000"/>
                        </a:solidFill>
                        <a:latin typeface="Cambria Math" panose="02040503050406030204" pitchFamily="18" charset="0"/>
                        <a:ea typeface="Cambria Math" panose="02040503050406030204" pitchFamily="18" charset="0"/>
                      </a:rPr>
                      <m:t>(50,</m:t>
                    </m:r>
                    <m:sSup>
                      <m:sSupPr>
                        <m:ctrlPr>
                          <a:rPr lang="en-GB" sz="1400" b="0" i="1" smtClean="0">
                            <a:solidFill>
                              <a:srgbClr val="FF0000"/>
                            </a:solidFill>
                            <a:latin typeface="Cambria Math" panose="02040503050406030204" pitchFamily="18" charset="0"/>
                            <a:ea typeface="Cambria Math" panose="02040503050406030204" pitchFamily="18" charset="0"/>
                          </a:rPr>
                        </m:ctrlPr>
                      </m:sSupPr>
                      <m:e>
                        <m:d>
                          <m:dPr>
                            <m:ctrlPr>
                              <a:rPr lang="en-GB" sz="1400" b="0" i="1" smtClean="0">
                                <a:solidFill>
                                  <a:srgbClr val="FF0000"/>
                                </a:solidFill>
                                <a:latin typeface="Cambria Math" panose="02040503050406030204" pitchFamily="18" charset="0"/>
                                <a:ea typeface="Cambria Math" panose="02040503050406030204" pitchFamily="18" charset="0"/>
                              </a:rPr>
                            </m:ctrlPr>
                          </m:dPr>
                          <m:e>
                            <m:f>
                              <m:fPr>
                                <m:ctrlPr>
                                  <a:rPr lang="en-GB" sz="1400" b="0" i="1" smtClean="0">
                                    <a:solidFill>
                                      <a:srgbClr val="FF0000"/>
                                    </a:solidFill>
                                    <a:latin typeface="Cambria Math" panose="02040503050406030204" pitchFamily="18" charset="0"/>
                                    <a:ea typeface="Cambria Math" panose="02040503050406030204" pitchFamily="18" charset="0"/>
                                  </a:rPr>
                                </m:ctrlPr>
                              </m:fPr>
                              <m:num>
                                <m:r>
                                  <a:rPr lang="en-GB" sz="1400" b="0" i="1" smtClean="0">
                                    <a:solidFill>
                                      <a:srgbClr val="FF0000"/>
                                    </a:solidFill>
                                    <a:latin typeface="Cambria Math" panose="02040503050406030204" pitchFamily="18" charset="0"/>
                                    <a:ea typeface="Cambria Math" panose="02040503050406030204" pitchFamily="18" charset="0"/>
                                  </a:rPr>
                                  <m:t>4</m:t>
                                </m:r>
                              </m:num>
                              <m:den>
                                <m:rad>
                                  <m:radPr>
                                    <m:degHide m:val="on"/>
                                    <m:ctrlPr>
                                      <a:rPr lang="en-GB" sz="1400" b="0" i="1" smtClean="0">
                                        <a:solidFill>
                                          <a:srgbClr val="FF0000"/>
                                        </a:solidFill>
                                        <a:latin typeface="Cambria Math" panose="02040503050406030204" pitchFamily="18" charset="0"/>
                                        <a:ea typeface="Cambria Math" panose="02040503050406030204" pitchFamily="18" charset="0"/>
                                      </a:rPr>
                                    </m:ctrlPr>
                                  </m:radPr>
                                  <m:deg/>
                                  <m:e>
                                    <m:r>
                                      <a:rPr lang="en-GB" sz="1400" b="0" i="1" smtClean="0">
                                        <a:solidFill>
                                          <a:srgbClr val="FF0000"/>
                                        </a:solidFill>
                                        <a:latin typeface="Cambria Math" panose="02040503050406030204" pitchFamily="18" charset="0"/>
                                        <a:ea typeface="Cambria Math" panose="02040503050406030204" pitchFamily="18" charset="0"/>
                                      </a:rPr>
                                      <m:t>30</m:t>
                                    </m:r>
                                  </m:e>
                                </m:rad>
                              </m:den>
                            </m:f>
                          </m:e>
                        </m:d>
                      </m:e>
                      <m:sup>
                        <m:r>
                          <a:rPr lang="en-GB" sz="1400" b="0" i="1" smtClean="0">
                            <a:solidFill>
                              <a:srgbClr val="FF0000"/>
                            </a:solidFill>
                            <a:latin typeface="Cambria Math" panose="02040503050406030204" pitchFamily="18" charset="0"/>
                            <a:ea typeface="Cambria Math" panose="02040503050406030204" pitchFamily="18" charset="0"/>
                          </a:rPr>
                          <m:t>2</m:t>
                        </m:r>
                      </m:sup>
                    </m:sSup>
                    <m:r>
                      <a:rPr lang="en-GB" sz="1400" b="0" i="1" smtClean="0">
                        <a:solidFill>
                          <a:srgbClr val="FF0000"/>
                        </a:solidFill>
                        <a:latin typeface="Cambria Math" panose="02040503050406030204" pitchFamily="18" charset="0"/>
                        <a:ea typeface="Cambria Math" panose="02040503050406030204" pitchFamily="18" charset="0"/>
                      </a:rPr>
                      <m:t>)</m:t>
                    </m:r>
                  </m:oMath>
                </a14:m>
                <a:endParaRPr lang="en-GB" sz="1400" dirty="0">
                  <a:solidFill>
                    <a:srgbClr val="FF0000"/>
                  </a:solidFill>
                  <a:latin typeface="Candara" panose="020E0502030303020204" pitchFamily="34" charset="0"/>
                </a:endParaRPr>
              </a:p>
              <a:p>
                <a:pPr/>
                <a14:m>
                  <m:oMathPara xmlns:m="http://schemas.openxmlformats.org/officeDocument/2006/math">
                    <m:oMathParaPr>
                      <m:jc m:val="left"/>
                    </m:oMathParaPr>
                    <m:oMath xmlns:m="http://schemas.openxmlformats.org/officeDocument/2006/math">
                      <m:r>
                        <a:rPr lang="en-GB" sz="1400" b="0" i="1" smtClean="0">
                          <a:solidFill>
                            <a:srgbClr val="FF0000"/>
                          </a:solidFill>
                          <a:latin typeface="Cambria Math" panose="02040503050406030204" pitchFamily="18" charset="0"/>
                        </a:rPr>
                        <m:t>𝑍</m:t>
                      </m:r>
                      <m:r>
                        <a:rPr lang="en-GB" sz="1400" b="0" i="1" smtClean="0">
                          <a:solidFill>
                            <a:srgbClr val="FF0000"/>
                          </a:solidFill>
                          <a:latin typeface="Cambria Math" panose="02040503050406030204" pitchFamily="18" charset="0"/>
                        </a:rPr>
                        <m:t>=</m:t>
                      </m:r>
                      <m:f>
                        <m:fPr>
                          <m:ctrlPr>
                            <a:rPr lang="en-GB" sz="1400" b="0" i="1" smtClean="0">
                              <a:solidFill>
                                <a:srgbClr val="FF0000"/>
                              </a:solidFill>
                              <a:latin typeface="Cambria Math" panose="02040503050406030204" pitchFamily="18" charset="0"/>
                            </a:rPr>
                          </m:ctrlPr>
                        </m:fPr>
                        <m:num>
                          <m:acc>
                            <m:accPr>
                              <m:chr m:val="̅"/>
                              <m:ctrlPr>
                                <a:rPr lang="en-GB" sz="1400" b="0" i="1" smtClean="0">
                                  <a:solidFill>
                                    <a:srgbClr val="FF0000"/>
                                  </a:solidFill>
                                  <a:latin typeface="Cambria Math" panose="02040503050406030204" pitchFamily="18" charset="0"/>
                                </a:rPr>
                              </m:ctrlPr>
                            </m:accPr>
                            <m:e>
                              <m:r>
                                <a:rPr lang="en-GB" sz="1400" b="0" i="1" smtClean="0">
                                  <a:solidFill>
                                    <a:srgbClr val="FF0000"/>
                                  </a:solidFill>
                                  <a:latin typeface="Cambria Math" panose="02040503050406030204" pitchFamily="18" charset="0"/>
                                </a:rPr>
                                <m:t>𝑋</m:t>
                              </m:r>
                            </m:e>
                          </m:acc>
                          <m:r>
                            <a:rPr lang="en-GB" sz="1400" b="0" i="1" smtClean="0">
                              <a:solidFill>
                                <a:srgbClr val="FF0000"/>
                              </a:solidFill>
                              <a:latin typeface="Cambria Math" panose="02040503050406030204" pitchFamily="18" charset="0"/>
                            </a:rPr>
                            <m:t>−50</m:t>
                          </m:r>
                        </m:num>
                        <m:den>
                          <m:f>
                            <m:fPr>
                              <m:ctrlPr>
                                <a:rPr lang="en-GB" sz="1400" b="0" i="1" smtClean="0">
                                  <a:solidFill>
                                    <a:srgbClr val="FF0000"/>
                                  </a:solidFill>
                                  <a:latin typeface="Cambria Math" panose="02040503050406030204" pitchFamily="18" charset="0"/>
                                </a:rPr>
                              </m:ctrlPr>
                            </m:fPr>
                            <m:num>
                              <m:r>
                                <a:rPr lang="en-GB" sz="1400" b="0" i="1" smtClean="0">
                                  <a:solidFill>
                                    <a:srgbClr val="FF0000"/>
                                  </a:solidFill>
                                  <a:latin typeface="Cambria Math" panose="02040503050406030204" pitchFamily="18" charset="0"/>
                                </a:rPr>
                                <m:t>4</m:t>
                              </m:r>
                            </m:num>
                            <m:den>
                              <m:rad>
                                <m:radPr>
                                  <m:degHide m:val="on"/>
                                  <m:ctrlPr>
                                    <a:rPr lang="en-GB" sz="1400" b="0" i="1" smtClean="0">
                                      <a:solidFill>
                                        <a:srgbClr val="FF0000"/>
                                      </a:solidFill>
                                      <a:latin typeface="Cambria Math" panose="02040503050406030204" pitchFamily="18" charset="0"/>
                                      <a:ea typeface="Cambria Math" panose="02040503050406030204" pitchFamily="18" charset="0"/>
                                    </a:rPr>
                                  </m:ctrlPr>
                                </m:radPr>
                                <m:deg/>
                                <m:e>
                                  <m:r>
                                    <a:rPr lang="en-GB" sz="1400" b="0" i="1" smtClean="0">
                                      <a:solidFill>
                                        <a:srgbClr val="FF0000"/>
                                      </a:solidFill>
                                      <a:latin typeface="Cambria Math" panose="02040503050406030204" pitchFamily="18" charset="0"/>
                                      <a:ea typeface="Cambria Math" panose="02040503050406030204" pitchFamily="18" charset="0"/>
                                    </a:rPr>
                                    <m:t>30</m:t>
                                  </m:r>
                                </m:e>
                              </m:rad>
                            </m:den>
                          </m:f>
                        </m:den>
                      </m:f>
                    </m:oMath>
                  </m:oMathPara>
                </a14:m>
                <a:endParaRPr lang="en-GB" sz="1400" i="1" dirty="0">
                  <a:solidFill>
                    <a:srgbClr val="FF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GB" sz="1400" b="0" i="1" smtClean="0">
                          <a:solidFill>
                            <a:srgbClr val="FF0000"/>
                          </a:solidFill>
                          <a:latin typeface="Cambria Math" panose="02040503050406030204" pitchFamily="18" charset="0"/>
                        </a:rPr>
                        <m:t>𝑧</m:t>
                      </m:r>
                      <m:r>
                        <a:rPr lang="en-GB" sz="1400" b="0" i="1" smtClean="0">
                          <a:solidFill>
                            <a:srgbClr val="FF0000"/>
                          </a:solidFill>
                          <a:latin typeface="Cambria Math" panose="02040503050406030204" pitchFamily="18" charset="0"/>
                        </a:rPr>
                        <m:t>=±1.95996…</m:t>
                      </m:r>
                    </m:oMath>
                  </m:oMathPara>
                </a14:m>
                <a:endParaRPr lang="en-GB" sz="1400" b="0" i="1" dirty="0">
                  <a:solidFill>
                    <a:srgbClr val="FF0000"/>
                  </a:solidFill>
                  <a:latin typeface="Cambria Math" panose="02040503050406030204" pitchFamily="18" charset="0"/>
                </a:endParaRPr>
              </a:p>
              <a:p>
                <a14:m>
                  <m:oMath xmlns:m="http://schemas.openxmlformats.org/officeDocument/2006/math">
                    <m:r>
                      <a:rPr lang="en-GB" sz="1400" b="0" i="1" smtClean="0">
                        <a:solidFill>
                          <a:srgbClr val="FF0000"/>
                        </a:solidFill>
                        <a:latin typeface="Cambria Math" panose="02040503050406030204" pitchFamily="18" charset="0"/>
                      </a:rPr>
                      <m:t>−1.95996…=</m:t>
                    </m:r>
                    <m:f>
                      <m:fPr>
                        <m:ctrlPr>
                          <a:rPr lang="en-GB" sz="1400" i="1">
                            <a:solidFill>
                              <a:srgbClr val="FF0000"/>
                            </a:solidFill>
                            <a:latin typeface="Cambria Math" panose="02040503050406030204" pitchFamily="18" charset="0"/>
                          </a:rPr>
                        </m:ctrlPr>
                      </m:fPr>
                      <m:num>
                        <m:acc>
                          <m:accPr>
                            <m:chr m:val="̅"/>
                            <m:ctrlPr>
                              <a:rPr lang="en-GB" sz="1400" i="1">
                                <a:solidFill>
                                  <a:srgbClr val="FF0000"/>
                                </a:solidFill>
                                <a:latin typeface="Cambria Math" panose="02040503050406030204" pitchFamily="18" charset="0"/>
                              </a:rPr>
                            </m:ctrlPr>
                          </m:accPr>
                          <m:e>
                            <m:r>
                              <a:rPr lang="en-GB" sz="1400" i="1">
                                <a:solidFill>
                                  <a:srgbClr val="FF0000"/>
                                </a:solidFill>
                                <a:latin typeface="Cambria Math" panose="02040503050406030204" pitchFamily="18" charset="0"/>
                              </a:rPr>
                              <m:t>𝑋</m:t>
                            </m:r>
                          </m:e>
                        </m:acc>
                        <m:r>
                          <a:rPr lang="en-GB" sz="1400" i="1">
                            <a:solidFill>
                              <a:srgbClr val="FF0000"/>
                            </a:solidFill>
                            <a:latin typeface="Cambria Math" panose="02040503050406030204" pitchFamily="18" charset="0"/>
                          </a:rPr>
                          <m:t>−50</m:t>
                        </m:r>
                      </m:num>
                      <m:den>
                        <m:f>
                          <m:fPr>
                            <m:ctrlPr>
                              <a:rPr lang="en-GB" sz="1400" i="1">
                                <a:solidFill>
                                  <a:srgbClr val="FF0000"/>
                                </a:solidFill>
                                <a:latin typeface="Cambria Math" panose="02040503050406030204" pitchFamily="18" charset="0"/>
                              </a:rPr>
                            </m:ctrlPr>
                          </m:fPr>
                          <m:num>
                            <m:r>
                              <a:rPr lang="en-GB" sz="1400" i="1">
                                <a:solidFill>
                                  <a:srgbClr val="FF0000"/>
                                </a:solidFill>
                                <a:latin typeface="Cambria Math" panose="02040503050406030204" pitchFamily="18" charset="0"/>
                              </a:rPr>
                              <m:t>4</m:t>
                            </m:r>
                          </m:num>
                          <m:den>
                            <m:rad>
                              <m:radPr>
                                <m:degHide m:val="on"/>
                                <m:ctrlPr>
                                  <a:rPr lang="en-GB" sz="1400" i="1">
                                    <a:solidFill>
                                      <a:srgbClr val="FF0000"/>
                                    </a:solidFill>
                                    <a:latin typeface="Cambria Math" panose="02040503050406030204" pitchFamily="18" charset="0"/>
                                    <a:ea typeface="Cambria Math" panose="02040503050406030204" pitchFamily="18" charset="0"/>
                                  </a:rPr>
                                </m:ctrlPr>
                              </m:radPr>
                              <m:deg/>
                              <m:e>
                                <m:r>
                                  <a:rPr lang="en-GB" sz="1400" b="0" i="1" smtClean="0">
                                    <a:solidFill>
                                      <a:srgbClr val="FF0000"/>
                                    </a:solidFill>
                                    <a:latin typeface="Cambria Math" panose="02040503050406030204" pitchFamily="18" charset="0"/>
                                    <a:ea typeface="Cambria Math" panose="02040503050406030204" pitchFamily="18" charset="0"/>
                                  </a:rPr>
                                  <m:t>3</m:t>
                                </m:r>
                                <m:r>
                                  <a:rPr lang="en-GB" sz="1400" i="1">
                                    <a:solidFill>
                                      <a:srgbClr val="FF0000"/>
                                    </a:solidFill>
                                    <a:latin typeface="Cambria Math" panose="02040503050406030204" pitchFamily="18" charset="0"/>
                                    <a:ea typeface="Cambria Math" panose="02040503050406030204" pitchFamily="18" charset="0"/>
                                  </a:rPr>
                                  <m:t>0</m:t>
                                </m:r>
                              </m:e>
                            </m:rad>
                          </m:den>
                        </m:f>
                      </m:den>
                    </m:f>
                  </m:oMath>
                </a14:m>
                <a:r>
                  <a:rPr lang="en-GB" sz="1400" dirty="0">
                    <a:solidFill>
                      <a:srgbClr val="FF0000"/>
                    </a:solidFill>
                    <a:latin typeface="Candara" panose="020E0502030303020204" pitchFamily="34" charset="0"/>
                  </a:rPr>
                  <a:t>                     </a:t>
                </a:r>
                <a14:m>
                  <m:oMath xmlns:m="http://schemas.openxmlformats.org/officeDocument/2006/math">
                    <m:r>
                      <a:rPr lang="en-GB" sz="1400" b="0" i="1" dirty="0" smtClean="0">
                        <a:solidFill>
                          <a:srgbClr val="FF0000"/>
                        </a:solidFill>
                        <a:latin typeface="Cambria Math" panose="02040503050406030204" pitchFamily="18" charset="0"/>
                      </a:rPr>
                      <m:t>1.95996…=</m:t>
                    </m:r>
                    <m:f>
                      <m:fPr>
                        <m:ctrlPr>
                          <a:rPr lang="en-GB" sz="1400" i="1">
                            <a:solidFill>
                              <a:srgbClr val="FF0000"/>
                            </a:solidFill>
                            <a:latin typeface="Cambria Math" panose="02040503050406030204" pitchFamily="18" charset="0"/>
                          </a:rPr>
                        </m:ctrlPr>
                      </m:fPr>
                      <m:num>
                        <m:acc>
                          <m:accPr>
                            <m:chr m:val="̅"/>
                            <m:ctrlPr>
                              <a:rPr lang="en-GB" sz="1400" i="1">
                                <a:solidFill>
                                  <a:srgbClr val="FF0000"/>
                                </a:solidFill>
                                <a:latin typeface="Cambria Math" panose="02040503050406030204" pitchFamily="18" charset="0"/>
                              </a:rPr>
                            </m:ctrlPr>
                          </m:accPr>
                          <m:e>
                            <m:r>
                              <a:rPr lang="en-GB" sz="1400" i="1">
                                <a:solidFill>
                                  <a:srgbClr val="FF0000"/>
                                </a:solidFill>
                                <a:latin typeface="Cambria Math" panose="02040503050406030204" pitchFamily="18" charset="0"/>
                              </a:rPr>
                              <m:t>𝑋</m:t>
                            </m:r>
                          </m:e>
                        </m:acc>
                        <m:r>
                          <a:rPr lang="en-GB" sz="1400" i="1">
                            <a:solidFill>
                              <a:srgbClr val="FF0000"/>
                            </a:solidFill>
                            <a:latin typeface="Cambria Math" panose="02040503050406030204" pitchFamily="18" charset="0"/>
                          </a:rPr>
                          <m:t>−50</m:t>
                        </m:r>
                      </m:num>
                      <m:den>
                        <m:f>
                          <m:fPr>
                            <m:ctrlPr>
                              <a:rPr lang="en-GB" sz="1400" i="1">
                                <a:solidFill>
                                  <a:srgbClr val="FF0000"/>
                                </a:solidFill>
                                <a:latin typeface="Cambria Math" panose="02040503050406030204" pitchFamily="18" charset="0"/>
                              </a:rPr>
                            </m:ctrlPr>
                          </m:fPr>
                          <m:num>
                            <m:r>
                              <a:rPr lang="en-GB" sz="1400" i="1">
                                <a:solidFill>
                                  <a:srgbClr val="FF0000"/>
                                </a:solidFill>
                                <a:latin typeface="Cambria Math" panose="02040503050406030204" pitchFamily="18" charset="0"/>
                              </a:rPr>
                              <m:t>4</m:t>
                            </m:r>
                          </m:num>
                          <m:den>
                            <m:rad>
                              <m:radPr>
                                <m:degHide m:val="on"/>
                                <m:ctrlPr>
                                  <a:rPr lang="en-GB" sz="1400" i="1">
                                    <a:solidFill>
                                      <a:srgbClr val="FF0000"/>
                                    </a:solidFill>
                                    <a:latin typeface="Cambria Math" panose="02040503050406030204" pitchFamily="18" charset="0"/>
                                    <a:ea typeface="Cambria Math" panose="02040503050406030204" pitchFamily="18" charset="0"/>
                                  </a:rPr>
                                </m:ctrlPr>
                              </m:radPr>
                              <m:deg/>
                              <m:e>
                                <m:r>
                                  <a:rPr lang="en-GB" sz="1400" i="1">
                                    <a:solidFill>
                                      <a:srgbClr val="FF0000"/>
                                    </a:solidFill>
                                    <a:latin typeface="Cambria Math" panose="02040503050406030204" pitchFamily="18" charset="0"/>
                                    <a:ea typeface="Cambria Math" panose="02040503050406030204" pitchFamily="18" charset="0"/>
                                  </a:rPr>
                                  <m:t>30</m:t>
                                </m:r>
                              </m:e>
                            </m:rad>
                          </m:den>
                        </m:f>
                      </m:den>
                    </m:f>
                  </m:oMath>
                </a14:m>
                <a:endParaRPr lang="en-GB" sz="1400" dirty="0">
                  <a:solidFill>
                    <a:srgbClr val="FF0000"/>
                  </a:solidFill>
                  <a:latin typeface="Candara" panose="020E0502030303020204" pitchFamily="34" charset="0"/>
                </a:endParaRPr>
              </a:p>
              <a:p>
                <a14:m>
                  <m:oMath xmlns:m="http://schemas.openxmlformats.org/officeDocument/2006/math">
                    <m:acc>
                      <m:accPr>
                        <m:chr m:val="̅"/>
                        <m:ctrlPr>
                          <a:rPr lang="en-GB" sz="1400" i="1">
                            <a:solidFill>
                              <a:srgbClr val="FF0000"/>
                            </a:solidFill>
                            <a:latin typeface="Cambria Math" panose="02040503050406030204" pitchFamily="18" charset="0"/>
                          </a:rPr>
                        </m:ctrlPr>
                      </m:accPr>
                      <m:e>
                        <m:r>
                          <a:rPr lang="en-GB" sz="1400" i="1">
                            <a:solidFill>
                              <a:srgbClr val="FF0000"/>
                            </a:solidFill>
                            <a:latin typeface="Cambria Math" panose="02040503050406030204" pitchFamily="18" charset="0"/>
                          </a:rPr>
                          <m:t>𝑋</m:t>
                        </m:r>
                      </m:e>
                    </m:acc>
                    <m:r>
                      <a:rPr lang="en-GB" sz="1400" i="1">
                        <a:solidFill>
                          <a:srgbClr val="FF0000"/>
                        </a:solidFill>
                        <a:latin typeface="Cambria Math" panose="02040503050406030204" pitchFamily="18" charset="0"/>
                      </a:rPr>
                      <m:t>=</m:t>
                    </m:r>
                    <m:r>
                      <a:rPr lang="en-GB" sz="1400" b="0" i="1" smtClean="0">
                        <a:solidFill>
                          <a:srgbClr val="FF0000"/>
                        </a:solidFill>
                        <a:latin typeface="Cambria Math" panose="02040503050406030204" pitchFamily="18" charset="0"/>
                      </a:rPr>
                      <m:t>−1.95996…</m:t>
                    </m:r>
                    <m:r>
                      <a:rPr lang="en-GB" sz="1400" i="1">
                        <a:solidFill>
                          <a:srgbClr val="FF0000"/>
                        </a:solidFill>
                        <a:latin typeface="Cambria Math" panose="02040503050406030204" pitchFamily="18" charset="0"/>
                        <a:ea typeface="Cambria Math" panose="02040503050406030204" pitchFamily="18" charset="0"/>
                      </a:rPr>
                      <m:t>×</m:t>
                    </m:r>
                    <m:f>
                      <m:fPr>
                        <m:ctrlPr>
                          <a:rPr lang="en-GB" sz="1400" i="1">
                            <a:solidFill>
                              <a:srgbClr val="FF0000"/>
                            </a:solidFill>
                            <a:latin typeface="Cambria Math" panose="02040503050406030204" pitchFamily="18" charset="0"/>
                            <a:ea typeface="Cambria Math" panose="02040503050406030204" pitchFamily="18" charset="0"/>
                          </a:rPr>
                        </m:ctrlPr>
                      </m:fPr>
                      <m:num>
                        <m:r>
                          <a:rPr lang="en-GB" sz="1400" i="1">
                            <a:solidFill>
                              <a:srgbClr val="FF0000"/>
                            </a:solidFill>
                            <a:latin typeface="Cambria Math" panose="02040503050406030204" pitchFamily="18" charset="0"/>
                            <a:ea typeface="Cambria Math" panose="02040503050406030204" pitchFamily="18" charset="0"/>
                          </a:rPr>
                          <m:t>4</m:t>
                        </m:r>
                      </m:num>
                      <m:den>
                        <m:rad>
                          <m:radPr>
                            <m:degHide m:val="on"/>
                            <m:ctrlPr>
                              <a:rPr lang="en-GB" sz="1400" i="1">
                                <a:solidFill>
                                  <a:srgbClr val="FF0000"/>
                                </a:solidFill>
                                <a:latin typeface="Cambria Math" panose="02040503050406030204" pitchFamily="18" charset="0"/>
                                <a:ea typeface="Cambria Math" panose="02040503050406030204" pitchFamily="18" charset="0"/>
                              </a:rPr>
                            </m:ctrlPr>
                          </m:radPr>
                          <m:deg/>
                          <m:e>
                            <m:r>
                              <a:rPr lang="en-GB" sz="1400" b="0" i="1" smtClean="0">
                                <a:solidFill>
                                  <a:srgbClr val="FF0000"/>
                                </a:solidFill>
                                <a:latin typeface="Cambria Math" panose="02040503050406030204" pitchFamily="18" charset="0"/>
                                <a:ea typeface="Cambria Math" panose="02040503050406030204" pitchFamily="18" charset="0"/>
                              </a:rPr>
                              <m:t>3</m:t>
                            </m:r>
                            <m:r>
                              <a:rPr lang="en-GB" sz="1400" i="1">
                                <a:solidFill>
                                  <a:srgbClr val="FF0000"/>
                                </a:solidFill>
                                <a:latin typeface="Cambria Math" panose="02040503050406030204" pitchFamily="18" charset="0"/>
                                <a:ea typeface="Cambria Math" panose="02040503050406030204" pitchFamily="18" charset="0"/>
                              </a:rPr>
                              <m:t>0</m:t>
                            </m:r>
                          </m:e>
                        </m:rad>
                      </m:den>
                    </m:f>
                    <m:r>
                      <a:rPr lang="en-GB" sz="1400" i="1">
                        <a:solidFill>
                          <a:srgbClr val="FF0000"/>
                        </a:solidFill>
                        <a:latin typeface="Cambria Math" panose="02040503050406030204" pitchFamily="18" charset="0"/>
                        <a:ea typeface="Cambria Math" panose="02040503050406030204" pitchFamily="18" charset="0"/>
                      </a:rPr>
                      <m:t>+50</m:t>
                    </m:r>
                  </m:oMath>
                </a14:m>
                <a:r>
                  <a:rPr lang="en-GB" sz="1400" i="1" dirty="0">
                    <a:solidFill>
                      <a:srgbClr val="FF0000"/>
                    </a:solidFill>
                    <a:latin typeface="Cambria Math" panose="02040503050406030204" pitchFamily="18" charset="0"/>
                    <a:ea typeface="Cambria Math" panose="02040503050406030204" pitchFamily="18" charset="0"/>
                  </a:rPr>
                  <a:t>     </a:t>
                </a:r>
                <a14:m>
                  <m:oMath xmlns:m="http://schemas.openxmlformats.org/officeDocument/2006/math">
                    <m:acc>
                      <m:accPr>
                        <m:chr m:val="̅"/>
                        <m:ctrlPr>
                          <a:rPr lang="en-GB" sz="1400" i="1">
                            <a:solidFill>
                              <a:srgbClr val="FF0000"/>
                            </a:solidFill>
                            <a:latin typeface="Cambria Math" panose="02040503050406030204" pitchFamily="18" charset="0"/>
                          </a:rPr>
                        </m:ctrlPr>
                      </m:accPr>
                      <m:e>
                        <m:r>
                          <a:rPr lang="en-GB" sz="1400" i="1">
                            <a:solidFill>
                              <a:srgbClr val="FF0000"/>
                            </a:solidFill>
                            <a:latin typeface="Cambria Math" panose="02040503050406030204" pitchFamily="18" charset="0"/>
                          </a:rPr>
                          <m:t>𝑋</m:t>
                        </m:r>
                      </m:e>
                    </m:acc>
                    <m:r>
                      <a:rPr lang="en-GB" sz="1400" i="1">
                        <a:solidFill>
                          <a:srgbClr val="FF0000"/>
                        </a:solidFill>
                        <a:latin typeface="Cambria Math" panose="02040503050406030204" pitchFamily="18" charset="0"/>
                      </a:rPr>
                      <m:t>=1.95996…</m:t>
                    </m:r>
                    <m:r>
                      <a:rPr lang="en-GB" sz="1400" i="1">
                        <a:solidFill>
                          <a:srgbClr val="FF0000"/>
                        </a:solidFill>
                        <a:latin typeface="Cambria Math" panose="02040503050406030204" pitchFamily="18" charset="0"/>
                        <a:ea typeface="Cambria Math" panose="02040503050406030204" pitchFamily="18" charset="0"/>
                      </a:rPr>
                      <m:t>×</m:t>
                    </m:r>
                    <m:f>
                      <m:fPr>
                        <m:ctrlPr>
                          <a:rPr lang="en-GB" sz="1400" i="1">
                            <a:solidFill>
                              <a:srgbClr val="FF0000"/>
                            </a:solidFill>
                            <a:latin typeface="Cambria Math" panose="02040503050406030204" pitchFamily="18" charset="0"/>
                            <a:ea typeface="Cambria Math" panose="02040503050406030204" pitchFamily="18" charset="0"/>
                          </a:rPr>
                        </m:ctrlPr>
                      </m:fPr>
                      <m:num>
                        <m:r>
                          <a:rPr lang="en-GB" sz="1400" i="1">
                            <a:solidFill>
                              <a:srgbClr val="FF0000"/>
                            </a:solidFill>
                            <a:latin typeface="Cambria Math" panose="02040503050406030204" pitchFamily="18" charset="0"/>
                            <a:ea typeface="Cambria Math" panose="02040503050406030204" pitchFamily="18" charset="0"/>
                          </a:rPr>
                          <m:t>4</m:t>
                        </m:r>
                      </m:num>
                      <m:den>
                        <m:rad>
                          <m:radPr>
                            <m:degHide m:val="on"/>
                            <m:ctrlPr>
                              <a:rPr lang="en-GB" sz="1400" i="1">
                                <a:solidFill>
                                  <a:srgbClr val="FF0000"/>
                                </a:solidFill>
                                <a:latin typeface="Cambria Math" panose="02040503050406030204" pitchFamily="18" charset="0"/>
                                <a:ea typeface="Cambria Math" panose="02040503050406030204" pitchFamily="18" charset="0"/>
                              </a:rPr>
                            </m:ctrlPr>
                          </m:radPr>
                          <m:deg/>
                          <m:e>
                            <m:r>
                              <a:rPr lang="en-GB" sz="1400" i="1">
                                <a:solidFill>
                                  <a:srgbClr val="FF0000"/>
                                </a:solidFill>
                                <a:latin typeface="Cambria Math" panose="02040503050406030204" pitchFamily="18" charset="0"/>
                                <a:ea typeface="Cambria Math" panose="02040503050406030204" pitchFamily="18" charset="0"/>
                              </a:rPr>
                              <m:t>30</m:t>
                            </m:r>
                          </m:e>
                        </m:rad>
                      </m:den>
                    </m:f>
                    <m:r>
                      <a:rPr lang="en-GB" sz="1400" i="1">
                        <a:solidFill>
                          <a:srgbClr val="FF0000"/>
                        </a:solidFill>
                        <a:latin typeface="Cambria Math" panose="02040503050406030204" pitchFamily="18" charset="0"/>
                        <a:ea typeface="Cambria Math" panose="02040503050406030204" pitchFamily="18" charset="0"/>
                      </a:rPr>
                      <m:t>+50</m:t>
                    </m:r>
                  </m:oMath>
                </a14:m>
                <a:r>
                  <a:rPr lang="en-GB" sz="1400" i="1" dirty="0">
                    <a:solidFill>
                      <a:srgbClr val="FF0000"/>
                    </a:solidFill>
                    <a:latin typeface="Cambria Math" panose="02040503050406030204" pitchFamily="18" charset="0"/>
                    <a:ea typeface="Cambria Math" panose="02040503050406030204" pitchFamily="18" charset="0"/>
                  </a:rPr>
                  <a:t> </a:t>
                </a:r>
              </a:p>
              <a:p>
                <a14:m>
                  <m:oMath xmlns:m="http://schemas.openxmlformats.org/officeDocument/2006/math">
                    <m:r>
                      <a:rPr lang="en-GB" sz="1400" b="0" i="1" smtClean="0">
                        <a:solidFill>
                          <a:srgbClr val="FF0000"/>
                        </a:solidFill>
                        <a:latin typeface="Cambria Math" panose="02040503050406030204" pitchFamily="18" charset="0"/>
                        <a:ea typeface="Cambria Math" panose="02040503050406030204" pitchFamily="18" charset="0"/>
                      </a:rPr>
                      <m:t>    </m:t>
                    </m:r>
                    <m:r>
                      <a:rPr lang="en-GB" sz="1400" i="1">
                        <a:solidFill>
                          <a:srgbClr val="FF0000"/>
                        </a:solidFill>
                        <a:latin typeface="Cambria Math" panose="02040503050406030204" pitchFamily="18" charset="0"/>
                        <a:ea typeface="Cambria Math" panose="02040503050406030204" pitchFamily="18" charset="0"/>
                      </a:rPr>
                      <m:t>=</m:t>
                    </m:r>
                    <m:r>
                      <a:rPr lang="en-GB" sz="1400" b="0" i="1" smtClean="0">
                        <a:solidFill>
                          <a:srgbClr val="FF0000"/>
                        </a:solidFill>
                        <a:latin typeface="Cambria Math" panose="02040503050406030204" pitchFamily="18" charset="0"/>
                        <a:ea typeface="Cambria Math" panose="02040503050406030204" pitchFamily="18" charset="0"/>
                      </a:rPr>
                      <m:t>48.568</m:t>
                    </m:r>
                    <m:r>
                      <a:rPr lang="en-GB" sz="1400" i="1">
                        <a:solidFill>
                          <a:srgbClr val="FF0000"/>
                        </a:solidFill>
                        <a:latin typeface="Cambria Math" panose="02040503050406030204" pitchFamily="18" charset="0"/>
                        <a:ea typeface="Cambria Math" panose="02040503050406030204" pitchFamily="18" charset="0"/>
                      </a:rPr>
                      <m:t>…</m:t>
                    </m:r>
                  </m:oMath>
                </a14:m>
                <a:r>
                  <a:rPr lang="en-GB" sz="1400" i="1" dirty="0">
                    <a:solidFill>
                      <a:srgbClr val="FF0000"/>
                    </a:solidFill>
                    <a:latin typeface="Cambria Math" panose="02040503050406030204" pitchFamily="18" charset="0"/>
                  </a:rPr>
                  <a:t>                                     </a:t>
                </a:r>
                <a14:m>
                  <m:oMath xmlns:m="http://schemas.openxmlformats.org/officeDocument/2006/math">
                    <m:r>
                      <a:rPr lang="en-GB" sz="1400" b="0" i="1" dirty="0" smtClean="0">
                        <a:solidFill>
                          <a:srgbClr val="FF0000"/>
                        </a:solidFill>
                        <a:latin typeface="Cambria Math" panose="02040503050406030204" pitchFamily="18" charset="0"/>
                      </a:rPr>
                      <m:t>=51.431….</m:t>
                    </m:r>
                  </m:oMath>
                </a14:m>
                <a:endParaRPr lang="en-GB" sz="1400" i="1" dirty="0">
                  <a:solidFill>
                    <a:srgbClr val="FF0000"/>
                  </a:solidFill>
                  <a:latin typeface="Cambria Math" panose="02040503050406030204" pitchFamily="18" charset="0"/>
                </a:endParaRPr>
              </a:p>
              <a:p>
                <a:r>
                  <a:rPr lang="en-GB" sz="1400" dirty="0">
                    <a:solidFill>
                      <a:srgbClr val="FF0000"/>
                    </a:solidFill>
                    <a:latin typeface="Candara" panose="020E0502030303020204" pitchFamily="34" charset="0"/>
                  </a:rPr>
                  <a:t>Critical region is </a:t>
                </a:r>
                <a14:m>
                  <m:oMath xmlns:m="http://schemas.openxmlformats.org/officeDocument/2006/math">
                    <m:acc>
                      <m:accPr>
                        <m:chr m:val="̅"/>
                        <m:ctrlPr>
                          <a:rPr lang="en-GB" sz="1400" i="1">
                            <a:solidFill>
                              <a:srgbClr val="FF0000"/>
                            </a:solidFill>
                            <a:latin typeface="Cambria Math" panose="02040503050406030204" pitchFamily="18" charset="0"/>
                          </a:rPr>
                        </m:ctrlPr>
                      </m:accPr>
                      <m:e>
                        <m:r>
                          <a:rPr lang="en-GB" sz="1400" i="1">
                            <a:solidFill>
                              <a:srgbClr val="FF0000"/>
                            </a:solidFill>
                            <a:latin typeface="Cambria Math" panose="02040503050406030204" pitchFamily="18" charset="0"/>
                          </a:rPr>
                          <m:t>𝑋</m:t>
                        </m:r>
                      </m:e>
                    </m:acc>
                    <m:r>
                      <a:rPr lang="en-GB" sz="1400" b="0" i="1" smtClean="0">
                        <a:solidFill>
                          <a:srgbClr val="FF0000"/>
                        </a:solidFill>
                        <a:latin typeface="Cambria Math" panose="02040503050406030204" pitchFamily="18" charset="0"/>
                      </a:rPr>
                      <m:t>&lt;48.57</m:t>
                    </m:r>
                  </m:oMath>
                </a14:m>
                <a:r>
                  <a:rPr lang="en-GB" sz="1400" dirty="0">
                    <a:solidFill>
                      <a:srgbClr val="FF0000"/>
                    </a:solidFill>
                    <a:latin typeface="Candara" panose="020E0502030303020204" pitchFamily="34" charset="0"/>
                  </a:rPr>
                  <a:t> or </a:t>
                </a:r>
                <a14:m>
                  <m:oMath xmlns:m="http://schemas.openxmlformats.org/officeDocument/2006/math">
                    <m:acc>
                      <m:accPr>
                        <m:chr m:val="̅"/>
                        <m:ctrlPr>
                          <a:rPr lang="en-GB" sz="1400" i="1" smtClean="0">
                            <a:solidFill>
                              <a:srgbClr val="FF0000"/>
                            </a:solidFill>
                            <a:latin typeface="Cambria Math" panose="02040503050406030204" pitchFamily="18" charset="0"/>
                          </a:rPr>
                        </m:ctrlPr>
                      </m:accPr>
                      <m:e>
                        <m:r>
                          <a:rPr lang="en-GB" sz="1400" b="0" i="1" smtClean="0">
                            <a:solidFill>
                              <a:srgbClr val="FF0000"/>
                            </a:solidFill>
                            <a:latin typeface="Cambria Math" panose="02040503050406030204" pitchFamily="18" charset="0"/>
                          </a:rPr>
                          <m:t>𝑋</m:t>
                        </m:r>
                      </m:e>
                    </m:acc>
                    <m:r>
                      <a:rPr lang="en-GB" sz="1400" b="0" i="1" smtClean="0">
                        <a:solidFill>
                          <a:srgbClr val="FF0000"/>
                        </a:solidFill>
                        <a:latin typeface="Cambria Math" panose="02040503050406030204" pitchFamily="18" charset="0"/>
                      </a:rPr>
                      <m:t>&gt;51.43</m:t>
                    </m:r>
                  </m:oMath>
                </a14:m>
                <a:r>
                  <a:rPr lang="en-GB" sz="1400" dirty="0">
                    <a:solidFill>
                      <a:srgbClr val="FF0000"/>
                    </a:solidFill>
                    <a:latin typeface="Candara" panose="020E0502030303020204" pitchFamily="34" charset="0"/>
                  </a:rPr>
                  <a:t> (2 dp)</a:t>
                </a: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66983" y="3429000"/>
                <a:ext cx="4572001" cy="3072701"/>
              </a:xfrm>
              <a:prstGeom prst="rect">
                <a:avLst/>
              </a:prstGeom>
              <a:blipFill>
                <a:blip r:embed="rId4"/>
                <a:stretch>
                  <a:fillRect l="-400" t="-198" b="-1190"/>
                </a:stretch>
              </a:blipFill>
            </p:spPr>
            <p:txBody>
              <a:bodyPr/>
              <a:lstStyle/>
              <a:p>
                <a:r>
                  <a:rPr lang="en-GB">
                    <a:noFill/>
                  </a:rPr>
                  <a:t> </a:t>
                </a:r>
              </a:p>
            </p:txBody>
          </p:sp>
        </mc:Fallback>
      </mc:AlternateContent>
    </p:spTree>
    <p:extLst>
      <p:ext uri="{BB962C8B-B14F-4D97-AF65-F5344CB8AC3E}">
        <p14:creationId xmlns:p14="http://schemas.microsoft.com/office/powerpoint/2010/main" val="121953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4031873"/>
              </a:xfrm>
              <a:prstGeom prst="rect">
                <a:avLst/>
              </a:prstGeom>
              <a:noFill/>
            </p:spPr>
            <p:txBody>
              <a:bodyPr wrap="square" rtlCol="0">
                <a:spAutoFit/>
              </a:bodyPr>
              <a:lstStyle/>
              <a:p>
                <a:r>
                  <a:rPr lang="en-GB" sz="1600" dirty="0">
                    <a:latin typeface="Candara" panose="020E0502030303020204" pitchFamily="34" charset="0"/>
                  </a:rPr>
                  <a:t>A random sample of size </a:t>
                </a:r>
                <a14:m>
                  <m:oMath xmlns:m="http://schemas.openxmlformats.org/officeDocument/2006/math">
                    <m:r>
                      <a:rPr lang="en-GB" sz="1600" b="0" i="1" smtClean="0">
                        <a:latin typeface="Cambria Math" panose="02040503050406030204" pitchFamily="18" charset="0"/>
                      </a:rPr>
                      <m:t>𝑛</m:t>
                    </m:r>
                  </m:oMath>
                </a14:m>
                <a:r>
                  <a:rPr lang="en-GB" sz="1600" dirty="0">
                    <a:latin typeface="Candara" panose="020E0502030303020204" pitchFamily="34" charset="0"/>
                  </a:rPr>
                  <a:t> is taken from a population </a:t>
                </a:r>
                <a14:m>
                  <m:oMath xmlns:m="http://schemas.openxmlformats.org/officeDocument/2006/math">
                    <m:r>
                      <a:rPr lang="en-GB" sz="1600" b="0" i="1" smtClean="0">
                        <a:latin typeface="Cambria Math" panose="02040503050406030204" pitchFamily="18" charset="0"/>
                      </a:rPr>
                      <m:t>𝑋</m:t>
                    </m:r>
                  </m:oMath>
                </a14:m>
                <a:r>
                  <a:rPr lang="en-GB" sz="1600" dirty="0">
                    <a:latin typeface="Candara" panose="020E0502030303020204" pitchFamily="34" charset="0"/>
                  </a:rPr>
                  <a:t> having a normal distribution with mean </a:t>
                </a:r>
                <a14:m>
                  <m:oMath xmlns:m="http://schemas.openxmlformats.org/officeDocument/2006/math">
                    <m:r>
                      <a:rPr lang="en-GB" sz="1600" i="1" smtClean="0">
                        <a:latin typeface="Cambria Math" panose="02040503050406030204" pitchFamily="18" charset="0"/>
                        <a:ea typeface="Cambria Math" panose="02040503050406030204" pitchFamily="18" charset="0"/>
                      </a:rPr>
                      <m:t>𝜇</m:t>
                    </m:r>
                  </m:oMath>
                </a14:m>
                <a:r>
                  <a:rPr lang="en-GB" sz="1600" dirty="0">
                    <a:latin typeface="Candara" panose="020E0502030303020204" pitchFamily="34" charset="0"/>
                  </a:rPr>
                  <a:t> and variance </a:t>
                </a:r>
                <a14:m>
                  <m:oMath xmlns:m="http://schemas.openxmlformats.org/officeDocument/2006/math">
                    <m:sSup>
                      <m:sSupPr>
                        <m:ctrlPr>
                          <a:rPr lang="en-GB" sz="1600" b="0" i="1" smtClean="0">
                            <a:latin typeface="Cambria Math" panose="02040503050406030204" pitchFamily="18" charset="0"/>
                            <a:ea typeface="Cambria Math" panose="02040503050406030204" pitchFamily="18" charset="0"/>
                          </a:rPr>
                        </m:ctrlPr>
                      </m:sSupPr>
                      <m:e>
                        <m:r>
                          <a:rPr lang="en-GB" sz="1600" i="1" smtClean="0">
                            <a:latin typeface="Cambria Math" panose="02040503050406030204" pitchFamily="18" charset="0"/>
                            <a:ea typeface="Cambria Math" panose="02040503050406030204" pitchFamily="18" charset="0"/>
                          </a:rPr>
                          <m:t>𝜎</m:t>
                        </m:r>
                      </m:e>
                      <m:sup>
                        <m:r>
                          <a:rPr lang="en-GB" sz="1600" b="0" i="1" smtClean="0">
                            <a:latin typeface="Cambria Math" panose="02040503050406030204" pitchFamily="18" charset="0"/>
                            <a:ea typeface="Cambria Math" panose="02040503050406030204" pitchFamily="18" charset="0"/>
                          </a:rPr>
                          <m:t>2</m:t>
                        </m:r>
                      </m:sup>
                    </m:sSup>
                  </m:oMath>
                </a14:m>
                <a:r>
                  <a:rPr lang="en-GB" sz="1600" dirty="0">
                    <a:latin typeface="Candara" panose="020E0502030303020204" pitchFamily="34" charset="0"/>
                  </a:rPr>
                  <a:t>. </a:t>
                </a:r>
              </a:p>
              <a:p>
                <a:r>
                  <a:rPr lang="en-GB" sz="1600" dirty="0">
                    <a:latin typeface="Candara" panose="020E0502030303020204" pitchFamily="34" charset="0"/>
                  </a:rPr>
                  <a:t>a) Find the critical regions for the test statistic </a:t>
                </a:r>
                <a14:m>
                  <m:oMath xmlns:m="http://schemas.openxmlformats.org/officeDocument/2006/math">
                    <m:acc>
                      <m:accPr>
                        <m:chr m:val="̅"/>
                        <m:ctrlPr>
                          <a:rPr lang="en-GB" sz="1600" i="1" smtClean="0">
                            <a:latin typeface="Cambria Math" panose="02040503050406030204" pitchFamily="18" charset="0"/>
                          </a:rPr>
                        </m:ctrlPr>
                      </m:accPr>
                      <m:e>
                        <m:r>
                          <a:rPr lang="en-GB" sz="1600" b="0" i="1" smtClean="0">
                            <a:latin typeface="Cambria Math" panose="02040503050406030204" pitchFamily="18" charset="0"/>
                          </a:rPr>
                          <m:t>𝑋</m:t>
                        </m:r>
                      </m:e>
                    </m:acc>
                  </m:oMath>
                </a14:m>
                <a:r>
                  <a:rPr lang="en-GB" sz="1600" dirty="0">
                    <a:latin typeface="Candara" panose="020E0502030303020204" pitchFamily="34" charset="0"/>
                  </a:rPr>
                  <a:t> in a hypothesis test on the population mean, given:</a:t>
                </a:r>
              </a:p>
              <a:p>
                <a:endParaRPr lang="en-GB" sz="1600" dirty="0">
                  <a:latin typeface="Candara" panose="020E0502030303020204" pitchFamily="34" charset="0"/>
                </a:endParaRPr>
              </a:p>
              <a:p>
                <a:r>
                  <a:rPr lang="en-GB" sz="1600" b="0" dirty="0">
                    <a:latin typeface="Candara" panose="020E0502030303020204" pitchFamily="34" charset="0"/>
                  </a:rPr>
                  <a:t>Sample size </a:t>
                </a:r>
                <a14:m>
                  <m:oMath xmlns:m="http://schemas.openxmlformats.org/officeDocument/2006/math">
                    <m:r>
                      <a:rPr lang="en-GB" sz="1600" b="0" i="1" smtClean="0">
                        <a:latin typeface="Cambria Math" panose="02040503050406030204" pitchFamily="18" charset="0"/>
                      </a:rPr>
                      <m:t>𝑛</m:t>
                    </m:r>
                    <m:r>
                      <a:rPr lang="en-GB" sz="1600" b="0" i="1" smtClean="0">
                        <a:latin typeface="Cambria Math" panose="02040503050406030204" pitchFamily="18" charset="0"/>
                      </a:rPr>
                      <m:t>=40</m:t>
                    </m:r>
                  </m:oMath>
                </a14:m>
                <a:endParaRPr lang="en-GB" sz="1600" dirty="0">
                  <a:latin typeface="Candara" panose="020E0502030303020204" pitchFamily="34" charset="0"/>
                </a:endParaRPr>
              </a:p>
              <a:p>
                <a:r>
                  <a:rPr lang="en-GB" sz="1600" dirty="0">
                    <a:latin typeface="Candara" panose="020E0502030303020204" pitchFamily="34" charset="0"/>
                    <a:ea typeface="Cambria Math" panose="02040503050406030204" pitchFamily="18" charset="0"/>
                  </a:rPr>
                  <a:t>Population standard deviation </a:t>
                </a:r>
                <a14:m>
                  <m:oMath xmlns:m="http://schemas.openxmlformats.org/officeDocument/2006/math">
                    <m:r>
                      <a:rPr lang="en-GB" sz="1600" i="1" smtClean="0">
                        <a:latin typeface="Cambria Math" panose="02040503050406030204" pitchFamily="18" charset="0"/>
                        <a:ea typeface="Cambria Math" panose="02040503050406030204" pitchFamily="18" charset="0"/>
                      </a:rPr>
                      <m:t>𝜎</m:t>
                    </m:r>
                    <m:r>
                      <a:rPr lang="en-GB" sz="1600" b="0" i="1" smtClean="0">
                        <a:latin typeface="Cambria Math" panose="02040503050406030204" pitchFamily="18" charset="0"/>
                        <a:ea typeface="Cambria Math" panose="02040503050406030204" pitchFamily="18" charset="0"/>
                      </a:rPr>
                      <m:t>=4</m:t>
                    </m:r>
                  </m:oMath>
                </a14:m>
                <a:endParaRPr lang="en-GB" sz="1600" dirty="0">
                  <a:latin typeface="Candara" panose="020E0502030303020204" pitchFamily="34" charset="0"/>
                </a:endParaRPr>
              </a:p>
              <a:p>
                <a:r>
                  <a:rPr lang="en-GB" sz="1600" dirty="0">
                    <a:latin typeface="Candara" panose="020E0502030303020204" pitchFamily="34" charset="0"/>
                  </a:rPr>
                  <a:t>1% significance level</a:t>
                </a:r>
              </a:p>
              <a:p>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r>
                        <a:rPr lang="en-GB" sz="1600" b="0" i="1" smtClean="0">
                          <a:latin typeface="Cambria Math" panose="02040503050406030204" pitchFamily="18" charset="0"/>
                        </a:rPr>
                        <m:t>: </m:t>
                      </m:r>
                      <m:r>
                        <a:rPr lang="en-GB" sz="1600" b="0" i="1" smtClean="0">
                          <a:latin typeface="Cambria Math" panose="02040503050406030204" pitchFamily="18" charset="0"/>
                          <a:ea typeface="Cambria Math" panose="02040503050406030204" pitchFamily="18" charset="0"/>
                        </a:rPr>
                        <m:t>𝜇</m:t>
                      </m:r>
                      <m:r>
                        <a:rPr lang="en-GB" sz="1600" b="0" i="1" smtClean="0">
                          <a:latin typeface="Cambria Math" panose="02040503050406030204" pitchFamily="18" charset="0"/>
                          <a:ea typeface="Cambria Math" panose="02040503050406030204" pitchFamily="18" charset="0"/>
                        </a:rPr>
                        <m:t>=50</m:t>
                      </m:r>
                    </m:oMath>
                  </m:oMathPara>
                </a14:m>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 </m:t>
                      </m:r>
                      <m:r>
                        <a:rPr lang="en-GB" sz="1600" b="0" i="1" smtClean="0">
                          <a:latin typeface="Cambria Math" panose="02040503050406030204" pitchFamily="18" charset="0"/>
                          <a:ea typeface="Cambria Math" panose="02040503050406030204" pitchFamily="18" charset="0"/>
                        </a:rPr>
                        <m:t>𝜇</m:t>
                      </m:r>
                      <m:r>
                        <a:rPr lang="en-GB" sz="1600" i="1">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50</m:t>
                      </m:r>
                    </m:oMath>
                  </m:oMathPara>
                </a14:m>
                <a:endParaRPr lang="en-GB" sz="1600" dirty="0">
                  <a:latin typeface="Candara" panose="020E0502030303020204" pitchFamily="34" charset="0"/>
                </a:endParaRPr>
              </a:p>
              <a:p>
                <a:endParaRPr lang="en-GB" sz="1600" dirty="0">
                  <a:latin typeface="Candara" panose="020E0502030303020204" pitchFamily="34" charset="0"/>
                </a:endParaRPr>
              </a:p>
              <a:p>
                <a:r>
                  <a:rPr lang="en-GB" sz="1600" dirty="0">
                    <a:latin typeface="Candara" panose="020E0502030303020204" pitchFamily="34" charset="0"/>
                  </a:rPr>
                  <a:t>b) The mean of the sample of </a:t>
                </a:r>
                <a14:m>
                  <m:oMath xmlns:m="http://schemas.openxmlformats.org/officeDocument/2006/math">
                    <m:r>
                      <a:rPr lang="en-GB" sz="1600" b="0" i="1" smtClean="0">
                        <a:latin typeface="Cambria Math" panose="02040503050406030204" pitchFamily="18" charset="0"/>
                      </a:rPr>
                      <m:t>50</m:t>
                    </m:r>
                  </m:oMath>
                </a14:m>
                <a:r>
                  <a:rPr lang="en-GB" sz="1600" dirty="0">
                    <a:latin typeface="Candara" panose="020E0502030303020204" pitchFamily="34" charset="0"/>
                  </a:rPr>
                  <a:t> was found to be </a:t>
                </a:r>
              </a:p>
              <a:p>
                <a:r>
                  <a:rPr lang="en-GB" sz="1600" b="0" dirty="0">
                    <a:latin typeface="Candara" panose="020E0502030303020204" pitchFamily="34" charset="0"/>
                  </a:rPr>
                  <a:t>     </a:t>
                </a:r>
                <a14:m>
                  <m:oMath xmlns:m="http://schemas.openxmlformats.org/officeDocument/2006/math">
                    <m:r>
                      <a:rPr lang="en-GB" sz="1600" b="0" i="1" smtClean="0">
                        <a:latin typeface="Cambria Math" panose="02040503050406030204" pitchFamily="18" charset="0"/>
                      </a:rPr>
                      <m:t>48.38</m:t>
                    </m:r>
                  </m:oMath>
                </a14:m>
                <a:r>
                  <a:rPr lang="en-GB" sz="1600" dirty="0">
                    <a:latin typeface="Candara" panose="020E0502030303020204" pitchFamily="34" charset="0"/>
                  </a:rPr>
                  <a:t>.  Comment on this observation in light of </a:t>
                </a:r>
              </a:p>
              <a:p>
                <a:r>
                  <a:rPr lang="en-GB" sz="1600" dirty="0">
                    <a:latin typeface="Candara" panose="020E0502030303020204" pitchFamily="34" charset="0"/>
                  </a:rPr>
                  <a:t>     the critical region.</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4031873"/>
              </a:xfrm>
              <a:prstGeom prst="rect">
                <a:avLst/>
              </a:prstGeom>
              <a:blipFill>
                <a:blip r:embed="rId2"/>
                <a:stretch>
                  <a:fillRect l="-667" t="-454" b="-10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4031873"/>
              </a:xfrm>
              <a:prstGeom prst="rect">
                <a:avLst/>
              </a:prstGeom>
              <a:noFill/>
            </p:spPr>
            <p:txBody>
              <a:bodyPr wrap="square" rtlCol="0">
                <a:spAutoFit/>
              </a:bodyPr>
              <a:lstStyle/>
              <a:p>
                <a:r>
                  <a:rPr lang="en-GB" sz="1600" dirty="0">
                    <a:latin typeface="Candara" panose="020E0502030303020204" pitchFamily="34" charset="0"/>
                  </a:rPr>
                  <a:t>A random sample of size </a:t>
                </a:r>
                <a14:m>
                  <m:oMath xmlns:m="http://schemas.openxmlformats.org/officeDocument/2006/math">
                    <m:r>
                      <a:rPr lang="en-GB" sz="1600" i="1">
                        <a:latin typeface="Cambria Math" panose="02040503050406030204" pitchFamily="18" charset="0"/>
                      </a:rPr>
                      <m:t>𝑛</m:t>
                    </m:r>
                  </m:oMath>
                </a14:m>
                <a:r>
                  <a:rPr lang="en-GB" sz="1600" dirty="0">
                    <a:latin typeface="Candara" panose="020E0502030303020204" pitchFamily="34" charset="0"/>
                  </a:rPr>
                  <a:t> is taken from a population </a:t>
                </a:r>
                <a14:m>
                  <m:oMath xmlns:m="http://schemas.openxmlformats.org/officeDocument/2006/math">
                    <m:r>
                      <a:rPr lang="en-GB" sz="1600" i="1">
                        <a:latin typeface="Cambria Math" panose="02040503050406030204" pitchFamily="18" charset="0"/>
                      </a:rPr>
                      <m:t>𝑋</m:t>
                    </m:r>
                  </m:oMath>
                </a14:m>
                <a:r>
                  <a:rPr lang="en-GB" sz="1600" dirty="0">
                    <a:latin typeface="Candara" panose="020E0502030303020204" pitchFamily="34" charset="0"/>
                  </a:rPr>
                  <a:t> having a normal distribution with mean </a:t>
                </a:r>
                <a14:m>
                  <m:oMath xmlns:m="http://schemas.openxmlformats.org/officeDocument/2006/math">
                    <m:r>
                      <a:rPr lang="en-GB" sz="1600" i="1">
                        <a:latin typeface="Cambria Math" panose="02040503050406030204" pitchFamily="18" charset="0"/>
                        <a:ea typeface="Cambria Math" panose="02040503050406030204" pitchFamily="18" charset="0"/>
                      </a:rPr>
                      <m:t>𝜇</m:t>
                    </m:r>
                  </m:oMath>
                </a14:m>
                <a:r>
                  <a:rPr lang="en-GB" sz="1600" dirty="0">
                    <a:latin typeface="Candara" panose="020E0502030303020204" pitchFamily="34" charset="0"/>
                  </a:rPr>
                  <a:t> and variance </a:t>
                </a:r>
                <a14:m>
                  <m:oMath xmlns:m="http://schemas.openxmlformats.org/officeDocument/2006/math">
                    <m:sSup>
                      <m:sSupPr>
                        <m:ctrlPr>
                          <a:rPr lang="en-GB" sz="1600" i="1">
                            <a:latin typeface="Cambria Math" panose="02040503050406030204" pitchFamily="18" charset="0"/>
                            <a:ea typeface="Cambria Math" panose="02040503050406030204" pitchFamily="18" charset="0"/>
                          </a:rPr>
                        </m:ctrlPr>
                      </m:sSupPr>
                      <m:e>
                        <m:r>
                          <a:rPr lang="en-GB" sz="1600" i="1">
                            <a:latin typeface="Cambria Math" panose="02040503050406030204" pitchFamily="18" charset="0"/>
                            <a:ea typeface="Cambria Math" panose="02040503050406030204" pitchFamily="18" charset="0"/>
                          </a:rPr>
                          <m:t>𝜎</m:t>
                        </m:r>
                      </m:e>
                      <m:sup>
                        <m:r>
                          <a:rPr lang="en-GB" sz="1600" i="1">
                            <a:latin typeface="Cambria Math" panose="02040503050406030204" pitchFamily="18" charset="0"/>
                            <a:ea typeface="Cambria Math" panose="02040503050406030204" pitchFamily="18" charset="0"/>
                          </a:rPr>
                          <m:t>2</m:t>
                        </m:r>
                      </m:sup>
                    </m:sSup>
                  </m:oMath>
                </a14:m>
                <a:r>
                  <a:rPr lang="en-GB" sz="1600" dirty="0">
                    <a:latin typeface="Candara" panose="020E0502030303020204" pitchFamily="34" charset="0"/>
                  </a:rPr>
                  <a:t>. </a:t>
                </a:r>
              </a:p>
              <a:p>
                <a:r>
                  <a:rPr lang="en-GB" sz="1600" dirty="0">
                    <a:latin typeface="Candara" panose="020E0502030303020204" pitchFamily="34" charset="0"/>
                  </a:rPr>
                  <a:t>a) Find the critical regions for the test statistic </a:t>
                </a:r>
                <a14:m>
                  <m:oMath xmlns:m="http://schemas.openxmlformats.org/officeDocument/2006/math">
                    <m:acc>
                      <m:accPr>
                        <m:chr m:val="̅"/>
                        <m:ctrlPr>
                          <a:rPr lang="en-GB" sz="1600" i="1">
                            <a:latin typeface="Cambria Math" panose="02040503050406030204" pitchFamily="18" charset="0"/>
                          </a:rPr>
                        </m:ctrlPr>
                      </m:accPr>
                      <m:e>
                        <m:r>
                          <a:rPr lang="en-GB" sz="1600" i="1">
                            <a:latin typeface="Cambria Math" panose="02040503050406030204" pitchFamily="18" charset="0"/>
                          </a:rPr>
                          <m:t>𝑋</m:t>
                        </m:r>
                      </m:e>
                    </m:acc>
                  </m:oMath>
                </a14:m>
                <a:r>
                  <a:rPr lang="en-GB" sz="1600" dirty="0">
                    <a:latin typeface="Candara" panose="020E0502030303020204" pitchFamily="34" charset="0"/>
                  </a:rPr>
                  <a:t> in a hypothesis test on the population mean, given:</a:t>
                </a:r>
              </a:p>
              <a:p>
                <a:endParaRPr lang="en-GB" sz="1600" dirty="0">
                  <a:latin typeface="Candara" panose="020E0502030303020204" pitchFamily="34" charset="0"/>
                </a:endParaRPr>
              </a:p>
              <a:p>
                <a:r>
                  <a:rPr lang="en-GB" sz="1600" dirty="0">
                    <a:latin typeface="Candara" panose="020E0502030303020204" pitchFamily="34" charset="0"/>
                  </a:rPr>
                  <a:t>Sample size </a:t>
                </a:r>
                <a14:m>
                  <m:oMath xmlns:m="http://schemas.openxmlformats.org/officeDocument/2006/math">
                    <m:r>
                      <a:rPr lang="en-GB" sz="1600" i="1">
                        <a:latin typeface="Cambria Math" panose="02040503050406030204" pitchFamily="18" charset="0"/>
                      </a:rPr>
                      <m:t>𝑛</m:t>
                    </m:r>
                    <m:r>
                      <a:rPr lang="en-GB" sz="1600" i="1">
                        <a:latin typeface="Cambria Math" panose="02040503050406030204" pitchFamily="18" charset="0"/>
                      </a:rPr>
                      <m:t>=30</m:t>
                    </m:r>
                  </m:oMath>
                </a14:m>
                <a:endParaRPr lang="en-GB" sz="1600" dirty="0">
                  <a:latin typeface="Candara" panose="020E0502030303020204" pitchFamily="34" charset="0"/>
                </a:endParaRPr>
              </a:p>
              <a:p>
                <a:r>
                  <a:rPr lang="en-GB" sz="1600" dirty="0">
                    <a:latin typeface="Candara" panose="020E0502030303020204" pitchFamily="34" charset="0"/>
                    <a:ea typeface="Cambria Math" panose="02040503050406030204" pitchFamily="18" charset="0"/>
                  </a:rPr>
                  <a:t>Population standard deviation </a:t>
                </a:r>
                <a14:m>
                  <m:oMath xmlns:m="http://schemas.openxmlformats.org/officeDocument/2006/math">
                    <m:r>
                      <a:rPr lang="en-GB" sz="1600" i="1">
                        <a:latin typeface="Cambria Math" panose="02040503050406030204" pitchFamily="18" charset="0"/>
                        <a:ea typeface="Cambria Math" panose="02040503050406030204" pitchFamily="18" charset="0"/>
                      </a:rPr>
                      <m:t>𝜎</m:t>
                    </m:r>
                    <m:r>
                      <a:rPr lang="en-GB" sz="1600" i="1">
                        <a:latin typeface="Cambria Math" panose="02040503050406030204" pitchFamily="18" charset="0"/>
                        <a:ea typeface="Cambria Math" panose="02040503050406030204" pitchFamily="18" charset="0"/>
                      </a:rPr>
                      <m:t>=4</m:t>
                    </m:r>
                  </m:oMath>
                </a14:m>
                <a:endParaRPr lang="en-GB" sz="1600" dirty="0">
                  <a:latin typeface="Candara" panose="020E0502030303020204" pitchFamily="34" charset="0"/>
                </a:endParaRPr>
              </a:p>
              <a:p>
                <a:r>
                  <a:rPr lang="en-GB" sz="1600" dirty="0">
                    <a:latin typeface="Candara" panose="020E0502030303020204" pitchFamily="34" charset="0"/>
                  </a:rPr>
                  <a:t>5% significance level</a:t>
                </a:r>
              </a:p>
              <a:p>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𝐻</m:t>
                          </m:r>
                        </m:e>
                        <m:sub>
                          <m:r>
                            <a:rPr lang="en-GB" sz="1600" i="1">
                              <a:latin typeface="Cambria Math" panose="02040503050406030204" pitchFamily="18" charset="0"/>
                            </a:rPr>
                            <m:t>0</m:t>
                          </m:r>
                        </m:sub>
                      </m:sSub>
                      <m:r>
                        <a:rPr lang="en-GB" sz="1600" i="1">
                          <a:latin typeface="Cambria Math" panose="02040503050406030204" pitchFamily="18" charset="0"/>
                        </a:rPr>
                        <m:t>: </m:t>
                      </m:r>
                      <m:r>
                        <a:rPr lang="en-GB" sz="1600" i="1">
                          <a:latin typeface="Cambria Math" panose="02040503050406030204" pitchFamily="18" charset="0"/>
                          <a:ea typeface="Cambria Math" panose="02040503050406030204" pitchFamily="18" charset="0"/>
                        </a:rPr>
                        <m:t>𝜇</m:t>
                      </m:r>
                      <m:r>
                        <a:rPr lang="en-GB" sz="1600" i="1">
                          <a:latin typeface="Cambria Math" panose="02040503050406030204" pitchFamily="18" charset="0"/>
                          <a:ea typeface="Cambria Math" panose="02040503050406030204" pitchFamily="18" charset="0"/>
                        </a:rPr>
                        <m:t>=50</m:t>
                      </m:r>
                    </m:oMath>
                  </m:oMathPara>
                </a14:m>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𝐻</m:t>
                          </m:r>
                        </m:e>
                        <m:sub>
                          <m:r>
                            <a:rPr lang="en-GB" sz="1600" i="1">
                              <a:latin typeface="Cambria Math" panose="02040503050406030204" pitchFamily="18" charset="0"/>
                            </a:rPr>
                            <m:t>1</m:t>
                          </m:r>
                        </m:sub>
                      </m:sSub>
                      <m:r>
                        <a:rPr lang="en-GB" sz="1600" i="1">
                          <a:latin typeface="Cambria Math" panose="02040503050406030204" pitchFamily="18" charset="0"/>
                        </a:rPr>
                        <m:t>: </m:t>
                      </m:r>
                      <m:r>
                        <a:rPr lang="en-GB" sz="1600" i="1">
                          <a:latin typeface="Cambria Math" panose="02040503050406030204" pitchFamily="18" charset="0"/>
                          <a:ea typeface="Cambria Math" panose="02040503050406030204" pitchFamily="18" charset="0"/>
                        </a:rPr>
                        <m:t>𝜇</m:t>
                      </m:r>
                      <m:r>
                        <a:rPr lang="en-GB" sz="1600" i="1">
                          <a:latin typeface="Cambria Math" panose="02040503050406030204" pitchFamily="18" charset="0"/>
                          <a:ea typeface="Cambria Math" panose="02040503050406030204" pitchFamily="18" charset="0"/>
                        </a:rPr>
                        <m:t>≠50</m:t>
                      </m:r>
                    </m:oMath>
                  </m:oMathPara>
                </a14:m>
                <a:endParaRPr lang="en-GB" sz="1600" dirty="0">
                  <a:latin typeface="Candara" panose="020E0502030303020204" pitchFamily="34" charset="0"/>
                </a:endParaRPr>
              </a:p>
              <a:p>
                <a:endParaRPr lang="en-GB" sz="1600" dirty="0">
                  <a:latin typeface="Candara" panose="020E0502030303020204" pitchFamily="34" charset="0"/>
                </a:endParaRPr>
              </a:p>
              <a:p>
                <a:r>
                  <a:rPr lang="en-GB" sz="1600" dirty="0">
                    <a:latin typeface="Candara" panose="020E0502030303020204" pitchFamily="34" charset="0"/>
                  </a:rPr>
                  <a:t>b) The mean of the sample of </a:t>
                </a:r>
                <a14:m>
                  <m:oMath xmlns:m="http://schemas.openxmlformats.org/officeDocument/2006/math">
                    <m:r>
                      <a:rPr lang="en-GB" sz="1600" i="1">
                        <a:latin typeface="Cambria Math" panose="02040503050406030204" pitchFamily="18" charset="0"/>
                      </a:rPr>
                      <m:t>50</m:t>
                    </m:r>
                  </m:oMath>
                </a14:m>
                <a:r>
                  <a:rPr lang="en-GB" sz="1600" dirty="0">
                    <a:latin typeface="Candara" panose="020E0502030303020204" pitchFamily="34" charset="0"/>
                  </a:rPr>
                  <a:t> was found to be </a:t>
                </a:r>
              </a:p>
              <a:p>
                <a:r>
                  <a:rPr lang="en-GB" sz="1600" dirty="0">
                    <a:latin typeface="Candara" panose="020E0502030303020204" pitchFamily="34" charset="0"/>
                  </a:rPr>
                  <a:t>     </a:t>
                </a:r>
                <a14:m>
                  <m:oMath xmlns:m="http://schemas.openxmlformats.org/officeDocument/2006/math">
                    <m:r>
                      <a:rPr lang="en-GB" sz="1600" i="1">
                        <a:latin typeface="Cambria Math" panose="02040503050406030204" pitchFamily="18" charset="0"/>
                      </a:rPr>
                      <m:t>48.3</m:t>
                    </m:r>
                    <m:r>
                      <a:rPr lang="en-GB" sz="1600" b="0" i="1" smtClean="0">
                        <a:latin typeface="Cambria Math" panose="02040503050406030204" pitchFamily="18" charset="0"/>
                      </a:rPr>
                      <m:t>8</m:t>
                    </m:r>
                  </m:oMath>
                </a14:m>
                <a:r>
                  <a:rPr lang="en-GB" sz="1600" dirty="0">
                    <a:latin typeface="Candara" panose="020E0502030303020204" pitchFamily="34" charset="0"/>
                  </a:rPr>
                  <a:t>.  Comment on this observation in light of </a:t>
                </a:r>
              </a:p>
              <a:p>
                <a:r>
                  <a:rPr lang="en-GB" sz="1600" dirty="0">
                    <a:latin typeface="Candara" panose="020E0502030303020204" pitchFamily="34" charset="0"/>
                  </a:rPr>
                  <a:t>     the critical region.</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4031873"/>
              </a:xfrm>
              <a:prstGeom prst="rect">
                <a:avLst/>
              </a:prstGeom>
              <a:blipFill>
                <a:blip r:embed="rId3"/>
                <a:stretch>
                  <a:fillRect l="-800" t="-454" b="-10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82033" y="4344967"/>
                <a:ext cx="4572001" cy="2552302"/>
              </a:xfrm>
              <a:prstGeom prst="rect">
                <a:avLst/>
              </a:prstGeom>
            </p:spPr>
            <p:txBody>
              <a:bodyPr wrap="square">
                <a:spAutoFit/>
              </a:bodyPr>
              <a:lstStyle/>
              <a:p>
                <a:r>
                  <a:rPr lang="en-GB" sz="700" b="0" dirty="0">
                    <a:solidFill>
                      <a:srgbClr val="FF0000"/>
                    </a:solidFill>
                    <a:latin typeface="Candara" panose="020E0502030303020204" pitchFamily="34" charset="0"/>
                  </a:rPr>
                  <a:t>a) Assume </a:t>
                </a:r>
                <a14:m>
                  <m:oMath xmlns:m="http://schemas.openxmlformats.org/officeDocument/2006/math">
                    <m:sSub>
                      <m:sSubPr>
                        <m:ctrlPr>
                          <a:rPr lang="en-GB" sz="700" b="0" i="1" smtClean="0">
                            <a:solidFill>
                              <a:srgbClr val="FF0000"/>
                            </a:solidFill>
                            <a:latin typeface="Cambria Math" panose="02040503050406030204" pitchFamily="18" charset="0"/>
                          </a:rPr>
                        </m:ctrlPr>
                      </m:sSubPr>
                      <m:e>
                        <m:r>
                          <a:rPr lang="en-GB" sz="700" b="0" i="1" smtClean="0">
                            <a:solidFill>
                              <a:srgbClr val="FF0000"/>
                            </a:solidFill>
                            <a:latin typeface="Cambria Math" panose="02040503050406030204" pitchFamily="18" charset="0"/>
                          </a:rPr>
                          <m:t>𝐻</m:t>
                        </m:r>
                      </m:e>
                      <m:sub>
                        <m:r>
                          <a:rPr lang="en-GB" sz="700" b="0" i="1" smtClean="0">
                            <a:solidFill>
                              <a:srgbClr val="FF0000"/>
                            </a:solidFill>
                            <a:latin typeface="Cambria Math" panose="02040503050406030204" pitchFamily="18" charset="0"/>
                          </a:rPr>
                          <m:t>0</m:t>
                        </m:r>
                      </m:sub>
                    </m:sSub>
                  </m:oMath>
                </a14:m>
                <a:r>
                  <a:rPr lang="en-GB" sz="700" b="0" dirty="0">
                    <a:solidFill>
                      <a:srgbClr val="FF0000"/>
                    </a:solidFill>
                    <a:latin typeface="Candara" panose="020E0502030303020204" pitchFamily="34" charset="0"/>
                  </a:rPr>
                  <a:t> true: </a:t>
                </a:r>
                <a14:m>
                  <m:oMath xmlns:m="http://schemas.openxmlformats.org/officeDocument/2006/math">
                    <m:r>
                      <a:rPr lang="en-GB" sz="700" b="0" i="1" smtClean="0">
                        <a:solidFill>
                          <a:srgbClr val="FF0000"/>
                        </a:solidFill>
                        <a:latin typeface="Cambria Math" panose="02040503050406030204" pitchFamily="18" charset="0"/>
                      </a:rPr>
                      <m:t>𝑋</m:t>
                    </m:r>
                    <m:r>
                      <a:rPr lang="en-GB" sz="700" b="0" i="1" smtClean="0">
                        <a:solidFill>
                          <a:srgbClr val="FF0000"/>
                        </a:solidFill>
                        <a:latin typeface="Cambria Math" panose="02040503050406030204" pitchFamily="18" charset="0"/>
                        <a:ea typeface="Cambria Math" panose="02040503050406030204" pitchFamily="18" charset="0"/>
                      </a:rPr>
                      <m:t>~</m:t>
                    </m:r>
                    <m:r>
                      <a:rPr lang="en-GB" sz="700" b="0" i="1" smtClean="0">
                        <a:solidFill>
                          <a:srgbClr val="FF0000"/>
                        </a:solidFill>
                        <a:latin typeface="Cambria Math" panose="02040503050406030204" pitchFamily="18" charset="0"/>
                        <a:ea typeface="Cambria Math" panose="02040503050406030204" pitchFamily="18" charset="0"/>
                      </a:rPr>
                      <m:t>𝑁</m:t>
                    </m:r>
                    <m:d>
                      <m:dPr>
                        <m:ctrlPr>
                          <a:rPr lang="en-GB" sz="700" b="0" i="1" smtClean="0">
                            <a:solidFill>
                              <a:srgbClr val="FF0000"/>
                            </a:solidFill>
                            <a:latin typeface="Cambria Math" panose="02040503050406030204" pitchFamily="18" charset="0"/>
                            <a:ea typeface="Cambria Math" panose="02040503050406030204" pitchFamily="18" charset="0"/>
                          </a:rPr>
                        </m:ctrlPr>
                      </m:dPr>
                      <m:e>
                        <m:sSup>
                          <m:sSupPr>
                            <m:ctrlPr>
                              <a:rPr lang="en-GB" sz="700" b="0" i="1" smtClean="0">
                                <a:solidFill>
                                  <a:srgbClr val="FF0000"/>
                                </a:solidFill>
                                <a:latin typeface="Cambria Math" panose="02040503050406030204" pitchFamily="18" charset="0"/>
                                <a:ea typeface="Cambria Math" panose="02040503050406030204" pitchFamily="18" charset="0"/>
                              </a:rPr>
                            </m:ctrlPr>
                          </m:sSupPr>
                          <m:e>
                            <m:r>
                              <a:rPr lang="en-GB" sz="700" b="0" i="1" smtClean="0">
                                <a:solidFill>
                                  <a:srgbClr val="FF0000"/>
                                </a:solidFill>
                                <a:latin typeface="Cambria Math" panose="02040503050406030204" pitchFamily="18" charset="0"/>
                                <a:ea typeface="Cambria Math" panose="02040503050406030204" pitchFamily="18" charset="0"/>
                              </a:rPr>
                              <m:t>50,4</m:t>
                            </m:r>
                          </m:e>
                          <m:sup>
                            <m:r>
                              <a:rPr lang="en-GB" sz="700" b="0" i="1" smtClean="0">
                                <a:solidFill>
                                  <a:srgbClr val="FF0000"/>
                                </a:solidFill>
                                <a:latin typeface="Cambria Math" panose="02040503050406030204" pitchFamily="18" charset="0"/>
                                <a:ea typeface="Cambria Math" panose="02040503050406030204" pitchFamily="18" charset="0"/>
                              </a:rPr>
                              <m:t>2</m:t>
                            </m:r>
                          </m:sup>
                        </m:sSup>
                        <m:r>
                          <a:rPr lang="en-GB" sz="700" b="0" i="1" smtClean="0">
                            <a:solidFill>
                              <a:srgbClr val="FF0000"/>
                            </a:solidFill>
                            <a:latin typeface="Cambria Math" panose="02040503050406030204" pitchFamily="18" charset="0"/>
                            <a:ea typeface="Cambria Math" panose="02040503050406030204" pitchFamily="18" charset="0"/>
                          </a:rPr>
                          <m:t> </m:t>
                        </m:r>
                      </m:e>
                    </m:d>
                  </m:oMath>
                </a14:m>
                <a:endParaRPr lang="en-GB" sz="700" b="0" dirty="0">
                  <a:solidFill>
                    <a:srgbClr val="FF0000"/>
                  </a:solidFill>
                  <a:latin typeface="Candara" panose="020E0502030303020204" pitchFamily="34" charset="0"/>
                  <a:ea typeface="Cambria Math" panose="02040503050406030204" pitchFamily="18" charset="0"/>
                </a:endParaRPr>
              </a:p>
              <a:p>
                <a:r>
                  <a:rPr lang="en-GB" sz="700" dirty="0">
                    <a:solidFill>
                      <a:srgbClr val="FF0000"/>
                    </a:solidFill>
                    <a:latin typeface="Candara" panose="020E0502030303020204" pitchFamily="34" charset="0"/>
                  </a:rPr>
                  <a:t>                               </a:t>
                </a:r>
                <a14:m>
                  <m:oMath xmlns:m="http://schemas.openxmlformats.org/officeDocument/2006/math">
                    <m:acc>
                      <m:accPr>
                        <m:chr m:val="̅"/>
                        <m:ctrlPr>
                          <a:rPr lang="en-GB" sz="700" i="1" smtClean="0">
                            <a:solidFill>
                              <a:srgbClr val="FF0000"/>
                            </a:solidFill>
                            <a:latin typeface="Cambria Math" panose="02040503050406030204" pitchFamily="18" charset="0"/>
                          </a:rPr>
                        </m:ctrlPr>
                      </m:accPr>
                      <m:e>
                        <m:r>
                          <a:rPr lang="en-GB" sz="700" b="0" i="1" smtClean="0">
                            <a:solidFill>
                              <a:srgbClr val="FF0000"/>
                            </a:solidFill>
                            <a:latin typeface="Cambria Math" panose="02040503050406030204" pitchFamily="18" charset="0"/>
                          </a:rPr>
                          <m:t>𝑋</m:t>
                        </m:r>
                      </m:e>
                    </m:acc>
                    <m:r>
                      <a:rPr lang="en-GB" sz="700" i="1" smtClean="0">
                        <a:solidFill>
                          <a:srgbClr val="FF0000"/>
                        </a:solidFill>
                        <a:latin typeface="Cambria Math" panose="02040503050406030204" pitchFamily="18" charset="0"/>
                        <a:ea typeface="Cambria Math" panose="02040503050406030204" pitchFamily="18" charset="0"/>
                      </a:rPr>
                      <m:t>~</m:t>
                    </m:r>
                    <m:r>
                      <a:rPr lang="en-GB" sz="700" b="0" i="1" smtClean="0">
                        <a:solidFill>
                          <a:srgbClr val="FF0000"/>
                        </a:solidFill>
                        <a:latin typeface="Cambria Math" panose="02040503050406030204" pitchFamily="18" charset="0"/>
                        <a:ea typeface="Cambria Math" panose="02040503050406030204" pitchFamily="18" charset="0"/>
                      </a:rPr>
                      <m:t>𝑁</m:t>
                    </m:r>
                    <m:r>
                      <a:rPr lang="en-GB" sz="700" b="0" i="1" smtClean="0">
                        <a:solidFill>
                          <a:srgbClr val="FF0000"/>
                        </a:solidFill>
                        <a:latin typeface="Cambria Math" panose="02040503050406030204" pitchFamily="18" charset="0"/>
                        <a:ea typeface="Cambria Math" panose="02040503050406030204" pitchFamily="18" charset="0"/>
                      </a:rPr>
                      <m:t>(50,</m:t>
                    </m:r>
                    <m:f>
                      <m:fPr>
                        <m:ctrlPr>
                          <a:rPr lang="en-GB" sz="700" b="0" i="1" smtClean="0">
                            <a:solidFill>
                              <a:srgbClr val="FF0000"/>
                            </a:solidFill>
                            <a:latin typeface="Cambria Math" panose="02040503050406030204" pitchFamily="18" charset="0"/>
                            <a:ea typeface="Cambria Math" panose="02040503050406030204" pitchFamily="18" charset="0"/>
                          </a:rPr>
                        </m:ctrlPr>
                      </m:fPr>
                      <m:num>
                        <m:sSup>
                          <m:sSupPr>
                            <m:ctrlPr>
                              <a:rPr lang="en-GB" sz="700" b="0" i="1" smtClean="0">
                                <a:solidFill>
                                  <a:srgbClr val="FF0000"/>
                                </a:solidFill>
                                <a:latin typeface="Cambria Math" panose="02040503050406030204" pitchFamily="18" charset="0"/>
                                <a:ea typeface="Cambria Math" panose="02040503050406030204" pitchFamily="18" charset="0"/>
                              </a:rPr>
                            </m:ctrlPr>
                          </m:sSupPr>
                          <m:e>
                            <m:r>
                              <a:rPr lang="en-GB" sz="700" b="0" i="1" smtClean="0">
                                <a:solidFill>
                                  <a:srgbClr val="FF0000"/>
                                </a:solidFill>
                                <a:latin typeface="Cambria Math" panose="02040503050406030204" pitchFamily="18" charset="0"/>
                                <a:ea typeface="Cambria Math" panose="02040503050406030204" pitchFamily="18" charset="0"/>
                              </a:rPr>
                              <m:t>4</m:t>
                            </m:r>
                          </m:e>
                          <m:sup>
                            <m:r>
                              <a:rPr lang="en-GB" sz="700" b="0" i="1" smtClean="0">
                                <a:solidFill>
                                  <a:srgbClr val="FF0000"/>
                                </a:solidFill>
                                <a:latin typeface="Cambria Math" panose="02040503050406030204" pitchFamily="18" charset="0"/>
                                <a:ea typeface="Cambria Math" panose="02040503050406030204" pitchFamily="18" charset="0"/>
                              </a:rPr>
                              <m:t>2</m:t>
                            </m:r>
                          </m:sup>
                        </m:sSup>
                      </m:num>
                      <m:den>
                        <m:r>
                          <a:rPr lang="en-GB" sz="700" b="0" i="1" smtClean="0">
                            <a:solidFill>
                              <a:srgbClr val="FF0000"/>
                            </a:solidFill>
                            <a:latin typeface="Cambria Math" panose="02040503050406030204" pitchFamily="18" charset="0"/>
                            <a:ea typeface="Cambria Math" panose="02040503050406030204" pitchFamily="18" charset="0"/>
                          </a:rPr>
                          <m:t>30</m:t>
                        </m:r>
                      </m:den>
                    </m:f>
                    <m:r>
                      <a:rPr lang="en-GB" sz="700" b="0" i="1" smtClean="0">
                        <a:solidFill>
                          <a:srgbClr val="FF0000"/>
                        </a:solidFill>
                        <a:latin typeface="Cambria Math" panose="02040503050406030204" pitchFamily="18" charset="0"/>
                        <a:ea typeface="Cambria Math" panose="02040503050406030204" pitchFamily="18" charset="0"/>
                      </a:rPr>
                      <m:t>)</m:t>
                    </m:r>
                  </m:oMath>
                </a14:m>
                <a:endParaRPr lang="en-GB" sz="700" dirty="0">
                  <a:solidFill>
                    <a:srgbClr val="FF0000"/>
                  </a:solidFill>
                  <a:latin typeface="Candara" panose="020E0502030303020204" pitchFamily="34" charset="0"/>
                </a:endParaRPr>
              </a:p>
              <a:p>
                <a:r>
                  <a:rPr lang="en-GB" sz="700" dirty="0">
                    <a:solidFill>
                      <a:srgbClr val="FF0000"/>
                    </a:solidFill>
                    <a:latin typeface="Candara" panose="020E0502030303020204" pitchFamily="34" charset="0"/>
                  </a:rPr>
                  <a:t>                               </a:t>
                </a:r>
                <a14:m>
                  <m:oMath xmlns:m="http://schemas.openxmlformats.org/officeDocument/2006/math">
                    <m:acc>
                      <m:accPr>
                        <m:chr m:val="̅"/>
                        <m:ctrlPr>
                          <a:rPr lang="en-GB" sz="700" i="1">
                            <a:solidFill>
                              <a:srgbClr val="FF0000"/>
                            </a:solidFill>
                            <a:latin typeface="Cambria Math" panose="02040503050406030204" pitchFamily="18" charset="0"/>
                          </a:rPr>
                        </m:ctrlPr>
                      </m:accPr>
                      <m:e>
                        <m:r>
                          <a:rPr lang="en-GB" sz="700" i="1">
                            <a:solidFill>
                              <a:srgbClr val="FF0000"/>
                            </a:solidFill>
                            <a:latin typeface="Cambria Math" panose="02040503050406030204" pitchFamily="18" charset="0"/>
                          </a:rPr>
                          <m:t>𝑋</m:t>
                        </m:r>
                      </m:e>
                    </m:acc>
                    <m:r>
                      <a:rPr lang="en-GB" sz="700" i="1">
                        <a:solidFill>
                          <a:srgbClr val="FF0000"/>
                        </a:solidFill>
                        <a:latin typeface="Cambria Math" panose="02040503050406030204" pitchFamily="18" charset="0"/>
                        <a:ea typeface="Cambria Math" panose="02040503050406030204" pitchFamily="18" charset="0"/>
                      </a:rPr>
                      <m:t>~</m:t>
                    </m:r>
                    <m:r>
                      <a:rPr lang="en-GB" sz="700" i="1">
                        <a:solidFill>
                          <a:srgbClr val="FF0000"/>
                        </a:solidFill>
                        <a:latin typeface="Cambria Math" panose="02040503050406030204" pitchFamily="18" charset="0"/>
                        <a:ea typeface="Cambria Math" panose="02040503050406030204" pitchFamily="18" charset="0"/>
                      </a:rPr>
                      <m:t>𝑁</m:t>
                    </m:r>
                    <m:r>
                      <a:rPr lang="en-GB" sz="700" i="1">
                        <a:solidFill>
                          <a:srgbClr val="FF0000"/>
                        </a:solidFill>
                        <a:latin typeface="Cambria Math" panose="02040503050406030204" pitchFamily="18" charset="0"/>
                        <a:ea typeface="Cambria Math" panose="02040503050406030204" pitchFamily="18" charset="0"/>
                      </a:rPr>
                      <m:t>(50,</m:t>
                    </m:r>
                    <m:sSup>
                      <m:sSupPr>
                        <m:ctrlPr>
                          <a:rPr lang="en-GB" sz="700" b="0" i="1" smtClean="0">
                            <a:solidFill>
                              <a:srgbClr val="FF0000"/>
                            </a:solidFill>
                            <a:latin typeface="Cambria Math" panose="02040503050406030204" pitchFamily="18" charset="0"/>
                            <a:ea typeface="Cambria Math" panose="02040503050406030204" pitchFamily="18" charset="0"/>
                          </a:rPr>
                        </m:ctrlPr>
                      </m:sSupPr>
                      <m:e>
                        <m:d>
                          <m:dPr>
                            <m:ctrlPr>
                              <a:rPr lang="en-GB" sz="700" b="0" i="1" smtClean="0">
                                <a:solidFill>
                                  <a:srgbClr val="FF0000"/>
                                </a:solidFill>
                                <a:latin typeface="Cambria Math" panose="02040503050406030204" pitchFamily="18" charset="0"/>
                                <a:ea typeface="Cambria Math" panose="02040503050406030204" pitchFamily="18" charset="0"/>
                              </a:rPr>
                            </m:ctrlPr>
                          </m:dPr>
                          <m:e>
                            <m:f>
                              <m:fPr>
                                <m:ctrlPr>
                                  <a:rPr lang="en-GB" sz="700" b="0" i="1" smtClean="0">
                                    <a:solidFill>
                                      <a:srgbClr val="FF0000"/>
                                    </a:solidFill>
                                    <a:latin typeface="Cambria Math" panose="02040503050406030204" pitchFamily="18" charset="0"/>
                                    <a:ea typeface="Cambria Math" panose="02040503050406030204" pitchFamily="18" charset="0"/>
                                  </a:rPr>
                                </m:ctrlPr>
                              </m:fPr>
                              <m:num>
                                <m:r>
                                  <a:rPr lang="en-GB" sz="700" b="0" i="1" smtClean="0">
                                    <a:solidFill>
                                      <a:srgbClr val="FF0000"/>
                                    </a:solidFill>
                                    <a:latin typeface="Cambria Math" panose="02040503050406030204" pitchFamily="18" charset="0"/>
                                    <a:ea typeface="Cambria Math" panose="02040503050406030204" pitchFamily="18" charset="0"/>
                                  </a:rPr>
                                  <m:t>4</m:t>
                                </m:r>
                              </m:num>
                              <m:den>
                                <m:rad>
                                  <m:radPr>
                                    <m:degHide m:val="on"/>
                                    <m:ctrlPr>
                                      <a:rPr lang="en-GB" sz="700" b="0" i="1" smtClean="0">
                                        <a:solidFill>
                                          <a:srgbClr val="FF0000"/>
                                        </a:solidFill>
                                        <a:latin typeface="Cambria Math" panose="02040503050406030204" pitchFamily="18" charset="0"/>
                                        <a:ea typeface="Cambria Math" panose="02040503050406030204" pitchFamily="18" charset="0"/>
                                      </a:rPr>
                                    </m:ctrlPr>
                                  </m:radPr>
                                  <m:deg/>
                                  <m:e>
                                    <m:r>
                                      <a:rPr lang="en-GB" sz="700" b="0" i="1" smtClean="0">
                                        <a:solidFill>
                                          <a:srgbClr val="FF0000"/>
                                        </a:solidFill>
                                        <a:latin typeface="Cambria Math" panose="02040503050406030204" pitchFamily="18" charset="0"/>
                                        <a:ea typeface="Cambria Math" panose="02040503050406030204" pitchFamily="18" charset="0"/>
                                      </a:rPr>
                                      <m:t>30</m:t>
                                    </m:r>
                                  </m:e>
                                </m:rad>
                              </m:den>
                            </m:f>
                          </m:e>
                        </m:d>
                      </m:e>
                      <m:sup>
                        <m:r>
                          <a:rPr lang="en-GB" sz="700" b="0" i="1" smtClean="0">
                            <a:solidFill>
                              <a:srgbClr val="FF0000"/>
                            </a:solidFill>
                            <a:latin typeface="Cambria Math" panose="02040503050406030204" pitchFamily="18" charset="0"/>
                            <a:ea typeface="Cambria Math" panose="02040503050406030204" pitchFamily="18" charset="0"/>
                          </a:rPr>
                          <m:t>2</m:t>
                        </m:r>
                      </m:sup>
                    </m:sSup>
                    <m:r>
                      <a:rPr lang="en-GB" sz="700" b="0" i="1" smtClean="0">
                        <a:solidFill>
                          <a:srgbClr val="FF0000"/>
                        </a:solidFill>
                        <a:latin typeface="Cambria Math" panose="02040503050406030204" pitchFamily="18" charset="0"/>
                        <a:ea typeface="Cambria Math" panose="02040503050406030204" pitchFamily="18" charset="0"/>
                      </a:rPr>
                      <m:t>)</m:t>
                    </m:r>
                  </m:oMath>
                </a14:m>
                <a:endParaRPr lang="en-GB" sz="700" dirty="0">
                  <a:solidFill>
                    <a:srgbClr val="FF0000"/>
                  </a:solidFill>
                  <a:latin typeface="Candara" panose="020E0502030303020204" pitchFamily="34" charset="0"/>
                </a:endParaRPr>
              </a:p>
              <a:p>
                <a:pPr/>
                <a14:m>
                  <m:oMathPara xmlns:m="http://schemas.openxmlformats.org/officeDocument/2006/math">
                    <m:oMathParaPr>
                      <m:jc m:val="left"/>
                    </m:oMathParaPr>
                    <m:oMath xmlns:m="http://schemas.openxmlformats.org/officeDocument/2006/math">
                      <m:r>
                        <a:rPr lang="en-GB" sz="700" b="0" i="1" smtClean="0">
                          <a:solidFill>
                            <a:srgbClr val="FF0000"/>
                          </a:solidFill>
                          <a:latin typeface="Cambria Math" panose="02040503050406030204" pitchFamily="18" charset="0"/>
                        </a:rPr>
                        <m:t>𝑍</m:t>
                      </m:r>
                      <m:r>
                        <a:rPr lang="en-GB" sz="700" b="0" i="1" smtClean="0">
                          <a:solidFill>
                            <a:srgbClr val="FF0000"/>
                          </a:solidFill>
                          <a:latin typeface="Cambria Math" panose="02040503050406030204" pitchFamily="18" charset="0"/>
                        </a:rPr>
                        <m:t>=</m:t>
                      </m:r>
                      <m:f>
                        <m:fPr>
                          <m:ctrlPr>
                            <a:rPr lang="en-GB" sz="700" b="0" i="1" smtClean="0">
                              <a:solidFill>
                                <a:srgbClr val="FF0000"/>
                              </a:solidFill>
                              <a:latin typeface="Cambria Math" panose="02040503050406030204" pitchFamily="18" charset="0"/>
                            </a:rPr>
                          </m:ctrlPr>
                        </m:fPr>
                        <m:num>
                          <m:acc>
                            <m:accPr>
                              <m:chr m:val="̅"/>
                              <m:ctrlPr>
                                <a:rPr lang="en-GB" sz="700" b="0" i="1" smtClean="0">
                                  <a:solidFill>
                                    <a:srgbClr val="FF0000"/>
                                  </a:solidFill>
                                  <a:latin typeface="Cambria Math" panose="02040503050406030204" pitchFamily="18" charset="0"/>
                                </a:rPr>
                              </m:ctrlPr>
                            </m:accPr>
                            <m:e>
                              <m:r>
                                <a:rPr lang="en-GB" sz="700" b="0" i="1" smtClean="0">
                                  <a:solidFill>
                                    <a:srgbClr val="FF0000"/>
                                  </a:solidFill>
                                  <a:latin typeface="Cambria Math" panose="02040503050406030204" pitchFamily="18" charset="0"/>
                                </a:rPr>
                                <m:t>𝑋</m:t>
                              </m:r>
                            </m:e>
                          </m:acc>
                          <m:r>
                            <a:rPr lang="en-GB" sz="700" b="0" i="1" smtClean="0">
                              <a:solidFill>
                                <a:srgbClr val="FF0000"/>
                              </a:solidFill>
                              <a:latin typeface="Cambria Math" panose="02040503050406030204" pitchFamily="18" charset="0"/>
                            </a:rPr>
                            <m:t>−50</m:t>
                          </m:r>
                        </m:num>
                        <m:den>
                          <m:f>
                            <m:fPr>
                              <m:ctrlPr>
                                <a:rPr lang="en-GB" sz="700" b="0" i="1" smtClean="0">
                                  <a:solidFill>
                                    <a:srgbClr val="FF0000"/>
                                  </a:solidFill>
                                  <a:latin typeface="Cambria Math" panose="02040503050406030204" pitchFamily="18" charset="0"/>
                                </a:rPr>
                              </m:ctrlPr>
                            </m:fPr>
                            <m:num>
                              <m:r>
                                <a:rPr lang="en-GB" sz="700" b="0" i="1" smtClean="0">
                                  <a:solidFill>
                                    <a:srgbClr val="FF0000"/>
                                  </a:solidFill>
                                  <a:latin typeface="Cambria Math" panose="02040503050406030204" pitchFamily="18" charset="0"/>
                                </a:rPr>
                                <m:t>4</m:t>
                              </m:r>
                            </m:num>
                            <m:den>
                              <m:rad>
                                <m:radPr>
                                  <m:degHide m:val="on"/>
                                  <m:ctrlPr>
                                    <a:rPr lang="en-GB" sz="700" b="0" i="1" smtClean="0">
                                      <a:solidFill>
                                        <a:srgbClr val="FF0000"/>
                                      </a:solidFill>
                                      <a:latin typeface="Cambria Math" panose="02040503050406030204" pitchFamily="18" charset="0"/>
                                      <a:ea typeface="Cambria Math" panose="02040503050406030204" pitchFamily="18" charset="0"/>
                                    </a:rPr>
                                  </m:ctrlPr>
                                </m:radPr>
                                <m:deg/>
                                <m:e>
                                  <m:r>
                                    <a:rPr lang="en-GB" sz="700" b="0" i="1" smtClean="0">
                                      <a:solidFill>
                                        <a:srgbClr val="FF0000"/>
                                      </a:solidFill>
                                      <a:latin typeface="Cambria Math" panose="02040503050406030204" pitchFamily="18" charset="0"/>
                                      <a:ea typeface="Cambria Math" panose="02040503050406030204" pitchFamily="18" charset="0"/>
                                    </a:rPr>
                                    <m:t>30</m:t>
                                  </m:r>
                                </m:e>
                              </m:rad>
                            </m:den>
                          </m:f>
                        </m:den>
                      </m:f>
                    </m:oMath>
                  </m:oMathPara>
                </a14:m>
                <a:endParaRPr lang="en-GB" sz="700" i="1" dirty="0">
                  <a:solidFill>
                    <a:srgbClr val="FF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GB" sz="700" b="0" i="1" smtClean="0">
                          <a:solidFill>
                            <a:srgbClr val="FF0000"/>
                          </a:solidFill>
                          <a:latin typeface="Cambria Math" panose="02040503050406030204" pitchFamily="18" charset="0"/>
                        </a:rPr>
                        <m:t>𝑧</m:t>
                      </m:r>
                      <m:r>
                        <a:rPr lang="en-GB" sz="700" b="0" i="1" smtClean="0">
                          <a:solidFill>
                            <a:srgbClr val="FF0000"/>
                          </a:solidFill>
                          <a:latin typeface="Cambria Math" panose="02040503050406030204" pitchFamily="18" charset="0"/>
                        </a:rPr>
                        <m:t>=±1.95996…</m:t>
                      </m:r>
                    </m:oMath>
                  </m:oMathPara>
                </a14:m>
                <a:endParaRPr lang="en-GB" sz="700" b="0" i="1" dirty="0">
                  <a:solidFill>
                    <a:srgbClr val="FF0000"/>
                  </a:solidFill>
                  <a:latin typeface="Cambria Math" panose="02040503050406030204" pitchFamily="18" charset="0"/>
                </a:endParaRPr>
              </a:p>
              <a:p>
                <a14:m>
                  <m:oMath xmlns:m="http://schemas.openxmlformats.org/officeDocument/2006/math">
                    <m:r>
                      <a:rPr lang="en-GB" sz="700" b="0" i="1" smtClean="0">
                        <a:solidFill>
                          <a:srgbClr val="FF0000"/>
                        </a:solidFill>
                        <a:latin typeface="Cambria Math" panose="02040503050406030204" pitchFamily="18" charset="0"/>
                      </a:rPr>
                      <m:t>−1.95996…=</m:t>
                    </m:r>
                    <m:f>
                      <m:fPr>
                        <m:ctrlPr>
                          <a:rPr lang="en-GB" sz="700" i="1">
                            <a:solidFill>
                              <a:srgbClr val="FF0000"/>
                            </a:solidFill>
                            <a:latin typeface="Cambria Math" panose="02040503050406030204" pitchFamily="18" charset="0"/>
                          </a:rPr>
                        </m:ctrlPr>
                      </m:fPr>
                      <m:num>
                        <m:acc>
                          <m:accPr>
                            <m:chr m:val="̅"/>
                            <m:ctrlPr>
                              <a:rPr lang="en-GB" sz="700" i="1">
                                <a:solidFill>
                                  <a:srgbClr val="FF0000"/>
                                </a:solidFill>
                                <a:latin typeface="Cambria Math" panose="02040503050406030204" pitchFamily="18" charset="0"/>
                              </a:rPr>
                            </m:ctrlPr>
                          </m:accPr>
                          <m:e>
                            <m:r>
                              <a:rPr lang="en-GB" sz="700" i="1">
                                <a:solidFill>
                                  <a:srgbClr val="FF0000"/>
                                </a:solidFill>
                                <a:latin typeface="Cambria Math" panose="02040503050406030204" pitchFamily="18" charset="0"/>
                              </a:rPr>
                              <m:t>𝑋</m:t>
                            </m:r>
                          </m:e>
                        </m:acc>
                        <m:r>
                          <a:rPr lang="en-GB" sz="700" i="1">
                            <a:solidFill>
                              <a:srgbClr val="FF0000"/>
                            </a:solidFill>
                            <a:latin typeface="Cambria Math" panose="02040503050406030204" pitchFamily="18" charset="0"/>
                          </a:rPr>
                          <m:t>−50</m:t>
                        </m:r>
                      </m:num>
                      <m:den>
                        <m:f>
                          <m:fPr>
                            <m:ctrlPr>
                              <a:rPr lang="en-GB" sz="700" i="1">
                                <a:solidFill>
                                  <a:srgbClr val="FF0000"/>
                                </a:solidFill>
                                <a:latin typeface="Cambria Math" panose="02040503050406030204" pitchFamily="18" charset="0"/>
                              </a:rPr>
                            </m:ctrlPr>
                          </m:fPr>
                          <m:num>
                            <m:r>
                              <a:rPr lang="en-GB" sz="700" i="1">
                                <a:solidFill>
                                  <a:srgbClr val="FF0000"/>
                                </a:solidFill>
                                <a:latin typeface="Cambria Math" panose="02040503050406030204" pitchFamily="18" charset="0"/>
                              </a:rPr>
                              <m:t>4</m:t>
                            </m:r>
                          </m:num>
                          <m:den>
                            <m:rad>
                              <m:radPr>
                                <m:degHide m:val="on"/>
                                <m:ctrlPr>
                                  <a:rPr lang="en-GB" sz="700" i="1">
                                    <a:solidFill>
                                      <a:srgbClr val="FF0000"/>
                                    </a:solidFill>
                                    <a:latin typeface="Cambria Math" panose="02040503050406030204" pitchFamily="18" charset="0"/>
                                    <a:ea typeface="Cambria Math" panose="02040503050406030204" pitchFamily="18" charset="0"/>
                                  </a:rPr>
                                </m:ctrlPr>
                              </m:radPr>
                              <m:deg/>
                              <m:e>
                                <m:r>
                                  <a:rPr lang="en-GB" sz="700" b="0" i="1" smtClean="0">
                                    <a:solidFill>
                                      <a:srgbClr val="FF0000"/>
                                    </a:solidFill>
                                    <a:latin typeface="Cambria Math" panose="02040503050406030204" pitchFamily="18" charset="0"/>
                                    <a:ea typeface="Cambria Math" panose="02040503050406030204" pitchFamily="18" charset="0"/>
                                  </a:rPr>
                                  <m:t>3</m:t>
                                </m:r>
                                <m:r>
                                  <a:rPr lang="en-GB" sz="700" i="1">
                                    <a:solidFill>
                                      <a:srgbClr val="FF0000"/>
                                    </a:solidFill>
                                    <a:latin typeface="Cambria Math" panose="02040503050406030204" pitchFamily="18" charset="0"/>
                                    <a:ea typeface="Cambria Math" panose="02040503050406030204" pitchFamily="18" charset="0"/>
                                  </a:rPr>
                                  <m:t>0</m:t>
                                </m:r>
                              </m:e>
                            </m:rad>
                          </m:den>
                        </m:f>
                      </m:den>
                    </m:f>
                  </m:oMath>
                </a14:m>
                <a:r>
                  <a:rPr lang="en-GB" sz="700" dirty="0">
                    <a:solidFill>
                      <a:srgbClr val="FF0000"/>
                    </a:solidFill>
                    <a:latin typeface="Candara" panose="020E0502030303020204" pitchFamily="34" charset="0"/>
                  </a:rPr>
                  <a:t>                     </a:t>
                </a:r>
                <a14:m>
                  <m:oMath xmlns:m="http://schemas.openxmlformats.org/officeDocument/2006/math">
                    <m:r>
                      <a:rPr lang="en-GB" sz="700" b="0" i="1" dirty="0" smtClean="0">
                        <a:solidFill>
                          <a:srgbClr val="FF0000"/>
                        </a:solidFill>
                        <a:latin typeface="Cambria Math" panose="02040503050406030204" pitchFamily="18" charset="0"/>
                      </a:rPr>
                      <m:t>1.95996…=</m:t>
                    </m:r>
                    <m:f>
                      <m:fPr>
                        <m:ctrlPr>
                          <a:rPr lang="en-GB" sz="700" i="1">
                            <a:solidFill>
                              <a:srgbClr val="FF0000"/>
                            </a:solidFill>
                            <a:latin typeface="Cambria Math" panose="02040503050406030204" pitchFamily="18" charset="0"/>
                          </a:rPr>
                        </m:ctrlPr>
                      </m:fPr>
                      <m:num>
                        <m:acc>
                          <m:accPr>
                            <m:chr m:val="̅"/>
                            <m:ctrlPr>
                              <a:rPr lang="en-GB" sz="700" i="1">
                                <a:solidFill>
                                  <a:srgbClr val="FF0000"/>
                                </a:solidFill>
                                <a:latin typeface="Cambria Math" panose="02040503050406030204" pitchFamily="18" charset="0"/>
                              </a:rPr>
                            </m:ctrlPr>
                          </m:accPr>
                          <m:e>
                            <m:r>
                              <a:rPr lang="en-GB" sz="700" i="1">
                                <a:solidFill>
                                  <a:srgbClr val="FF0000"/>
                                </a:solidFill>
                                <a:latin typeface="Cambria Math" panose="02040503050406030204" pitchFamily="18" charset="0"/>
                              </a:rPr>
                              <m:t>𝑋</m:t>
                            </m:r>
                          </m:e>
                        </m:acc>
                        <m:r>
                          <a:rPr lang="en-GB" sz="700" i="1">
                            <a:solidFill>
                              <a:srgbClr val="FF0000"/>
                            </a:solidFill>
                            <a:latin typeface="Cambria Math" panose="02040503050406030204" pitchFamily="18" charset="0"/>
                          </a:rPr>
                          <m:t>−50</m:t>
                        </m:r>
                      </m:num>
                      <m:den>
                        <m:f>
                          <m:fPr>
                            <m:ctrlPr>
                              <a:rPr lang="en-GB" sz="700" i="1">
                                <a:solidFill>
                                  <a:srgbClr val="FF0000"/>
                                </a:solidFill>
                                <a:latin typeface="Cambria Math" panose="02040503050406030204" pitchFamily="18" charset="0"/>
                              </a:rPr>
                            </m:ctrlPr>
                          </m:fPr>
                          <m:num>
                            <m:r>
                              <a:rPr lang="en-GB" sz="700" i="1">
                                <a:solidFill>
                                  <a:srgbClr val="FF0000"/>
                                </a:solidFill>
                                <a:latin typeface="Cambria Math" panose="02040503050406030204" pitchFamily="18" charset="0"/>
                              </a:rPr>
                              <m:t>4</m:t>
                            </m:r>
                          </m:num>
                          <m:den>
                            <m:rad>
                              <m:radPr>
                                <m:degHide m:val="on"/>
                                <m:ctrlPr>
                                  <a:rPr lang="en-GB" sz="700" i="1">
                                    <a:solidFill>
                                      <a:srgbClr val="FF0000"/>
                                    </a:solidFill>
                                    <a:latin typeface="Cambria Math" panose="02040503050406030204" pitchFamily="18" charset="0"/>
                                    <a:ea typeface="Cambria Math" panose="02040503050406030204" pitchFamily="18" charset="0"/>
                                  </a:rPr>
                                </m:ctrlPr>
                              </m:radPr>
                              <m:deg/>
                              <m:e>
                                <m:r>
                                  <a:rPr lang="en-GB" sz="700" i="1">
                                    <a:solidFill>
                                      <a:srgbClr val="FF0000"/>
                                    </a:solidFill>
                                    <a:latin typeface="Cambria Math" panose="02040503050406030204" pitchFamily="18" charset="0"/>
                                    <a:ea typeface="Cambria Math" panose="02040503050406030204" pitchFamily="18" charset="0"/>
                                  </a:rPr>
                                  <m:t>30</m:t>
                                </m:r>
                              </m:e>
                            </m:rad>
                          </m:den>
                        </m:f>
                      </m:den>
                    </m:f>
                  </m:oMath>
                </a14:m>
                <a:endParaRPr lang="en-GB" sz="700" dirty="0">
                  <a:solidFill>
                    <a:srgbClr val="FF0000"/>
                  </a:solidFill>
                  <a:latin typeface="Candara" panose="020E0502030303020204" pitchFamily="34" charset="0"/>
                </a:endParaRPr>
              </a:p>
              <a:p>
                <a14:m>
                  <m:oMath xmlns:m="http://schemas.openxmlformats.org/officeDocument/2006/math">
                    <m:acc>
                      <m:accPr>
                        <m:chr m:val="̅"/>
                        <m:ctrlPr>
                          <a:rPr lang="en-GB" sz="700" i="1">
                            <a:solidFill>
                              <a:srgbClr val="FF0000"/>
                            </a:solidFill>
                            <a:latin typeface="Cambria Math" panose="02040503050406030204" pitchFamily="18" charset="0"/>
                          </a:rPr>
                        </m:ctrlPr>
                      </m:accPr>
                      <m:e>
                        <m:r>
                          <a:rPr lang="en-GB" sz="700" i="1">
                            <a:solidFill>
                              <a:srgbClr val="FF0000"/>
                            </a:solidFill>
                            <a:latin typeface="Cambria Math" panose="02040503050406030204" pitchFamily="18" charset="0"/>
                          </a:rPr>
                          <m:t>𝑋</m:t>
                        </m:r>
                      </m:e>
                    </m:acc>
                    <m:r>
                      <a:rPr lang="en-GB" sz="700" i="1">
                        <a:solidFill>
                          <a:srgbClr val="FF0000"/>
                        </a:solidFill>
                        <a:latin typeface="Cambria Math" panose="02040503050406030204" pitchFamily="18" charset="0"/>
                      </a:rPr>
                      <m:t>=</m:t>
                    </m:r>
                    <m:r>
                      <a:rPr lang="en-GB" sz="700" b="0" i="1" smtClean="0">
                        <a:solidFill>
                          <a:srgbClr val="FF0000"/>
                        </a:solidFill>
                        <a:latin typeface="Cambria Math" panose="02040503050406030204" pitchFamily="18" charset="0"/>
                      </a:rPr>
                      <m:t>−1.95996…</m:t>
                    </m:r>
                    <m:r>
                      <a:rPr lang="en-GB" sz="700" i="1">
                        <a:solidFill>
                          <a:srgbClr val="FF0000"/>
                        </a:solidFill>
                        <a:latin typeface="Cambria Math" panose="02040503050406030204" pitchFamily="18" charset="0"/>
                        <a:ea typeface="Cambria Math" panose="02040503050406030204" pitchFamily="18" charset="0"/>
                      </a:rPr>
                      <m:t>×</m:t>
                    </m:r>
                    <m:f>
                      <m:fPr>
                        <m:ctrlPr>
                          <a:rPr lang="en-GB" sz="700" i="1">
                            <a:solidFill>
                              <a:srgbClr val="FF0000"/>
                            </a:solidFill>
                            <a:latin typeface="Cambria Math" panose="02040503050406030204" pitchFamily="18" charset="0"/>
                            <a:ea typeface="Cambria Math" panose="02040503050406030204" pitchFamily="18" charset="0"/>
                          </a:rPr>
                        </m:ctrlPr>
                      </m:fPr>
                      <m:num>
                        <m:r>
                          <a:rPr lang="en-GB" sz="700" i="1">
                            <a:solidFill>
                              <a:srgbClr val="FF0000"/>
                            </a:solidFill>
                            <a:latin typeface="Cambria Math" panose="02040503050406030204" pitchFamily="18" charset="0"/>
                            <a:ea typeface="Cambria Math" panose="02040503050406030204" pitchFamily="18" charset="0"/>
                          </a:rPr>
                          <m:t>4</m:t>
                        </m:r>
                      </m:num>
                      <m:den>
                        <m:rad>
                          <m:radPr>
                            <m:degHide m:val="on"/>
                            <m:ctrlPr>
                              <a:rPr lang="en-GB" sz="700" i="1">
                                <a:solidFill>
                                  <a:srgbClr val="FF0000"/>
                                </a:solidFill>
                                <a:latin typeface="Cambria Math" panose="02040503050406030204" pitchFamily="18" charset="0"/>
                                <a:ea typeface="Cambria Math" panose="02040503050406030204" pitchFamily="18" charset="0"/>
                              </a:rPr>
                            </m:ctrlPr>
                          </m:radPr>
                          <m:deg/>
                          <m:e>
                            <m:r>
                              <a:rPr lang="en-GB" sz="700" b="0" i="1" smtClean="0">
                                <a:solidFill>
                                  <a:srgbClr val="FF0000"/>
                                </a:solidFill>
                                <a:latin typeface="Cambria Math" panose="02040503050406030204" pitchFamily="18" charset="0"/>
                                <a:ea typeface="Cambria Math" panose="02040503050406030204" pitchFamily="18" charset="0"/>
                              </a:rPr>
                              <m:t>3</m:t>
                            </m:r>
                            <m:r>
                              <a:rPr lang="en-GB" sz="700" i="1">
                                <a:solidFill>
                                  <a:srgbClr val="FF0000"/>
                                </a:solidFill>
                                <a:latin typeface="Cambria Math" panose="02040503050406030204" pitchFamily="18" charset="0"/>
                                <a:ea typeface="Cambria Math" panose="02040503050406030204" pitchFamily="18" charset="0"/>
                              </a:rPr>
                              <m:t>0</m:t>
                            </m:r>
                          </m:e>
                        </m:rad>
                      </m:den>
                    </m:f>
                    <m:r>
                      <a:rPr lang="en-GB" sz="700" i="1">
                        <a:solidFill>
                          <a:srgbClr val="FF0000"/>
                        </a:solidFill>
                        <a:latin typeface="Cambria Math" panose="02040503050406030204" pitchFamily="18" charset="0"/>
                        <a:ea typeface="Cambria Math" panose="02040503050406030204" pitchFamily="18" charset="0"/>
                      </a:rPr>
                      <m:t>+50</m:t>
                    </m:r>
                  </m:oMath>
                </a14:m>
                <a:r>
                  <a:rPr lang="en-GB" sz="700" i="1" dirty="0">
                    <a:solidFill>
                      <a:srgbClr val="FF0000"/>
                    </a:solidFill>
                    <a:latin typeface="Cambria Math" panose="02040503050406030204" pitchFamily="18" charset="0"/>
                    <a:ea typeface="Cambria Math" panose="02040503050406030204" pitchFamily="18" charset="0"/>
                  </a:rPr>
                  <a:t>     </a:t>
                </a:r>
                <a14:m>
                  <m:oMath xmlns:m="http://schemas.openxmlformats.org/officeDocument/2006/math">
                    <m:acc>
                      <m:accPr>
                        <m:chr m:val="̅"/>
                        <m:ctrlPr>
                          <a:rPr lang="en-GB" sz="700" i="1">
                            <a:solidFill>
                              <a:srgbClr val="FF0000"/>
                            </a:solidFill>
                            <a:latin typeface="Cambria Math" panose="02040503050406030204" pitchFamily="18" charset="0"/>
                          </a:rPr>
                        </m:ctrlPr>
                      </m:accPr>
                      <m:e>
                        <m:r>
                          <a:rPr lang="en-GB" sz="700" i="1">
                            <a:solidFill>
                              <a:srgbClr val="FF0000"/>
                            </a:solidFill>
                            <a:latin typeface="Cambria Math" panose="02040503050406030204" pitchFamily="18" charset="0"/>
                          </a:rPr>
                          <m:t>𝑋</m:t>
                        </m:r>
                      </m:e>
                    </m:acc>
                    <m:r>
                      <a:rPr lang="en-GB" sz="700" i="1">
                        <a:solidFill>
                          <a:srgbClr val="FF0000"/>
                        </a:solidFill>
                        <a:latin typeface="Cambria Math" panose="02040503050406030204" pitchFamily="18" charset="0"/>
                      </a:rPr>
                      <m:t>=1.95996…</m:t>
                    </m:r>
                    <m:r>
                      <a:rPr lang="en-GB" sz="700" i="1">
                        <a:solidFill>
                          <a:srgbClr val="FF0000"/>
                        </a:solidFill>
                        <a:latin typeface="Cambria Math" panose="02040503050406030204" pitchFamily="18" charset="0"/>
                        <a:ea typeface="Cambria Math" panose="02040503050406030204" pitchFamily="18" charset="0"/>
                      </a:rPr>
                      <m:t>×</m:t>
                    </m:r>
                    <m:f>
                      <m:fPr>
                        <m:ctrlPr>
                          <a:rPr lang="en-GB" sz="700" i="1">
                            <a:solidFill>
                              <a:srgbClr val="FF0000"/>
                            </a:solidFill>
                            <a:latin typeface="Cambria Math" panose="02040503050406030204" pitchFamily="18" charset="0"/>
                            <a:ea typeface="Cambria Math" panose="02040503050406030204" pitchFamily="18" charset="0"/>
                          </a:rPr>
                        </m:ctrlPr>
                      </m:fPr>
                      <m:num>
                        <m:r>
                          <a:rPr lang="en-GB" sz="700" i="1">
                            <a:solidFill>
                              <a:srgbClr val="FF0000"/>
                            </a:solidFill>
                            <a:latin typeface="Cambria Math" panose="02040503050406030204" pitchFamily="18" charset="0"/>
                            <a:ea typeface="Cambria Math" panose="02040503050406030204" pitchFamily="18" charset="0"/>
                          </a:rPr>
                          <m:t>4</m:t>
                        </m:r>
                      </m:num>
                      <m:den>
                        <m:rad>
                          <m:radPr>
                            <m:degHide m:val="on"/>
                            <m:ctrlPr>
                              <a:rPr lang="en-GB" sz="700" i="1">
                                <a:solidFill>
                                  <a:srgbClr val="FF0000"/>
                                </a:solidFill>
                                <a:latin typeface="Cambria Math" panose="02040503050406030204" pitchFamily="18" charset="0"/>
                                <a:ea typeface="Cambria Math" panose="02040503050406030204" pitchFamily="18" charset="0"/>
                              </a:rPr>
                            </m:ctrlPr>
                          </m:radPr>
                          <m:deg/>
                          <m:e>
                            <m:r>
                              <a:rPr lang="en-GB" sz="700" i="1">
                                <a:solidFill>
                                  <a:srgbClr val="FF0000"/>
                                </a:solidFill>
                                <a:latin typeface="Cambria Math" panose="02040503050406030204" pitchFamily="18" charset="0"/>
                                <a:ea typeface="Cambria Math" panose="02040503050406030204" pitchFamily="18" charset="0"/>
                              </a:rPr>
                              <m:t>30</m:t>
                            </m:r>
                          </m:e>
                        </m:rad>
                      </m:den>
                    </m:f>
                    <m:r>
                      <a:rPr lang="en-GB" sz="700" i="1">
                        <a:solidFill>
                          <a:srgbClr val="FF0000"/>
                        </a:solidFill>
                        <a:latin typeface="Cambria Math" panose="02040503050406030204" pitchFamily="18" charset="0"/>
                        <a:ea typeface="Cambria Math" panose="02040503050406030204" pitchFamily="18" charset="0"/>
                      </a:rPr>
                      <m:t>+50</m:t>
                    </m:r>
                  </m:oMath>
                </a14:m>
                <a:r>
                  <a:rPr lang="en-GB" sz="700" i="1" dirty="0">
                    <a:solidFill>
                      <a:srgbClr val="FF0000"/>
                    </a:solidFill>
                    <a:latin typeface="Cambria Math" panose="02040503050406030204" pitchFamily="18" charset="0"/>
                    <a:ea typeface="Cambria Math" panose="02040503050406030204" pitchFamily="18" charset="0"/>
                  </a:rPr>
                  <a:t> </a:t>
                </a:r>
              </a:p>
              <a:p>
                <a14:m>
                  <m:oMath xmlns:m="http://schemas.openxmlformats.org/officeDocument/2006/math">
                    <m:r>
                      <a:rPr lang="en-GB" sz="700" b="0" i="1" smtClean="0">
                        <a:solidFill>
                          <a:srgbClr val="FF0000"/>
                        </a:solidFill>
                        <a:latin typeface="Cambria Math" panose="02040503050406030204" pitchFamily="18" charset="0"/>
                        <a:ea typeface="Cambria Math" panose="02040503050406030204" pitchFamily="18" charset="0"/>
                      </a:rPr>
                      <m:t>    </m:t>
                    </m:r>
                    <m:r>
                      <a:rPr lang="en-GB" sz="700" i="1">
                        <a:solidFill>
                          <a:srgbClr val="FF0000"/>
                        </a:solidFill>
                        <a:latin typeface="Cambria Math" panose="02040503050406030204" pitchFamily="18" charset="0"/>
                        <a:ea typeface="Cambria Math" panose="02040503050406030204" pitchFamily="18" charset="0"/>
                      </a:rPr>
                      <m:t>=</m:t>
                    </m:r>
                    <m:r>
                      <a:rPr lang="en-GB" sz="700" b="0" i="1" smtClean="0">
                        <a:solidFill>
                          <a:srgbClr val="FF0000"/>
                        </a:solidFill>
                        <a:latin typeface="Cambria Math" panose="02040503050406030204" pitchFamily="18" charset="0"/>
                        <a:ea typeface="Cambria Math" panose="02040503050406030204" pitchFamily="18" charset="0"/>
                      </a:rPr>
                      <m:t>48.568</m:t>
                    </m:r>
                    <m:r>
                      <a:rPr lang="en-GB" sz="700" i="1">
                        <a:solidFill>
                          <a:srgbClr val="FF0000"/>
                        </a:solidFill>
                        <a:latin typeface="Cambria Math" panose="02040503050406030204" pitchFamily="18" charset="0"/>
                        <a:ea typeface="Cambria Math" panose="02040503050406030204" pitchFamily="18" charset="0"/>
                      </a:rPr>
                      <m:t>…</m:t>
                    </m:r>
                  </m:oMath>
                </a14:m>
                <a:r>
                  <a:rPr lang="en-GB" sz="700" i="1" dirty="0">
                    <a:solidFill>
                      <a:srgbClr val="FF0000"/>
                    </a:solidFill>
                    <a:latin typeface="Cambria Math" panose="02040503050406030204" pitchFamily="18" charset="0"/>
                  </a:rPr>
                  <a:t>                                     </a:t>
                </a:r>
                <a14:m>
                  <m:oMath xmlns:m="http://schemas.openxmlformats.org/officeDocument/2006/math">
                    <m:r>
                      <a:rPr lang="en-GB" sz="700" b="0" i="1" dirty="0" smtClean="0">
                        <a:solidFill>
                          <a:srgbClr val="FF0000"/>
                        </a:solidFill>
                        <a:latin typeface="Cambria Math" panose="02040503050406030204" pitchFamily="18" charset="0"/>
                      </a:rPr>
                      <m:t>=51.431….</m:t>
                    </m:r>
                  </m:oMath>
                </a14:m>
                <a:endParaRPr lang="en-GB" sz="700" i="1" dirty="0">
                  <a:solidFill>
                    <a:srgbClr val="FF0000"/>
                  </a:solidFill>
                  <a:latin typeface="Cambria Math" panose="02040503050406030204" pitchFamily="18" charset="0"/>
                </a:endParaRPr>
              </a:p>
              <a:p>
                <a:r>
                  <a:rPr lang="en-GB" sz="700" dirty="0">
                    <a:solidFill>
                      <a:srgbClr val="FF0000"/>
                    </a:solidFill>
                    <a:latin typeface="Candara" panose="020E0502030303020204" pitchFamily="34" charset="0"/>
                  </a:rPr>
                  <a:t>Critical region is </a:t>
                </a:r>
                <a14:m>
                  <m:oMath xmlns:m="http://schemas.openxmlformats.org/officeDocument/2006/math">
                    <m:acc>
                      <m:accPr>
                        <m:chr m:val="̅"/>
                        <m:ctrlPr>
                          <a:rPr lang="en-GB" sz="700" i="1">
                            <a:solidFill>
                              <a:srgbClr val="FF0000"/>
                            </a:solidFill>
                            <a:latin typeface="Cambria Math" panose="02040503050406030204" pitchFamily="18" charset="0"/>
                          </a:rPr>
                        </m:ctrlPr>
                      </m:accPr>
                      <m:e>
                        <m:r>
                          <a:rPr lang="en-GB" sz="700" i="1">
                            <a:solidFill>
                              <a:srgbClr val="FF0000"/>
                            </a:solidFill>
                            <a:latin typeface="Cambria Math" panose="02040503050406030204" pitchFamily="18" charset="0"/>
                          </a:rPr>
                          <m:t>𝑋</m:t>
                        </m:r>
                      </m:e>
                    </m:acc>
                    <m:r>
                      <a:rPr lang="en-GB" sz="700" b="0" i="1" smtClean="0">
                        <a:solidFill>
                          <a:srgbClr val="FF0000"/>
                        </a:solidFill>
                        <a:latin typeface="Cambria Math" panose="02040503050406030204" pitchFamily="18" charset="0"/>
                      </a:rPr>
                      <m:t>&lt;48.57</m:t>
                    </m:r>
                  </m:oMath>
                </a14:m>
                <a:r>
                  <a:rPr lang="en-GB" sz="700" dirty="0">
                    <a:solidFill>
                      <a:srgbClr val="FF0000"/>
                    </a:solidFill>
                    <a:latin typeface="Candara" panose="020E0502030303020204" pitchFamily="34" charset="0"/>
                  </a:rPr>
                  <a:t> or </a:t>
                </a:r>
                <a14:m>
                  <m:oMath xmlns:m="http://schemas.openxmlformats.org/officeDocument/2006/math">
                    <m:acc>
                      <m:accPr>
                        <m:chr m:val="̅"/>
                        <m:ctrlPr>
                          <a:rPr lang="en-GB" sz="700" i="1" smtClean="0">
                            <a:solidFill>
                              <a:srgbClr val="FF0000"/>
                            </a:solidFill>
                            <a:latin typeface="Cambria Math" panose="02040503050406030204" pitchFamily="18" charset="0"/>
                          </a:rPr>
                        </m:ctrlPr>
                      </m:accPr>
                      <m:e>
                        <m:r>
                          <a:rPr lang="en-GB" sz="700" b="0" i="1" smtClean="0">
                            <a:solidFill>
                              <a:srgbClr val="FF0000"/>
                            </a:solidFill>
                            <a:latin typeface="Cambria Math" panose="02040503050406030204" pitchFamily="18" charset="0"/>
                          </a:rPr>
                          <m:t>𝑋</m:t>
                        </m:r>
                      </m:e>
                    </m:acc>
                    <m:r>
                      <a:rPr lang="en-GB" sz="700" b="0" i="1" smtClean="0">
                        <a:solidFill>
                          <a:srgbClr val="FF0000"/>
                        </a:solidFill>
                        <a:latin typeface="Cambria Math" panose="02040503050406030204" pitchFamily="18" charset="0"/>
                      </a:rPr>
                      <m:t>&gt;51.43</m:t>
                    </m:r>
                  </m:oMath>
                </a14:m>
                <a:r>
                  <a:rPr lang="en-GB" sz="700" dirty="0">
                    <a:solidFill>
                      <a:srgbClr val="FF0000"/>
                    </a:solidFill>
                    <a:latin typeface="Candara" panose="020E0502030303020204" pitchFamily="34" charset="0"/>
                  </a:rPr>
                  <a:t> (2 dp)</a:t>
                </a:r>
              </a:p>
              <a:p>
                <a:endParaRPr lang="en-GB" sz="700" dirty="0">
                  <a:solidFill>
                    <a:srgbClr val="FF0000"/>
                  </a:solidFill>
                  <a:latin typeface="Candara" panose="020E0502030303020204" pitchFamily="34" charset="0"/>
                </a:endParaRPr>
              </a:p>
              <a:p>
                <a:r>
                  <a:rPr lang="en-GB" sz="1400" dirty="0">
                    <a:solidFill>
                      <a:srgbClr val="FF0000"/>
                    </a:solidFill>
                    <a:latin typeface="Candara" panose="020E0502030303020204" pitchFamily="34" charset="0"/>
                  </a:rPr>
                  <a:t>b) </a:t>
                </a:r>
                <a14:m>
                  <m:oMath xmlns:m="http://schemas.openxmlformats.org/officeDocument/2006/math">
                    <m:r>
                      <a:rPr lang="en-GB" sz="1400" b="0" i="1" smtClean="0">
                        <a:solidFill>
                          <a:srgbClr val="FF0000"/>
                        </a:solidFill>
                        <a:latin typeface="Cambria Math" panose="02040503050406030204" pitchFamily="18" charset="0"/>
                      </a:rPr>
                      <m:t>48.38</m:t>
                    </m:r>
                  </m:oMath>
                </a14:m>
                <a:r>
                  <a:rPr lang="en-GB" sz="1400" dirty="0">
                    <a:solidFill>
                      <a:srgbClr val="FF0000"/>
                    </a:solidFill>
                    <a:latin typeface="Candara" panose="020E0502030303020204" pitchFamily="34" charset="0"/>
                  </a:rPr>
                  <a:t> is in the critical region.</a:t>
                </a:r>
              </a:p>
              <a:p>
                <a:r>
                  <a:rPr lang="en-GB" sz="1400" dirty="0">
                    <a:solidFill>
                      <a:srgbClr val="FF0000"/>
                    </a:solidFill>
                    <a:latin typeface="Candara" panose="020E0502030303020204" pitchFamily="34" charset="0"/>
                  </a:rPr>
                  <a:t>The result is significant.</a:t>
                </a:r>
              </a:p>
              <a:p>
                <a:r>
                  <a:rPr lang="en-GB" sz="1400" dirty="0">
                    <a:solidFill>
                      <a:srgbClr val="FF0000"/>
                    </a:solidFill>
                    <a:latin typeface="Candara" panose="020E0502030303020204" pitchFamily="34" charset="0"/>
                  </a:rPr>
                  <a:t>Sufficient evidence to reject </a:t>
                </a:r>
                <a14:m>
                  <m:oMath xmlns:m="http://schemas.openxmlformats.org/officeDocument/2006/math">
                    <m:sSub>
                      <m:sSubPr>
                        <m:ctrlPr>
                          <a:rPr lang="en-GB" sz="1400" i="1">
                            <a:solidFill>
                              <a:srgbClr val="FF0000"/>
                            </a:solidFill>
                            <a:latin typeface="Cambria Math" panose="02040503050406030204" pitchFamily="18" charset="0"/>
                          </a:rPr>
                        </m:ctrlPr>
                      </m:sSubPr>
                      <m:e>
                        <m:r>
                          <a:rPr lang="en-GB" sz="1400" i="1">
                            <a:solidFill>
                              <a:srgbClr val="FF0000"/>
                            </a:solidFill>
                            <a:latin typeface="Cambria Math" panose="02040503050406030204" pitchFamily="18" charset="0"/>
                          </a:rPr>
                          <m:t>𝐻</m:t>
                        </m:r>
                      </m:e>
                      <m:sub>
                        <m:r>
                          <a:rPr lang="en-GB" sz="1400" i="1">
                            <a:solidFill>
                              <a:srgbClr val="FF0000"/>
                            </a:solidFill>
                            <a:latin typeface="Cambria Math" panose="02040503050406030204" pitchFamily="18" charset="0"/>
                          </a:rPr>
                          <m:t>0</m:t>
                        </m:r>
                      </m:sub>
                    </m:sSub>
                  </m:oMath>
                </a14:m>
                <a:r>
                  <a:rPr lang="en-GB" sz="1400" dirty="0">
                    <a:solidFill>
                      <a:srgbClr val="FF0000"/>
                    </a:solidFill>
                    <a:latin typeface="Candara" panose="020E0502030303020204" pitchFamily="34" charset="0"/>
                  </a:rPr>
                  <a:t>.</a:t>
                </a:r>
              </a:p>
              <a:p>
                <a:r>
                  <a:rPr lang="en-GB" sz="1400" dirty="0">
                    <a:solidFill>
                      <a:srgbClr val="FF0000"/>
                    </a:solidFill>
                    <a:latin typeface="Candara" panose="020E0502030303020204" pitchFamily="34" charset="0"/>
                  </a:rPr>
                  <a:t>Sufficient evidence to suggest </a:t>
                </a:r>
                <a14:m>
                  <m:oMath xmlns:m="http://schemas.openxmlformats.org/officeDocument/2006/math">
                    <m:r>
                      <a:rPr lang="en-GB" sz="1400" i="1">
                        <a:solidFill>
                          <a:srgbClr val="FF0000"/>
                        </a:solidFill>
                        <a:latin typeface="Cambria Math" panose="02040503050406030204" pitchFamily="18" charset="0"/>
                        <a:ea typeface="Cambria Math" panose="02040503050406030204" pitchFamily="18" charset="0"/>
                      </a:rPr>
                      <m:t>𝜇</m:t>
                    </m:r>
                    <m:r>
                      <a:rPr lang="en-GB" sz="1400" i="1">
                        <a:solidFill>
                          <a:srgbClr val="FF0000"/>
                        </a:solidFill>
                        <a:latin typeface="Cambria Math" panose="02040503050406030204" pitchFamily="18" charset="0"/>
                        <a:ea typeface="Cambria Math" panose="02040503050406030204" pitchFamily="18" charset="0"/>
                      </a:rPr>
                      <m:t>≠50</m:t>
                    </m:r>
                  </m:oMath>
                </a14:m>
                <a:endParaRPr lang="en-GB" sz="1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82033" y="4344967"/>
                <a:ext cx="4572001" cy="2552302"/>
              </a:xfrm>
              <a:prstGeom prst="rect">
                <a:avLst/>
              </a:prstGeom>
              <a:blipFill>
                <a:blip r:embed="rId4"/>
                <a:stretch>
                  <a:fillRect l="-400" b="-1675"/>
                </a:stretch>
              </a:blipFill>
            </p:spPr>
            <p:txBody>
              <a:bodyPr/>
              <a:lstStyle/>
              <a:p>
                <a:r>
                  <a:rPr lang="en-GB">
                    <a:noFill/>
                  </a:rPr>
                  <a:t> </a:t>
                </a:r>
              </a:p>
            </p:txBody>
          </p:sp>
        </mc:Fallback>
      </mc:AlternateContent>
    </p:spTree>
    <p:extLst>
      <p:ext uri="{BB962C8B-B14F-4D97-AF65-F5344CB8AC3E}">
        <p14:creationId xmlns:p14="http://schemas.microsoft.com/office/powerpoint/2010/main" val="51003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4031873"/>
              </a:xfrm>
              <a:prstGeom prst="rect">
                <a:avLst/>
              </a:prstGeom>
              <a:noFill/>
            </p:spPr>
            <p:txBody>
              <a:bodyPr wrap="square" rtlCol="0">
                <a:spAutoFit/>
              </a:bodyPr>
              <a:lstStyle/>
              <a:p>
                <a:r>
                  <a:rPr lang="en-GB" sz="1600" dirty="0">
                    <a:latin typeface="Candara" panose="020E0502030303020204" pitchFamily="34" charset="0"/>
                  </a:rPr>
                  <a:t>A random sample of size </a:t>
                </a:r>
                <a14:m>
                  <m:oMath xmlns:m="http://schemas.openxmlformats.org/officeDocument/2006/math">
                    <m:r>
                      <a:rPr lang="en-GB" sz="1600" b="0" i="1" smtClean="0">
                        <a:latin typeface="Cambria Math" panose="02040503050406030204" pitchFamily="18" charset="0"/>
                      </a:rPr>
                      <m:t>𝑛</m:t>
                    </m:r>
                  </m:oMath>
                </a14:m>
                <a:r>
                  <a:rPr lang="en-GB" sz="1600" dirty="0">
                    <a:latin typeface="Candara" panose="020E0502030303020204" pitchFamily="34" charset="0"/>
                  </a:rPr>
                  <a:t> is taken from a population </a:t>
                </a:r>
                <a14:m>
                  <m:oMath xmlns:m="http://schemas.openxmlformats.org/officeDocument/2006/math">
                    <m:r>
                      <a:rPr lang="en-GB" sz="1600" b="0" i="1" smtClean="0">
                        <a:latin typeface="Cambria Math" panose="02040503050406030204" pitchFamily="18" charset="0"/>
                      </a:rPr>
                      <m:t>𝑋</m:t>
                    </m:r>
                  </m:oMath>
                </a14:m>
                <a:r>
                  <a:rPr lang="en-GB" sz="1600" dirty="0">
                    <a:latin typeface="Candara" panose="020E0502030303020204" pitchFamily="34" charset="0"/>
                  </a:rPr>
                  <a:t> having a normal distribution with mean </a:t>
                </a:r>
                <a14:m>
                  <m:oMath xmlns:m="http://schemas.openxmlformats.org/officeDocument/2006/math">
                    <m:r>
                      <a:rPr lang="en-GB" sz="1600" i="1" smtClean="0">
                        <a:latin typeface="Cambria Math" panose="02040503050406030204" pitchFamily="18" charset="0"/>
                        <a:ea typeface="Cambria Math" panose="02040503050406030204" pitchFamily="18" charset="0"/>
                      </a:rPr>
                      <m:t>𝜇</m:t>
                    </m:r>
                  </m:oMath>
                </a14:m>
                <a:r>
                  <a:rPr lang="en-GB" sz="1600" dirty="0">
                    <a:latin typeface="Candara" panose="020E0502030303020204" pitchFamily="34" charset="0"/>
                  </a:rPr>
                  <a:t> and variance </a:t>
                </a:r>
                <a14:m>
                  <m:oMath xmlns:m="http://schemas.openxmlformats.org/officeDocument/2006/math">
                    <m:sSup>
                      <m:sSupPr>
                        <m:ctrlPr>
                          <a:rPr lang="en-GB" sz="1600" b="0" i="1" smtClean="0">
                            <a:latin typeface="Cambria Math" panose="02040503050406030204" pitchFamily="18" charset="0"/>
                            <a:ea typeface="Cambria Math" panose="02040503050406030204" pitchFamily="18" charset="0"/>
                          </a:rPr>
                        </m:ctrlPr>
                      </m:sSupPr>
                      <m:e>
                        <m:r>
                          <a:rPr lang="en-GB" sz="1600" i="1" smtClean="0">
                            <a:latin typeface="Cambria Math" panose="02040503050406030204" pitchFamily="18" charset="0"/>
                            <a:ea typeface="Cambria Math" panose="02040503050406030204" pitchFamily="18" charset="0"/>
                          </a:rPr>
                          <m:t>𝜎</m:t>
                        </m:r>
                      </m:e>
                      <m:sup>
                        <m:r>
                          <a:rPr lang="en-GB" sz="1600" b="0" i="1" smtClean="0">
                            <a:latin typeface="Cambria Math" panose="02040503050406030204" pitchFamily="18" charset="0"/>
                            <a:ea typeface="Cambria Math" panose="02040503050406030204" pitchFamily="18" charset="0"/>
                          </a:rPr>
                          <m:t>2</m:t>
                        </m:r>
                      </m:sup>
                    </m:sSup>
                  </m:oMath>
                </a14:m>
                <a:r>
                  <a:rPr lang="en-GB" sz="1600" dirty="0">
                    <a:latin typeface="Candara" panose="020E0502030303020204" pitchFamily="34" charset="0"/>
                  </a:rPr>
                  <a:t>. </a:t>
                </a:r>
              </a:p>
              <a:p>
                <a:r>
                  <a:rPr lang="en-GB" sz="1600" dirty="0">
                    <a:latin typeface="Candara" panose="020E0502030303020204" pitchFamily="34" charset="0"/>
                  </a:rPr>
                  <a:t>a) Find the critical regions for the test statistic </a:t>
                </a:r>
                <a14:m>
                  <m:oMath xmlns:m="http://schemas.openxmlformats.org/officeDocument/2006/math">
                    <m:acc>
                      <m:accPr>
                        <m:chr m:val="̅"/>
                        <m:ctrlPr>
                          <a:rPr lang="en-GB" sz="1600" i="1" smtClean="0">
                            <a:latin typeface="Cambria Math" panose="02040503050406030204" pitchFamily="18" charset="0"/>
                          </a:rPr>
                        </m:ctrlPr>
                      </m:accPr>
                      <m:e>
                        <m:r>
                          <a:rPr lang="en-GB" sz="1600" b="0" i="1" smtClean="0">
                            <a:latin typeface="Cambria Math" panose="02040503050406030204" pitchFamily="18" charset="0"/>
                          </a:rPr>
                          <m:t>𝑋</m:t>
                        </m:r>
                      </m:e>
                    </m:acc>
                  </m:oMath>
                </a14:m>
                <a:r>
                  <a:rPr lang="en-GB" sz="1600" dirty="0">
                    <a:latin typeface="Candara" panose="020E0502030303020204" pitchFamily="34" charset="0"/>
                  </a:rPr>
                  <a:t> in a hypothesis test on the population mean, given:</a:t>
                </a:r>
              </a:p>
              <a:p>
                <a:endParaRPr lang="en-GB" sz="1600" dirty="0">
                  <a:latin typeface="Candara" panose="020E0502030303020204" pitchFamily="34" charset="0"/>
                </a:endParaRPr>
              </a:p>
              <a:p>
                <a:r>
                  <a:rPr lang="en-GB" sz="1600" b="0" dirty="0">
                    <a:latin typeface="Candara" panose="020E0502030303020204" pitchFamily="34" charset="0"/>
                  </a:rPr>
                  <a:t>Sample size </a:t>
                </a:r>
                <a14:m>
                  <m:oMath xmlns:m="http://schemas.openxmlformats.org/officeDocument/2006/math">
                    <m:r>
                      <a:rPr lang="en-GB" sz="1600" b="0" i="1" smtClean="0">
                        <a:latin typeface="Cambria Math" panose="02040503050406030204" pitchFamily="18" charset="0"/>
                      </a:rPr>
                      <m:t>𝑛</m:t>
                    </m:r>
                    <m:r>
                      <a:rPr lang="en-GB" sz="1600" b="0" i="1" smtClean="0">
                        <a:latin typeface="Cambria Math" panose="02040503050406030204" pitchFamily="18" charset="0"/>
                      </a:rPr>
                      <m:t>=40</m:t>
                    </m:r>
                  </m:oMath>
                </a14:m>
                <a:endParaRPr lang="en-GB" sz="1600" dirty="0">
                  <a:latin typeface="Candara" panose="020E0502030303020204" pitchFamily="34" charset="0"/>
                </a:endParaRPr>
              </a:p>
              <a:p>
                <a:r>
                  <a:rPr lang="en-GB" sz="1600" dirty="0">
                    <a:latin typeface="Candara" panose="020E0502030303020204" pitchFamily="34" charset="0"/>
                    <a:ea typeface="Cambria Math" panose="02040503050406030204" pitchFamily="18" charset="0"/>
                  </a:rPr>
                  <a:t>Population standard deviation </a:t>
                </a:r>
                <a14:m>
                  <m:oMath xmlns:m="http://schemas.openxmlformats.org/officeDocument/2006/math">
                    <m:r>
                      <a:rPr lang="en-GB" sz="1600" i="1" smtClean="0">
                        <a:latin typeface="Cambria Math" panose="02040503050406030204" pitchFamily="18" charset="0"/>
                        <a:ea typeface="Cambria Math" panose="02040503050406030204" pitchFamily="18" charset="0"/>
                      </a:rPr>
                      <m:t>𝜎</m:t>
                    </m:r>
                    <m:r>
                      <a:rPr lang="en-GB" sz="1600" b="0" i="1" smtClean="0">
                        <a:latin typeface="Cambria Math" panose="02040503050406030204" pitchFamily="18" charset="0"/>
                        <a:ea typeface="Cambria Math" panose="02040503050406030204" pitchFamily="18" charset="0"/>
                      </a:rPr>
                      <m:t>=4</m:t>
                    </m:r>
                  </m:oMath>
                </a14:m>
                <a:endParaRPr lang="en-GB" sz="1600" dirty="0">
                  <a:latin typeface="Candara" panose="020E0502030303020204" pitchFamily="34" charset="0"/>
                </a:endParaRPr>
              </a:p>
              <a:p>
                <a:r>
                  <a:rPr lang="en-GB" sz="1600" dirty="0">
                    <a:latin typeface="Candara" panose="020E0502030303020204" pitchFamily="34" charset="0"/>
                  </a:rPr>
                  <a:t>1% significance level</a:t>
                </a:r>
              </a:p>
              <a:p>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r>
                        <a:rPr lang="en-GB" sz="1600" b="0" i="1" smtClean="0">
                          <a:latin typeface="Cambria Math" panose="02040503050406030204" pitchFamily="18" charset="0"/>
                        </a:rPr>
                        <m:t>: </m:t>
                      </m:r>
                      <m:r>
                        <a:rPr lang="en-GB" sz="1600" b="0" i="1" smtClean="0">
                          <a:latin typeface="Cambria Math" panose="02040503050406030204" pitchFamily="18" charset="0"/>
                          <a:ea typeface="Cambria Math" panose="02040503050406030204" pitchFamily="18" charset="0"/>
                        </a:rPr>
                        <m:t>𝜇</m:t>
                      </m:r>
                      <m:r>
                        <a:rPr lang="en-GB" sz="1600" b="0" i="1" smtClean="0">
                          <a:latin typeface="Cambria Math" panose="02040503050406030204" pitchFamily="18" charset="0"/>
                          <a:ea typeface="Cambria Math" panose="02040503050406030204" pitchFamily="18" charset="0"/>
                        </a:rPr>
                        <m:t>=50</m:t>
                      </m:r>
                    </m:oMath>
                  </m:oMathPara>
                </a14:m>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 </m:t>
                      </m:r>
                      <m:r>
                        <a:rPr lang="en-GB" sz="1600" b="0" i="1" smtClean="0">
                          <a:latin typeface="Cambria Math" panose="02040503050406030204" pitchFamily="18" charset="0"/>
                          <a:ea typeface="Cambria Math" panose="02040503050406030204" pitchFamily="18" charset="0"/>
                        </a:rPr>
                        <m:t>𝜇</m:t>
                      </m:r>
                      <m:r>
                        <a:rPr lang="en-GB" sz="1600" i="1">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50</m:t>
                      </m:r>
                    </m:oMath>
                  </m:oMathPara>
                </a14:m>
                <a:endParaRPr lang="en-GB" sz="1600" dirty="0">
                  <a:latin typeface="Candara" panose="020E0502030303020204" pitchFamily="34" charset="0"/>
                </a:endParaRPr>
              </a:p>
              <a:p>
                <a:endParaRPr lang="en-GB" sz="1600" dirty="0">
                  <a:latin typeface="Candara" panose="020E0502030303020204" pitchFamily="34" charset="0"/>
                </a:endParaRPr>
              </a:p>
              <a:p>
                <a:r>
                  <a:rPr lang="en-GB" sz="1600" dirty="0">
                    <a:latin typeface="Candara" panose="020E0502030303020204" pitchFamily="34" charset="0"/>
                  </a:rPr>
                  <a:t>b) The mean of the sample of </a:t>
                </a:r>
                <a14:m>
                  <m:oMath xmlns:m="http://schemas.openxmlformats.org/officeDocument/2006/math">
                    <m:r>
                      <a:rPr lang="en-GB" sz="1600" b="0" i="1" smtClean="0">
                        <a:latin typeface="Cambria Math" panose="02040503050406030204" pitchFamily="18" charset="0"/>
                      </a:rPr>
                      <m:t>50</m:t>
                    </m:r>
                  </m:oMath>
                </a14:m>
                <a:r>
                  <a:rPr lang="en-GB" sz="1600" dirty="0">
                    <a:latin typeface="Candara" panose="020E0502030303020204" pitchFamily="34" charset="0"/>
                  </a:rPr>
                  <a:t> was found to be </a:t>
                </a:r>
              </a:p>
              <a:p>
                <a:r>
                  <a:rPr lang="en-GB" sz="1600" b="0" dirty="0">
                    <a:latin typeface="Candara" panose="020E0502030303020204" pitchFamily="34" charset="0"/>
                  </a:rPr>
                  <a:t>     </a:t>
                </a:r>
                <a14:m>
                  <m:oMath xmlns:m="http://schemas.openxmlformats.org/officeDocument/2006/math">
                    <m:r>
                      <a:rPr lang="en-GB" sz="1600" b="0" i="1" smtClean="0">
                        <a:latin typeface="Cambria Math" panose="02040503050406030204" pitchFamily="18" charset="0"/>
                      </a:rPr>
                      <m:t>51.64</m:t>
                    </m:r>
                  </m:oMath>
                </a14:m>
                <a:r>
                  <a:rPr lang="en-GB" sz="1600" dirty="0">
                    <a:latin typeface="Candara" panose="020E0502030303020204" pitchFamily="34" charset="0"/>
                  </a:rPr>
                  <a:t>.  Comment on this observation in light of </a:t>
                </a:r>
              </a:p>
              <a:p>
                <a:r>
                  <a:rPr lang="en-GB" sz="1600" dirty="0">
                    <a:latin typeface="Candara" panose="020E0502030303020204" pitchFamily="34" charset="0"/>
                  </a:rPr>
                  <a:t>     the critical region.</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4031873"/>
              </a:xfrm>
              <a:prstGeom prst="rect">
                <a:avLst/>
              </a:prstGeom>
              <a:blipFill>
                <a:blip r:embed="rId2"/>
                <a:stretch>
                  <a:fillRect l="-667" t="-454" b="-10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4031873"/>
              </a:xfrm>
              <a:prstGeom prst="rect">
                <a:avLst/>
              </a:prstGeom>
              <a:noFill/>
            </p:spPr>
            <p:txBody>
              <a:bodyPr wrap="square" rtlCol="0">
                <a:spAutoFit/>
              </a:bodyPr>
              <a:lstStyle/>
              <a:p>
                <a:r>
                  <a:rPr lang="en-GB" sz="1600" dirty="0">
                    <a:latin typeface="Candara" panose="020E0502030303020204" pitchFamily="34" charset="0"/>
                  </a:rPr>
                  <a:t>A random sample of size </a:t>
                </a:r>
                <a14:m>
                  <m:oMath xmlns:m="http://schemas.openxmlformats.org/officeDocument/2006/math">
                    <m:r>
                      <a:rPr lang="en-GB" sz="1600" i="1">
                        <a:latin typeface="Cambria Math" panose="02040503050406030204" pitchFamily="18" charset="0"/>
                      </a:rPr>
                      <m:t>𝑛</m:t>
                    </m:r>
                  </m:oMath>
                </a14:m>
                <a:r>
                  <a:rPr lang="en-GB" sz="1600" dirty="0">
                    <a:latin typeface="Candara" panose="020E0502030303020204" pitchFamily="34" charset="0"/>
                  </a:rPr>
                  <a:t> is taken from a population </a:t>
                </a:r>
                <a14:m>
                  <m:oMath xmlns:m="http://schemas.openxmlformats.org/officeDocument/2006/math">
                    <m:r>
                      <a:rPr lang="en-GB" sz="1600" i="1">
                        <a:latin typeface="Cambria Math" panose="02040503050406030204" pitchFamily="18" charset="0"/>
                      </a:rPr>
                      <m:t>𝑋</m:t>
                    </m:r>
                  </m:oMath>
                </a14:m>
                <a:r>
                  <a:rPr lang="en-GB" sz="1600" dirty="0">
                    <a:latin typeface="Candara" panose="020E0502030303020204" pitchFamily="34" charset="0"/>
                  </a:rPr>
                  <a:t> having a normal distribution with mean </a:t>
                </a:r>
                <a14:m>
                  <m:oMath xmlns:m="http://schemas.openxmlformats.org/officeDocument/2006/math">
                    <m:r>
                      <a:rPr lang="en-GB" sz="1600" i="1">
                        <a:latin typeface="Cambria Math" panose="02040503050406030204" pitchFamily="18" charset="0"/>
                        <a:ea typeface="Cambria Math" panose="02040503050406030204" pitchFamily="18" charset="0"/>
                      </a:rPr>
                      <m:t>𝜇</m:t>
                    </m:r>
                  </m:oMath>
                </a14:m>
                <a:r>
                  <a:rPr lang="en-GB" sz="1600" dirty="0">
                    <a:latin typeface="Candara" panose="020E0502030303020204" pitchFamily="34" charset="0"/>
                  </a:rPr>
                  <a:t> and variance </a:t>
                </a:r>
                <a14:m>
                  <m:oMath xmlns:m="http://schemas.openxmlformats.org/officeDocument/2006/math">
                    <m:sSup>
                      <m:sSupPr>
                        <m:ctrlPr>
                          <a:rPr lang="en-GB" sz="1600" i="1">
                            <a:latin typeface="Cambria Math" panose="02040503050406030204" pitchFamily="18" charset="0"/>
                            <a:ea typeface="Cambria Math" panose="02040503050406030204" pitchFamily="18" charset="0"/>
                          </a:rPr>
                        </m:ctrlPr>
                      </m:sSupPr>
                      <m:e>
                        <m:r>
                          <a:rPr lang="en-GB" sz="1600" i="1">
                            <a:latin typeface="Cambria Math" panose="02040503050406030204" pitchFamily="18" charset="0"/>
                            <a:ea typeface="Cambria Math" panose="02040503050406030204" pitchFamily="18" charset="0"/>
                          </a:rPr>
                          <m:t>𝜎</m:t>
                        </m:r>
                      </m:e>
                      <m:sup>
                        <m:r>
                          <a:rPr lang="en-GB" sz="1600" i="1">
                            <a:latin typeface="Cambria Math" panose="02040503050406030204" pitchFamily="18" charset="0"/>
                            <a:ea typeface="Cambria Math" panose="02040503050406030204" pitchFamily="18" charset="0"/>
                          </a:rPr>
                          <m:t>2</m:t>
                        </m:r>
                      </m:sup>
                    </m:sSup>
                  </m:oMath>
                </a14:m>
                <a:r>
                  <a:rPr lang="en-GB" sz="1600" dirty="0">
                    <a:latin typeface="Candara" panose="020E0502030303020204" pitchFamily="34" charset="0"/>
                  </a:rPr>
                  <a:t>. </a:t>
                </a:r>
              </a:p>
              <a:p>
                <a:r>
                  <a:rPr lang="en-GB" sz="1600" dirty="0">
                    <a:latin typeface="Candara" panose="020E0502030303020204" pitchFamily="34" charset="0"/>
                  </a:rPr>
                  <a:t>a) Find the critical regions for the test statistic </a:t>
                </a:r>
                <a14:m>
                  <m:oMath xmlns:m="http://schemas.openxmlformats.org/officeDocument/2006/math">
                    <m:acc>
                      <m:accPr>
                        <m:chr m:val="̅"/>
                        <m:ctrlPr>
                          <a:rPr lang="en-GB" sz="1600" i="1">
                            <a:latin typeface="Cambria Math" panose="02040503050406030204" pitchFamily="18" charset="0"/>
                          </a:rPr>
                        </m:ctrlPr>
                      </m:accPr>
                      <m:e>
                        <m:r>
                          <a:rPr lang="en-GB" sz="1600" i="1">
                            <a:latin typeface="Cambria Math" panose="02040503050406030204" pitchFamily="18" charset="0"/>
                          </a:rPr>
                          <m:t>𝑋</m:t>
                        </m:r>
                      </m:e>
                    </m:acc>
                  </m:oMath>
                </a14:m>
                <a:r>
                  <a:rPr lang="en-GB" sz="1600" dirty="0">
                    <a:latin typeface="Candara" panose="020E0502030303020204" pitchFamily="34" charset="0"/>
                  </a:rPr>
                  <a:t> in a hypothesis test on the population mean, given:</a:t>
                </a:r>
              </a:p>
              <a:p>
                <a:endParaRPr lang="en-GB" sz="1600" dirty="0">
                  <a:latin typeface="Candara" panose="020E0502030303020204" pitchFamily="34" charset="0"/>
                </a:endParaRPr>
              </a:p>
              <a:p>
                <a:r>
                  <a:rPr lang="en-GB" sz="1600" dirty="0">
                    <a:latin typeface="Candara" panose="020E0502030303020204" pitchFamily="34" charset="0"/>
                  </a:rPr>
                  <a:t>Sample size </a:t>
                </a:r>
                <a14:m>
                  <m:oMath xmlns:m="http://schemas.openxmlformats.org/officeDocument/2006/math">
                    <m:r>
                      <a:rPr lang="en-GB" sz="1600" i="1">
                        <a:latin typeface="Cambria Math" panose="02040503050406030204" pitchFamily="18" charset="0"/>
                      </a:rPr>
                      <m:t>𝑛</m:t>
                    </m:r>
                    <m:r>
                      <a:rPr lang="en-GB" sz="1600" i="1">
                        <a:latin typeface="Cambria Math" panose="02040503050406030204" pitchFamily="18" charset="0"/>
                      </a:rPr>
                      <m:t>=30</m:t>
                    </m:r>
                  </m:oMath>
                </a14:m>
                <a:endParaRPr lang="en-GB" sz="1600" dirty="0">
                  <a:latin typeface="Candara" panose="020E0502030303020204" pitchFamily="34" charset="0"/>
                </a:endParaRPr>
              </a:p>
              <a:p>
                <a:r>
                  <a:rPr lang="en-GB" sz="1600" dirty="0">
                    <a:latin typeface="Candara" panose="020E0502030303020204" pitchFamily="34" charset="0"/>
                    <a:ea typeface="Cambria Math" panose="02040503050406030204" pitchFamily="18" charset="0"/>
                  </a:rPr>
                  <a:t>Population standard deviation </a:t>
                </a:r>
                <a14:m>
                  <m:oMath xmlns:m="http://schemas.openxmlformats.org/officeDocument/2006/math">
                    <m:r>
                      <a:rPr lang="en-GB" sz="1600" i="1">
                        <a:latin typeface="Cambria Math" panose="02040503050406030204" pitchFamily="18" charset="0"/>
                        <a:ea typeface="Cambria Math" panose="02040503050406030204" pitchFamily="18" charset="0"/>
                      </a:rPr>
                      <m:t>𝜎</m:t>
                    </m:r>
                    <m:r>
                      <a:rPr lang="en-GB" sz="1600" i="1">
                        <a:latin typeface="Cambria Math" panose="02040503050406030204" pitchFamily="18" charset="0"/>
                        <a:ea typeface="Cambria Math" panose="02040503050406030204" pitchFamily="18" charset="0"/>
                      </a:rPr>
                      <m:t>=4</m:t>
                    </m:r>
                  </m:oMath>
                </a14:m>
                <a:endParaRPr lang="en-GB" sz="1600" dirty="0">
                  <a:latin typeface="Candara" panose="020E0502030303020204" pitchFamily="34" charset="0"/>
                </a:endParaRPr>
              </a:p>
              <a:p>
                <a:r>
                  <a:rPr lang="en-GB" sz="1600" dirty="0">
                    <a:latin typeface="Candara" panose="020E0502030303020204" pitchFamily="34" charset="0"/>
                  </a:rPr>
                  <a:t>5% significance level</a:t>
                </a:r>
              </a:p>
              <a:p>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𝐻</m:t>
                          </m:r>
                        </m:e>
                        <m:sub>
                          <m:r>
                            <a:rPr lang="en-GB" sz="1600" i="1">
                              <a:latin typeface="Cambria Math" panose="02040503050406030204" pitchFamily="18" charset="0"/>
                            </a:rPr>
                            <m:t>0</m:t>
                          </m:r>
                        </m:sub>
                      </m:sSub>
                      <m:r>
                        <a:rPr lang="en-GB" sz="1600" i="1">
                          <a:latin typeface="Cambria Math" panose="02040503050406030204" pitchFamily="18" charset="0"/>
                        </a:rPr>
                        <m:t>: </m:t>
                      </m:r>
                      <m:r>
                        <a:rPr lang="en-GB" sz="1600" i="1">
                          <a:latin typeface="Cambria Math" panose="02040503050406030204" pitchFamily="18" charset="0"/>
                          <a:ea typeface="Cambria Math" panose="02040503050406030204" pitchFamily="18" charset="0"/>
                        </a:rPr>
                        <m:t>𝜇</m:t>
                      </m:r>
                      <m:r>
                        <a:rPr lang="en-GB" sz="1600" i="1">
                          <a:latin typeface="Cambria Math" panose="02040503050406030204" pitchFamily="18" charset="0"/>
                          <a:ea typeface="Cambria Math" panose="02040503050406030204" pitchFamily="18" charset="0"/>
                        </a:rPr>
                        <m:t>=50</m:t>
                      </m:r>
                    </m:oMath>
                  </m:oMathPara>
                </a14:m>
                <a:endParaRPr lang="en-GB" sz="16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𝐻</m:t>
                          </m:r>
                        </m:e>
                        <m:sub>
                          <m:r>
                            <a:rPr lang="en-GB" sz="1600" i="1">
                              <a:latin typeface="Cambria Math" panose="02040503050406030204" pitchFamily="18" charset="0"/>
                            </a:rPr>
                            <m:t>1</m:t>
                          </m:r>
                        </m:sub>
                      </m:sSub>
                      <m:r>
                        <a:rPr lang="en-GB" sz="1600" i="1">
                          <a:latin typeface="Cambria Math" panose="02040503050406030204" pitchFamily="18" charset="0"/>
                        </a:rPr>
                        <m:t>: </m:t>
                      </m:r>
                      <m:r>
                        <a:rPr lang="en-GB" sz="1600" i="1">
                          <a:latin typeface="Cambria Math" panose="02040503050406030204" pitchFamily="18" charset="0"/>
                          <a:ea typeface="Cambria Math" panose="02040503050406030204" pitchFamily="18" charset="0"/>
                        </a:rPr>
                        <m:t>𝜇</m:t>
                      </m:r>
                      <m:r>
                        <a:rPr lang="en-GB" sz="1600" i="1">
                          <a:latin typeface="Cambria Math" panose="02040503050406030204" pitchFamily="18" charset="0"/>
                          <a:ea typeface="Cambria Math" panose="02040503050406030204" pitchFamily="18" charset="0"/>
                        </a:rPr>
                        <m:t>≠50</m:t>
                      </m:r>
                    </m:oMath>
                  </m:oMathPara>
                </a14:m>
                <a:endParaRPr lang="en-GB" sz="1600" dirty="0">
                  <a:latin typeface="Candara" panose="020E0502030303020204" pitchFamily="34" charset="0"/>
                </a:endParaRPr>
              </a:p>
              <a:p>
                <a:endParaRPr lang="en-GB" sz="1600" dirty="0">
                  <a:latin typeface="Candara" panose="020E0502030303020204" pitchFamily="34" charset="0"/>
                </a:endParaRPr>
              </a:p>
              <a:p>
                <a:r>
                  <a:rPr lang="en-GB" sz="1600" dirty="0">
                    <a:latin typeface="Candara" panose="020E0502030303020204" pitchFamily="34" charset="0"/>
                  </a:rPr>
                  <a:t>b) The mean of the sample of </a:t>
                </a:r>
                <a14:m>
                  <m:oMath xmlns:m="http://schemas.openxmlformats.org/officeDocument/2006/math">
                    <m:r>
                      <a:rPr lang="en-GB" sz="1600" i="1">
                        <a:latin typeface="Cambria Math" panose="02040503050406030204" pitchFamily="18" charset="0"/>
                      </a:rPr>
                      <m:t>50</m:t>
                    </m:r>
                  </m:oMath>
                </a14:m>
                <a:r>
                  <a:rPr lang="en-GB" sz="1600" dirty="0">
                    <a:latin typeface="Candara" panose="020E0502030303020204" pitchFamily="34" charset="0"/>
                  </a:rPr>
                  <a:t> was found to be </a:t>
                </a:r>
              </a:p>
              <a:p>
                <a:r>
                  <a:rPr lang="en-GB" sz="1600" dirty="0">
                    <a:latin typeface="Candara" panose="020E0502030303020204" pitchFamily="34" charset="0"/>
                  </a:rPr>
                  <a:t>     </a:t>
                </a:r>
                <a14:m>
                  <m:oMath xmlns:m="http://schemas.openxmlformats.org/officeDocument/2006/math">
                    <m:r>
                      <a:rPr lang="en-GB" sz="1600" i="1" smtClean="0">
                        <a:latin typeface="Cambria Math" panose="02040503050406030204" pitchFamily="18" charset="0"/>
                      </a:rPr>
                      <m:t>5</m:t>
                    </m:r>
                    <m:r>
                      <a:rPr lang="en-GB" sz="1600" b="0" i="1" smtClean="0">
                        <a:latin typeface="Cambria Math" panose="02040503050406030204" pitchFamily="18" charset="0"/>
                      </a:rPr>
                      <m:t>1.64</m:t>
                    </m:r>
                  </m:oMath>
                </a14:m>
                <a:r>
                  <a:rPr lang="en-GB" sz="1600" dirty="0">
                    <a:latin typeface="Candara" panose="020E0502030303020204" pitchFamily="34" charset="0"/>
                  </a:rPr>
                  <a:t>.  Comment on this observation in light of </a:t>
                </a:r>
              </a:p>
              <a:p>
                <a:r>
                  <a:rPr lang="en-GB" sz="1600" dirty="0">
                    <a:latin typeface="Candara" panose="020E0502030303020204" pitchFamily="34" charset="0"/>
                  </a:rPr>
                  <a:t>     the critical region.</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4031873"/>
              </a:xfrm>
              <a:prstGeom prst="rect">
                <a:avLst/>
              </a:prstGeom>
              <a:blipFill>
                <a:blip r:embed="rId3"/>
                <a:stretch>
                  <a:fillRect l="-800" t="-454" b="-10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82033" y="4344967"/>
                <a:ext cx="4572001" cy="2552302"/>
              </a:xfrm>
              <a:prstGeom prst="rect">
                <a:avLst/>
              </a:prstGeom>
            </p:spPr>
            <p:txBody>
              <a:bodyPr wrap="square">
                <a:spAutoFit/>
              </a:bodyPr>
              <a:lstStyle/>
              <a:p>
                <a:r>
                  <a:rPr lang="en-GB" sz="700" b="0" dirty="0">
                    <a:solidFill>
                      <a:srgbClr val="FF0000"/>
                    </a:solidFill>
                    <a:latin typeface="Candara" panose="020E0502030303020204" pitchFamily="34" charset="0"/>
                  </a:rPr>
                  <a:t>a) Assume </a:t>
                </a:r>
                <a14:m>
                  <m:oMath xmlns:m="http://schemas.openxmlformats.org/officeDocument/2006/math">
                    <m:sSub>
                      <m:sSubPr>
                        <m:ctrlPr>
                          <a:rPr lang="en-GB" sz="700" b="0" i="1" smtClean="0">
                            <a:solidFill>
                              <a:srgbClr val="FF0000"/>
                            </a:solidFill>
                            <a:latin typeface="Cambria Math" panose="02040503050406030204" pitchFamily="18" charset="0"/>
                          </a:rPr>
                        </m:ctrlPr>
                      </m:sSubPr>
                      <m:e>
                        <m:r>
                          <a:rPr lang="en-GB" sz="700" b="0" i="1" smtClean="0">
                            <a:solidFill>
                              <a:srgbClr val="FF0000"/>
                            </a:solidFill>
                            <a:latin typeface="Cambria Math" panose="02040503050406030204" pitchFamily="18" charset="0"/>
                          </a:rPr>
                          <m:t>𝐻</m:t>
                        </m:r>
                      </m:e>
                      <m:sub>
                        <m:r>
                          <a:rPr lang="en-GB" sz="700" b="0" i="1" smtClean="0">
                            <a:solidFill>
                              <a:srgbClr val="FF0000"/>
                            </a:solidFill>
                            <a:latin typeface="Cambria Math" panose="02040503050406030204" pitchFamily="18" charset="0"/>
                          </a:rPr>
                          <m:t>0</m:t>
                        </m:r>
                      </m:sub>
                    </m:sSub>
                  </m:oMath>
                </a14:m>
                <a:r>
                  <a:rPr lang="en-GB" sz="700" b="0" dirty="0">
                    <a:solidFill>
                      <a:srgbClr val="FF0000"/>
                    </a:solidFill>
                    <a:latin typeface="Candara" panose="020E0502030303020204" pitchFamily="34" charset="0"/>
                  </a:rPr>
                  <a:t> true: </a:t>
                </a:r>
                <a14:m>
                  <m:oMath xmlns:m="http://schemas.openxmlformats.org/officeDocument/2006/math">
                    <m:r>
                      <a:rPr lang="en-GB" sz="700" b="0" i="1" smtClean="0">
                        <a:solidFill>
                          <a:srgbClr val="FF0000"/>
                        </a:solidFill>
                        <a:latin typeface="Cambria Math" panose="02040503050406030204" pitchFamily="18" charset="0"/>
                      </a:rPr>
                      <m:t>𝑋</m:t>
                    </m:r>
                    <m:r>
                      <a:rPr lang="en-GB" sz="700" b="0" i="1" smtClean="0">
                        <a:solidFill>
                          <a:srgbClr val="FF0000"/>
                        </a:solidFill>
                        <a:latin typeface="Cambria Math" panose="02040503050406030204" pitchFamily="18" charset="0"/>
                        <a:ea typeface="Cambria Math" panose="02040503050406030204" pitchFamily="18" charset="0"/>
                      </a:rPr>
                      <m:t>~</m:t>
                    </m:r>
                    <m:r>
                      <a:rPr lang="en-GB" sz="700" b="0" i="1" smtClean="0">
                        <a:solidFill>
                          <a:srgbClr val="FF0000"/>
                        </a:solidFill>
                        <a:latin typeface="Cambria Math" panose="02040503050406030204" pitchFamily="18" charset="0"/>
                        <a:ea typeface="Cambria Math" panose="02040503050406030204" pitchFamily="18" charset="0"/>
                      </a:rPr>
                      <m:t>𝑁</m:t>
                    </m:r>
                    <m:d>
                      <m:dPr>
                        <m:ctrlPr>
                          <a:rPr lang="en-GB" sz="700" b="0" i="1" smtClean="0">
                            <a:solidFill>
                              <a:srgbClr val="FF0000"/>
                            </a:solidFill>
                            <a:latin typeface="Cambria Math" panose="02040503050406030204" pitchFamily="18" charset="0"/>
                            <a:ea typeface="Cambria Math" panose="02040503050406030204" pitchFamily="18" charset="0"/>
                          </a:rPr>
                        </m:ctrlPr>
                      </m:dPr>
                      <m:e>
                        <m:sSup>
                          <m:sSupPr>
                            <m:ctrlPr>
                              <a:rPr lang="en-GB" sz="700" b="0" i="1" smtClean="0">
                                <a:solidFill>
                                  <a:srgbClr val="FF0000"/>
                                </a:solidFill>
                                <a:latin typeface="Cambria Math" panose="02040503050406030204" pitchFamily="18" charset="0"/>
                                <a:ea typeface="Cambria Math" panose="02040503050406030204" pitchFamily="18" charset="0"/>
                              </a:rPr>
                            </m:ctrlPr>
                          </m:sSupPr>
                          <m:e>
                            <m:r>
                              <a:rPr lang="en-GB" sz="700" b="0" i="1" smtClean="0">
                                <a:solidFill>
                                  <a:srgbClr val="FF0000"/>
                                </a:solidFill>
                                <a:latin typeface="Cambria Math" panose="02040503050406030204" pitchFamily="18" charset="0"/>
                                <a:ea typeface="Cambria Math" panose="02040503050406030204" pitchFamily="18" charset="0"/>
                              </a:rPr>
                              <m:t>50,4</m:t>
                            </m:r>
                          </m:e>
                          <m:sup>
                            <m:r>
                              <a:rPr lang="en-GB" sz="700" b="0" i="1" smtClean="0">
                                <a:solidFill>
                                  <a:srgbClr val="FF0000"/>
                                </a:solidFill>
                                <a:latin typeface="Cambria Math" panose="02040503050406030204" pitchFamily="18" charset="0"/>
                                <a:ea typeface="Cambria Math" panose="02040503050406030204" pitchFamily="18" charset="0"/>
                              </a:rPr>
                              <m:t>2</m:t>
                            </m:r>
                          </m:sup>
                        </m:sSup>
                        <m:r>
                          <a:rPr lang="en-GB" sz="700" b="0" i="1" smtClean="0">
                            <a:solidFill>
                              <a:srgbClr val="FF0000"/>
                            </a:solidFill>
                            <a:latin typeface="Cambria Math" panose="02040503050406030204" pitchFamily="18" charset="0"/>
                            <a:ea typeface="Cambria Math" panose="02040503050406030204" pitchFamily="18" charset="0"/>
                          </a:rPr>
                          <m:t> </m:t>
                        </m:r>
                      </m:e>
                    </m:d>
                  </m:oMath>
                </a14:m>
                <a:endParaRPr lang="en-GB" sz="700" b="0" dirty="0">
                  <a:solidFill>
                    <a:srgbClr val="FF0000"/>
                  </a:solidFill>
                  <a:latin typeface="Candara" panose="020E0502030303020204" pitchFamily="34" charset="0"/>
                  <a:ea typeface="Cambria Math" panose="02040503050406030204" pitchFamily="18" charset="0"/>
                </a:endParaRPr>
              </a:p>
              <a:p>
                <a:r>
                  <a:rPr lang="en-GB" sz="700" dirty="0">
                    <a:solidFill>
                      <a:srgbClr val="FF0000"/>
                    </a:solidFill>
                    <a:latin typeface="Candara" panose="020E0502030303020204" pitchFamily="34" charset="0"/>
                  </a:rPr>
                  <a:t>                               </a:t>
                </a:r>
                <a14:m>
                  <m:oMath xmlns:m="http://schemas.openxmlformats.org/officeDocument/2006/math">
                    <m:acc>
                      <m:accPr>
                        <m:chr m:val="̅"/>
                        <m:ctrlPr>
                          <a:rPr lang="en-GB" sz="700" i="1" smtClean="0">
                            <a:solidFill>
                              <a:srgbClr val="FF0000"/>
                            </a:solidFill>
                            <a:latin typeface="Cambria Math" panose="02040503050406030204" pitchFamily="18" charset="0"/>
                          </a:rPr>
                        </m:ctrlPr>
                      </m:accPr>
                      <m:e>
                        <m:r>
                          <a:rPr lang="en-GB" sz="700" b="0" i="1" smtClean="0">
                            <a:solidFill>
                              <a:srgbClr val="FF0000"/>
                            </a:solidFill>
                            <a:latin typeface="Cambria Math" panose="02040503050406030204" pitchFamily="18" charset="0"/>
                          </a:rPr>
                          <m:t>𝑋</m:t>
                        </m:r>
                      </m:e>
                    </m:acc>
                    <m:r>
                      <a:rPr lang="en-GB" sz="700" i="1" smtClean="0">
                        <a:solidFill>
                          <a:srgbClr val="FF0000"/>
                        </a:solidFill>
                        <a:latin typeface="Cambria Math" panose="02040503050406030204" pitchFamily="18" charset="0"/>
                        <a:ea typeface="Cambria Math" panose="02040503050406030204" pitchFamily="18" charset="0"/>
                      </a:rPr>
                      <m:t>~</m:t>
                    </m:r>
                    <m:r>
                      <a:rPr lang="en-GB" sz="700" b="0" i="1" smtClean="0">
                        <a:solidFill>
                          <a:srgbClr val="FF0000"/>
                        </a:solidFill>
                        <a:latin typeface="Cambria Math" panose="02040503050406030204" pitchFamily="18" charset="0"/>
                        <a:ea typeface="Cambria Math" panose="02040503050406030204" pitchFamily="18" charset="0"/>
                      </a:rPr>
                      <m:t>𝑁</m:t>
                    </m:r>
                    <m:r>
                      <a:rPr lang="en-GB" sz="700" b="0" i="1" smtClean="0">
                        <a:solidFill>
                          <a:srgbClr val="FF0000"/>
                        </a:solidFill>
                        <a:latin typeface="Cambria Math" panose="02040503050406030204" pitchFamily="18" charset="0"/>
                        <a:ea typeface="Cambria Math" panose="02040503050406030204" pitchFamily="18" charset="0"/>
                      </a:rPr>
                      <m:t>(50,</m:t>
                    </m:r>
                    <m:f>
                      <m:fPr>
                        <m:ctrlPr>
                          <a:rPr lang="en-GB" sz="700" b="0" i="1" smtClean="0">
                            <a:solidFill>
                              <a:srgbClr val="FF0000"/>
                            </a:solidFill>
                            <a:latin typeface="Cambria Math" panose="02040503050406030204" pitchFamily="18" charset="0"/>
                            <a:ea typeface="Cambria Math" panose="02040503050406030204" pitchFamily="18" charset="0"/>
                          </a:rPr>
                        </m:ctrlPr>
                      </m:fPr>
                      <m:num>
                        <m:sSup>
                          <m:sSupPr>
                            <m:ctrlPr>
                              <a:rPr lang="en-GB" sz="700" b="0" i="1" smtClean="0">
                                <a:solidFill>
                                  <a:srgbClr val="FF0000"/>
                                </a:solidFill>
                                <a:latin typeface="Cambria Math" panose="02040503050406030204" pitchFamily="18" charset="0"/>
                                <a:ea typeface="Cambria Math" panose="02040503050406030204" pitchFamily="18" charset="0"/>
                              </a:rPr>
                            </m:ctrlPr>
                          </m:sSupPr>
                          <m:e>
                            <m:r>
                              <a:rPr lang="en-GB" sz="700" b="0" i="1" smtClean="0">
                                <a:solidFill>
                                  <a:srgbClr val="FF0000"/>
                                </a:solidFill>
                                <a:latin typeface="Cambria Math" panose="02040503050406030204" pitchFamily="18" charset="0"/>
                                <a:ea typeface="Cambria Math" panose="02040503050406030204" pitchFamily="18" charset="0"/>
                              </a:rPr>
                              <m:t>4</m:t>
                            </m:r>
                          </m:e>
                          <m:sup>
                            <m:r>
                              <a:rPr lang="en-GB" sz="700" b="0" i="1" smtClean="0">
                                <a:solidFill>
                                  <a:srgbClr val="FF0000"/>
                                </a:solidFill>
                                <a:latin typeface="Cambria Math" panose="02040503050406030204" pitchFamily="18" charset="0"/>
                                <a:ea typeface="Cambria Math" panose="02040503050406030204" pitchFamily="18" charset="0"/>
                              </a:rPr>
                              <m:t>2</m:t>
                            </m:r>
                          </m:sup>
                        </m:sSup>
                      </m:num>
                      <m:den>
                        <m:r>
                          <a:rPr lang="en-GB" sz="700" b="0" i="1" smtClean="0">
                            <a:solidFill>
                              <a:srgbClr val="FF0000"/>
                            </a:solidFill>
                            <a:latin typeface="Cambria Math" panose="02040503050406030204" pitchFamily="18" charset="0"/>
                            <a:ea typeface="Cambria Math" panose="02040503050406030204" pitchFamily="18" charset="0"/>
                          </a:rPr>
                          <m:t>30</m:t>
                        </m:r>
                      </m:den>
                    </m:f>
                    <m:r>
                      <a:rPr lang="en-GB" sz="700" b="0" i="1" smtClean="0">
                        <a:solidFill>
                          <a:srgbClr val="FF0000"/>
                        </a:solidFill>
                        <a:latin typeface="Cambria Math" panose="02040503050406030204" pitchFamily="18" charset="0"/>
                        <a:ea typeface="Cambria Math" panose="02040503050406030204" pitchFamily="18" charset="0"/>
                      </a:rPr>
                      <m:t>)</m:t>
                    </m:r>
                  </m:oMath>
                </a14:m>
                <a:endParaRPr lang="en-GB" sz="700" dirty="0">
                  <a:solidFill>
                    <a:srgbClr val="FF0000"/>
                  </a:solidFill>
                  <a:latin typeface="Candara" panose="020E0502030303020204" pitchFamily="34" charset="0"/>
                </a:endParaRPr>
              </a:p>
              <a:p>
                <a:r>
                  <a:rPr lang="en-GB" sz="700" dirty="0">
                    <a:solidFill>
                      <a:srgbClr val="FF0000"/>
                    </a:solidFill>
                    <a:latin typeface="Candara" panose="020E0502030303020204" pitchFamily="34" charset="0"/>
                  </a:rPr>
                  <a:t>                               </a:t>
                </a:r>
                <a14:m>
                  <m:oMath xmlns:m="http://schemas.openxmlformats.org/officeDocument/2006/math">
                    <m:acc>
                      <m:accPr>
                        <m:chr m:val="̅"/>
                        <m:ctrlPr>
                          <a:rPr lang="en-GB" sz="700" i="1">
                            <a:solidFill>
                              <a:srgbClr val="FF0000"/>
                            </a:solidFill>
                            <a:latin typeface="Cambria Math" panose="02040503050406030204" pitchFamily="18" charset="0"/>
                          </a:rPr>
                        </m:ctrlPr>
                      </m:accPr>
                      <m:e>
                        <m:r>
                          <a:rPr lang="en-GB" sz="700" i="1">
                            <a:solidFill>
                              <a:srgbClr val="FF0000"/>
                            </a:solidFill>
                            <a:latin typeface="Cambria Math" panose="02040503050406030204" pitchFamily="18" charset="0"/>
                          </a:rPr>
                          <m:t>𝑋</m:t>
                        </m:r>
                      </m:e>
                    </m:acc>
                    <m:r>
                      <a:rPr lang="en-GB" sz="700" i="1">
                        <a:solidFill>
                          <a:srgbClr val="FF0000"/>
                        </a:solidFill>
                        <a:latin typeface="Cambria Math" panose="02040503050406030204" pitchFamily="18" charset="0"/>
                        <a:ea typeface="Cambria Math" panose="02040503050406030204" pitchFamily="18" charset="0"/>
                      </a:rPr>
                      <m:t>~</m:t>
                    </m:r>
                    <m:r>
                      <a:rPr lang="en-GB" sz="700" i="1">
                        <a:solidFill>
                          <a:srgbClr val="FF0000"/>
                        </a:solidFill>
                        <a:latin typeface="Cambria Math" panose="02040503050406030204" pitchFamily="18" charset="0"/>
                        <a:ea typeface="Cambria Math" panose="02040503050406030204" pitchFamily="18" charset="0"/>
                      </a:rPr>
                      <m:t>𝑁</m:t>
                    </m:r>
                    <m:r>
                      <a:rPr lang="en-GB" sz="700" i="1">
                        <a:solidFill>
                          <a:srgbClr val="FF0000"/>
                        </a:solidFill>
                        <a:latin typeface="Cambria Math" panose="02040503050406030204" pitchFamily="18" charset="0"/>
                        <a:ea typeface="Cambria Math" panose="02040503050406030204" pitchFamily="18" charset="0"/>
                      </a:rPr>
                      <m:t>(50,</m:t>
                    </m:r>
                    <m:sSup>
                      <m:sSupPr>
                        <m:ctrlPr>
                          <a:rPr lang="en-GB" sz="700" b="0" i="1" smtClean="0">
                            <a:solidFill>
                              <a:srgbClr val="FF0000"/>
                            </a:solidFill>
                            <a:latin typeface="Cambria Math" panose="02040503050406030204" pitchFamily="18" charset="0"/>
                            <a:ea typeface="Cambria Math" panose="02040503050406030204" pitchFamily="18" charset="0"/>
                          </a:rPr>
                        </m:ctrlPr>
                      </m:sSupPr>
                      <m:e>
                        <m:d>
                          <m:dPr>
                            <m:ctrlPr>
                              <a:rPr lang="en-GB" sz="700" b="0" i="1" smtClean="0">
                                <a:solidFill>
                                  <a:srgbClr val="FF0000"/>
                                </a:solidFill>
                                <a:latin typeface="Cambria Math" panose="02040503050406030204" pitchFamily="18" charset="0"/>
                                <a:ea typeface="Cambria Math" panose="02040503050406030204" pitchFamily="18" charset="0"/>
                              </a:rPr>
                            </m:ctrlPr>
                          </m:dPr>
                          <m:e>
                            <m:f>
                              <m:fPr>
                                <m:ctrlPr>
                                  <a:rPr lang="en-GB" sz="700" b="0" i="1" smtClean="0">
                                    <a:solidFill>
                                      <a:srgbClr val="FF0000"/>
                                    </a:solidFill>
                                    <a:latin typeface="Cambria Math" panose="02040503050406030204" pitchFamily="18" charset="0"/>
                                    <a:ea typeface="Cambria Math" panose="02040503050406030204" pitchFamily="18" charset="0"/>
                                  </a:rPr>
                                </m:ctrlPr>
                              </m:fPr>
                              <m:num>
                                <m:r>
                                  <a:rPr lang="en-GB" sz="700" b="0" i="1" smtClean="0">
                                    <a:solidFill>
                                      <a:srgbClr val="FF0000"/>
                                    </a:solidFill>
                                    <a:latin typeface="Cambria Math" panose="02040503050406030204" pitchFamily="18" charset="0"/>
                                    <a:ea typeface="Cambria Math" panose="02040503050406030204" pitchFamily="18" charset="0"/>
                                  </a:rPr>
                                  <m:t>4</m:t>
                                </m:r>
                              </m:num>
                              <m:den>
                                <m:rad>
                                  <m:radPr>
                                    <m:degHide m:val="on"/>
                                    <m:ctrlPr>
                                      <a:rPr lang="en-GB" sz="700" b="0" i="1" smtClean="0">
                                        <a:solidFill>
                                          <a:srgbClr val="FF0000"/>
                                        </a:solidFill>
                                        <a:latin typeface="Cambria Math" panose="02040503050406030204" pitchFamily="18" charset="0"/>
                                        <a:ea typeface="Cambria Math" panose="02040503050406030204" pitchFamily="18" charset="0"/>
                                      </a:rPr>
                                    </m:ctrlPr>
                                  </m:radPr>
                                  <m:deg/>
                                  <m:e>
                                    <m:r>
                                      <a:rPr lang="en-GB" sz="700" b="0" i="1" smtClean="0">
                                        <a:solidFill>
                                          <a:srgbClr val="FF0000"/>
                                        </a:solidFill>
                                        <a:latin typeface="Cambria Math" panose="02040503050406030204" pitchFamily="18" charset="0"/>
                                        <a:ea typeface="Cambria Math" panose="02040503050406030204" pitchFamily="18" charset="0"/>
                                      </a:rPr>
                                      <m:t>30</m:t>
                                    </m:r>
                                  </m:e>
                                </m:rad>
                              </m:den>
                            </m:f>
                          </m:e>
                        </m:d>
                      </m:e>
                      <m:sup>
                        <m:r>
                          <a:rPr lang="en-GB" sz="700" b="0" i="1" smtClean="0">
                            <a:solidFill>
                              <a:srgbClr val="FF0000"/>
                            </a:solidFill>
                            <a:latin typeface="Cambria Math" panose="02040503050406030204" pitchFamily="18" charset="0"/>
                            <a:ea typeface="Cambria Math" panose="02040503050406030204" pitchFamily="18" charset="0"/>
                          </a:rPr>
                          <m:t>2</m:t>
                        </m:r>
                      </m:sup>
                    </m:sSup>
                    <m:r>
                      <a:rPr lang="en-GB" sz="700" b="0" i="1" smtClean="0">
                        <a:solidFill>
                          <a:srgbClr val="FF0000"/>
                        </a:solidFill>
                        <a:latin typeface="Cambria Math" panose="02040503050406030204" pitchFamily="18" charset="0"/>
                        <a:ea typeface="Cambria Math" panose="02040503050406030204" pitchFamily="18" charset="0"/>
                      </a:rPr>
                      <m:t>)</m:t>
                    </m:r>
                  </m:oMath>
                </a14:m>
                <a:endParaRPr lang="en-GB" sz="700" dirty="0">
                  <a:solidFill>
                    <a:srgbClr val="FF0000"/>
                  </a:solidFill>
                  <a:latin typeface="Candara" panose="020E0502030303020204" pitchFamily="34" charset="0"/>
                </a:endParaRPr>
              </a:p>
              <a:p>
                <a:pPr/>
                <a14:m>
                  <m:oMathPara xmlns:m="http://schemas.openxmlformats.org/officeDocument/2006/math">
                    <m:oMathParaPr>
                      <m:jc m:val="left"/>
                    </m:oMathParaPr>
                    <m:oMath xmlns:m="http://schemas.openxmlformats.org/officeDocument/2006/math">
                      <m:r>
                        <a:rPr lang="en-GB" sz="700" b="0" i="1" smtClean="0">
                          <a:solidFill>
                            <a:srgbClr val="FF0000"/>
                          </a:solidFill>
                          <a:latin typeface="Cambria Math" panose="02040503050406030204" pitchFamily="18" charset="0"/>
                        </a:rPr>
                        <m:t>𝑍</m:t>
                      </m:r>
                      <m:r>
                        <a:rPr lang="en-GB" sz="700" b="0" i="1" smtClean="0">
                          <a:solidFill>
                            <a:srgbClr val="FF0000"/>
                          </a:solidFill>
                          <a:latin typeface="Cambria Math" panose="02040503050406030204" pitchFamily="18" charset="0"/>
                        </a:rPr>
                        <m:t>=</m:t>
                      </m:r>
                      <m:f>
                        <m:fPr>
                          <m:ctrlPr>
                            <a:rPr lang="en-GB" sz="700" b="0" i="1" smtClean="0">
                              <a:solidFill>
                                <a:srgbClr val="FF0000"/>
                              </a:solidFill>
                              <a:latin typeface="Cambria Math" panose="02040503050406030204" pitchFamily="18" charset="0"/>
                            </a:rPr>
                          </m:ctrlPr>
                        </m:fPr>
                        <m:num>
                          <m:acc>
                            <m:accPr>
                              <m:chr m:val="̅"/>
                              <m:ctrlPr>
                                <a:rPr lang="en-GB" sz="700" b="0" i="1" smtClean="0">
                                  <a:solidFill>
                                    <a:srgbClr val="FF0000"/>
                                  </a:solidFill>
                                  <a:latin typeface="Cambria Math" panose="02040503050406030204" pitchFamily="18" charset="0"/>
                                </a:rPr>
                              </m:ctrlPr>
                            </m:accPr>
                            <m:e>
                              <m:r>
                                <a:rPr lang="en-GB" sz="700" b="0" i="1" smtClean="0">
                                  <a:solidFill>
                                    <a:srgbClr val="FF0000"/>
                                  </a:solidFill>
                                  <a:latin typeface="Cambria Math" panose="02040503050406030204" pitchFamily="18" charset="0"/>
                                </a:rPr>
                                <m:t>𝑋</m:t>
                              </m:r>
                            </m:e>
                          </m:acc>
                          <m:r>
                            <a:rPr lang="en-GB" sz="700" b="0" i="1" smtClean="0">
                              <a:solidFill>
                                <a:srgbClr val="FF0000"/>
                              </a:solidFill>
                              <a:latin typeface="Cambria Math" panose="02040503050406030204" pitchFamily="18" charset="0"/>
                            </a:rPr>
                            <m:t>−50</m:t>
                          </m:r>
                        </m:num>
                        <m:den>
                          <m:f>
                            <m:fPr>
                              <m:ctrlPr>
                                <a:rPr lang="en-GB" sz="700" b="0" i="1" smtClean="0">
                                  <a:solidFill>
                                    <a:srgbClr val="FF0000"/>
                                  </a:solidFill>
                                  <a:latin typeface="Cambria Math" panose="02040503050406030204" pitchFamily="18" charset="0"/>
                                </a:rPr>
                              </m:ctrlPr>
                            </m:fPr>
                            <m:num>
                              <m:r>
                                <a:rPr lang="en-GB" sz="700" b="0" i="1" smtClean="0">
                                  <a:solidFill>
                                    <a:srgbClr val="FF0000"/>
                                  </a:solidFill>
                                  <a:latin typeface="Cambria Math" panose="02040503050406030204" pitchFamily="18" charset="0"/>
                                </a:rPr>
                                <m:t>4</m:t>
                              </m:r>
                            </m:num>
                            <m:den>
                              <m:rad>
                                <m:radPr>
                                  <m:degHide m:val="on"/>
                                  <m:ctrlPr>
                                    <a:rPr lang="en-GB" sz="700" b="0" i="1" smtClean="0">
                                      <a:solidFill>
                                        <a:srgbClr val="FF0000"/>
                                      </a:solidFill>
                                      <a:latin typeface="Cambria Math" panose="02040503050406030204" pitchFamily="18" charset="0"/>
                                      <a:ea typeface="Cambria Math" panose="02040503050406030204" pitchFamily="18" charset="0"/>
                                    </a:rPr>
                                  </m:ctrlPr>
                                </m:radPr>
                                <m:deg/>
                                <m:e>
                                  <m:r>
                                    <a:rPr lang="en-GB" sz="700" b="0" i="1" smtClean="0">
                                      <a:solidFill>
                                        <a:srgbClr val="FF0000"/>
                                      </a:solidFill>
                                      <a:latin typeface="Cambria Math" panose="02040503050406030204" pitchFamily="18" charset="0"/>
                                      <a:ea typeface="Cambria Math" panose="02040503050406030204" pitchFamily="18" charset="0"/>
                                    </a:rPr>
                                    <m:t>30</m:t>
                                  </m:r>
                                </m:e>
                              </m:rad>
                            </m:den>
                          </m:f>
                        </m:den>
                      </m:f>
                    </m:oMath>
                  </m:oMathPara>
                </a14:m>
                <a:endParaRPr lang="en-GB" sz="700" i="1" dirty="0">
                  <a:solidFill>
                    <a:srgbClr val="FF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GB" sz="700" b="0" i="1" smtClean="0">
                          <a:solidFill>
                            <a:srgbClr val="FF0000"/>
                          </a:solidFill>
                          <a:latin typeface="Cambria Math" panose="02040503050406030204" pitchFamily="18" charset="0"/>
                        </a:rPr>
                        <m:t>𝑧</m:t>
                      </m:r>
                      <m:r>
                        <a:rPr lang="en-GB" sz="700" b="0" i="1" smtClean="0">
                          <a:solidFill>
                            <a:srgbClr val="FF0000"/>
                          </a:solidFill>
                          <a:latin typeface="Cambria Math" panose="02040503050406030204" pitchFamily="18" charset="0"/>
                        </a:rPr>
                        <m:t>=±1.95996…</m:t>
                      </m:r>
                    </m:oMath>
                  </m:oMathPara>
                </a14:m>
                <a:endParaRPr lang="en-GB" sz="700" b="0" i="1" dirty="0">
                  <a:solidFill>
                    <a:srgbClr val="FF0000"/>
                  </a:solidFill>
                  <a:latin typeface="Cambria Math" panose="02040503050406030204" pitchFamily="18" charset="0"/>
                </a:endParaRPr>
              </a:p>
              <a:p>
                <a14:m>
                  <m:oMath xmlns:m="http://schemas.openxmlformats.org/officeDocument/2006/math">
                    <m:r>
                      <a:rPr lang="en-GB" sz="700" b="0" i="1" smtClean="0">
                        <a:solidFill>
                          <a:srgbClr val="FF0000"/>
                        </a:solidFill>
                        <a:latin typeface="Cambria Math" panose="02040503050406030204" pitchFamily="18" charset="0"/>
                      </a:rPr>
                      <m:t>−1.95996…=</m:t>
                    </m:r>
                    <m:f>
                      <m:fPr>
                        <m:ctrlPr>
                          <a:rPr lang="en-GB" sz="700" i="1">
                            <a:solidFill>
                              <a:srgbClr val="FF0000"/>
                            </a:solidFill>
                            <a:latin typeface="Cambria Math" panose="02040503050406030204" pitchFamily="18" charset="0"/>
                          </a:rPr>
                        </m:ctrlPr>
                      </m:fPr>
                      <m:num>
                        <m:acc>
                          <m:accPr>
                            <m:chr m:val="̅"/>
                            <m:ctrlPr>
                              <a:rPr lang="en-GB" sz="700" i="1">
                                <a:solidFill>
                                  <a:srgbClr val="FF0000"/>
                                </a:solidFill>
                                <a:latin typeface="Cambria Math" panose="02040503050406030204" pitchFamily="18" charset="0"/>
                              </a:rPr>
                            </m:ctrlPr>
                          </m:accPr>
                          <m:e>
                            <m:r>
                              <a:rPr lang="en-GB" sz="700" i="1">
                                <a:solidFill>
                                  <a:srgbClr val="FF0000"/>
                                </a:solidFill>
                                <a:latin typeface="Cambria Math" panose="02040503050406030204" pitchFamily="18" charset="0"/>
                              </a:rPr>
                              <m:t>𝑋</m:t>
                            </m:r>
                          </m:e>
                        </m:acc>
                        <m:r>
                          <a:rPr lang="en-GB" sz="700" i="1">
                            <a:solidFill>
                              <a:srgbClr val="FF0000"/>
                            </a:solidFill>
                            <a:latin typeface="Cambria Math" panose="02040503050406030204" pitchFamily="18" charset="0"/>
                          </a:rPr>
                          <m:t>−50</m:t>
                        </m:r>
                      </m:num>
                      <m:den>
                        <m:f>
                          <m:fPr>
                            <m:ctrlPr>
                              <a:rPr lang="en-GB" sz="700" i="1">
                                <a:solidFill>
                                  <a:srgbClr val="FF0000"/>
                                </a:solidFill>
                                <a:latin typeface="Cambria Math" panose="02040503050406030204" pitchFamily="18" charset="0"/>
                              </a:rPr>
                            </m:ctrlPr>
                          </m:fPr>
                          <m:num>
                            <m:r>
                              <a:rPr lang="en-GB" sz="700" i="1">
                                <a:solidFill>
                                  <a:srgbClr val="FF0000"/>
                                </a:solidFill>
                                <a:latin typeface="Cambria Math" panose="02040503050406030204" pitchFamily="18" charset="0"/>
                              </a:rPr>
                              <m:t>4</m:t>
                            </m:r>
                          </m:num>
                          <m:den>
                            <m:rad>
                              <m:radPr>
                                <m:degHide m:val="on"/>
                                <m:ctrlPr>
                                  <a:rPr lang="en-GB" sz="700" i="1">
                                    <a:solidFill>
                                      <a:srgbClr val="FF0000"/>
                                    </a:solidFill>
                                    <a:latin typeface="Cambria Math" panose="02040503050406030204" pitchFamily="18" charset="0"/>
                                    <a:ea typeface="Cambria Math" panose="02040503050406030204" pitchFamily="18" charset="0"/>
                                  </a:rPr>
                                </m:ctrlPr>
                              </m:radPr>
                              <m:deg/>
                              <m:e>
                                <m:r>
                                  <a:rPr lang="en-GB" sz="700" b="0" i="1" smtClean="0">
                                    <a:solidFill>
                                      <a:srgbClr val="FF0000"/>
                                    </a:solidFill>
                                    <a:latin typeface="Cambria Math" panose="02040503050406030204" pitchFamily="18" charset="0"/>
                                    <a:ea typeface="Cambria Math" panose="02040503050406030204" pitchFamily="18" charset="0"/>
                                  </a:rPr>
                                  <m:t>3</m:t>
                                </m:r>
                                <m:r>
                                  <a:rPr lang="en-GB" sz="700" i="1">
                                    <a:solidFill>
                                      <a:srgbClr val="FF0000"/>
                                    </a:solidFill>
                                    <a:latin typeface="Cambria Math" panose="02040503050406030204" pitchFamily="18" charset="0"/>
                                    <a:ea typeface="Cambria Math" panose="02040503050406030204" pitchFamily="18" charset="0"/>
                                  </a:rPr>
                                  <m:t>0</m:t>
                                </m:r>
                              </m:e>
                            </m:rad>
                          </m:den>
                        </m:f>
                      </m:den>
                    </m:f>
                  </m:oMath>
                </a14:m>
                <a:r>
                  <a:rPr lang="en-GB" sz="700" dirty="0">
                    <a:solidFill>
                      <a:srgbClr val="FF0000"/>
                    </a:solidFill>
                    <a:latin typeface="Candara" panose="020E0502030303020204" pitchFamily="34" charset="0"/>
                  </a:rPr>
                  <a:t>                     </a:t>
                </a:r>
                <a14:m>
                  <m:oMath xmlns:m="http://schemas.openxmlformats.org/officeDocument/2006/math">
                    <m:r>
                      <a:rPr lang="en-GB" sz="700" b="0" i="1" dirty="0" smtClean="0">
                        <a:solidFill>
                          <a:srgbClr val="FF0000"/>
                        </a:solidFill>
                        <a:latin typeface="Cambria Math" panose="02040503050406030204" pitchFamily="18" charset="0"/>
                      </a:rPr>
                      <m:t>1.95996…=</m:t>
                    </m:r>
                    <m:f>
                      <m:fPr>
                        <m:ctrlPr>
                          <a:rPr lang="en-GB" sz="700" i="1">
                            <a:solidFill>
                              <a:srgbClr val="FF0000"/>
                            </a:solidFill>
                            <a:latin typeface="Cambria Math" panose="02040503050406030204" pitchFamily="18" charset="0"/>
                          </a:rPr>
                        </m:ctrlPr>
                      </m:fPr>
                      <m:num>
                        <m:acc>
                          <m:accPr>
                            <m:chr m:val="̅"/>
                            <m:ctrlPr>
                              <a:rPr lang="en-GB" sz="700" i="1">
                                <a:solidFill>
                                  <a:srgbClr val="FF0000"/>
                                </a:solidFill>
                                <a:latin typeface="Cambria Math" panose="02040503050406030204" pitchFamily="18" charset="0"/>
                              </a:rPr>
                            </m:ctrlPr>
                          </m:accPr>
                          <m:e>
                            <m:r>
                              <a:rPr lang="en-GB" sz="700" i="1">
                                <a:solidFill>
                                  <a:srgbClr val="FF0000"/>
                                </a:solidFill>
                                <a:latin typeface="Cambria Math" panose="02040503050406030204" pitchFamily="18" charset="0"/>
                              </a:rPr>
                              <m:t>𝑋</m:t>
                            </m:r>
                          </m:e>
                        </m:acc>
                        <m:r>
                          <a:rPr lang="en-GB" sz="700" i="1">
                            <a:solidFill>
                              <a:srgbClr val="FF0000"/>
                            </a:solidFill>
                            <a:latin typeface="Cambria Math" panose="02040503050406030204" pitchFamily="18" charset="0"/>
                          </a:rPr>
                          <m:t>−50</m:t>
                        </m:r>
                      </m:num>
                      <m:den>
                        <m:f>
                          <m:fPr>
                            <m:ctrlPr>
                              <a:rPr lang="en-GB" sz="700" i="1">
                                <a:solidFill>
                                  <a:srgbClr val="FF0000"/>
                                </a:solidFill>
                                <a:latin typeface="Cambria Math" panose="02040503050406030204" pitchFamily="18" charset="0"/>
                              </a:rPr>
                            </m:ctrlPr>
                          </m:fPr>
                          <m:num>
                            <m:r>
                              <a:rPr lang="en-GB" sz="700" i="1">
                                <a:solidFill>
                                  <a:srgbClr val="FF0000"/>
                                </a:solidFill>
                                <a:latin typeface="Cambria Math" panose="02040503050406030204" pitchFamily="18" charset="0"/>
                              </a:rPr>
                              <m:t>4</m:t>
                            </m:r>
                          </m:num>
                          <m:den>
                            <m:rad>
                              <m:radPr>
                                <m:degHide m:val="on"/>
                                <m:ctrlPr>
                                  <a:rPr lang="en-GB" sz="700" i="1">
                                    <a:solidFill>
                                      <a:srgbClr val="FF0000"/>
                                    </a:solidFill>
                                    <a:latin typeface="Cambria Math" panose="02040503050406030204" pitchFamily="18" charset="0"/>
                                    <a:ea typeface="Cambria Math" panose="02040503050406030204" pitchFamily="18" charset="0"/>
                                  </a:rPr>
                                </m:ctrlPr>
                              </m:radPr>
                              <m:deg/>
                              <m:e>
                                <m:r>
                                  <a:rPr lang="en-GB" sz="700" i="1">
                                    <a:solidFill>
                                      <a:srgbClr val="FF0000"/>
                                    </a:solidFill>
                                    <a:latin typeface="Cambria Math" panose="02040503050406030204" pitchFamily="18" charset="0"/>
                                    <a:ea typeface="Cambria Math" panose="02040503050406030204" pitchFamily="18" charset="0"/>
                                  </a:rPr>
                                  <m:t>30</m:t>
                                </m:r>
                              </m:e>
                            </m:rad>
                          </m:den>
                        </m:f>
                      </m:den>
                    </m:f>
                  </m:oMath>
                </a14:m>
                <a:endParaRPr lang="en-GB" sz="700" dirty="0">
                  <a:solidFill>
                    <a:srgbClr val="FF0000"/>
                  </a:solidFill>
                  <a:latin typeface="Candara" panose="020E0502030303020204" pitchFamily="34" charset="0"/>
                </a:endParaRPr>
              </a:p>
              <a:p>
                <a14:m>
                  <m:oMath xmlns:m="http://schemas.openxmlformats.org/officeDocument/2006/math">
                    <m:acc>
                      <m:accPr>
                        <m:chr m:val="̅"/>
                        <m:ctrlPr>
                          <a:rPr lang="en-GB" sz="700" i="1">
                            <a:solidFill>
                              <a:srgbClr val="FF0000"/>
                            </a:solidFill>
                            <a:latin typeface="Cambria Math" panose="02040503050406030204" pitchFamily="18" charset="0"/>
                          </a:rPr>
                        </m:ctrlPr>
                      </m:accPr>
                      <m:e>
                        <m:r>
                          <a:rPr lang="en-GB" sz="700" i="1">
                            <a:solidFill>
                              <a:srgbClr val="FF0000"/>
                            </a:solidFill>
                            <a:latin typeface="Cambria Math" panose="02040503050406030204" pitchFamily="18" charset="0"/>
                          </a:rPr>
                          <m:t>𝑋</m:t>
                        </m:r>
                      </m:e>
                    </m:acc>
                    <m:r>
                      <a:rPr lang="en-GB" sz="700" i="1">
                        <a:solidFill>
                          <a:srgbClr val="FF0000"/>
                        </a:solidFill>
                        <a:latin typeface="Cambria Math" panose="02040503050406030204" pitchFamily="18" charset="0"/>
                      </a:rPr>
                      <m:t>=</m:t>
                    </m:r>
                    <m:r>
                      <a:rPr lang="en-GB" sz="700" b="0" i="1" smtClean="0">
                        <a:solidFill>
                          <a:srgbClr val="FF0000"/>
                        </a:solidFill>
                        <a:latin typeface="Cambria Math" panose="02040503050406030204" pitchFamily="18" charset="0"/>
                      </a:rPr>
                      <m:t>−1.95996…</m:t>
                    </m:r>
                    <m:r>
                      <a:rPr lang="en-GB" sz="700" i="1">
                        <a:solidFill>
                          <a:srgbClr val="FF0000"/>
                        </a:solidFill>
                        <a:latin typeface="Cambria Math" panose="02040503050406030204" pitchFamily="18" charset="0"/>
                        <a:ea typeface="Cambria Math" panose="02040503050406030204" pitchFamily="18" charset="0"/>
                      </a:rPr>
                      <m:t>×</m:t>
                    </m:r>
                    <m:f>
                      <m:fPr>
                        <m:ctrlPr>
                          <a:rPr lang="en-GB" sz="700" i="1">
                            <a:solidFill>
                              <a:srgbClr val="FF0000"/>
                            </a:solidFill>
                            <a:latin typeface="Cambria Math" panose="02040503050406030204" pitchFamily="18" charset="0"/>
                            <a:ea typeface="Cambria Math" panose="02040503050406030204" pitchFamily="18" charset="0"/>
                          </a:rPr>
                        </m:ctrlPr>
                      </m:fPr>
                      <m:num>
                        <m:r>
                          <a:rPr lang="en-GB" sz="700" i="1">
                            <a:solidFill>
                              <a:srgbClr val="FF0000"/>
                            </a:solidFill>
                            <a:latin typeface="Cambria Math" panose="02040503050406030204" pitchFamily="18" charset="0"/>
                            <a:ea typeface="Cambria Math" panose="02040503050406030204" pitchFamily="18" charset="0"/>
                          </a:rPr>
                          <m:t>4</m:t>
                        </m:r>
                      </m:num>
                      <m:den>
                        <m:rad>
                          <m:radPr>
                            <m:degHide m:val="on"/>
                            <m:ctrlPr>
                              <a:rPr lang="en-GB" sz="700" i="1">
                                <a:solidFill>
                                  <a:srgbClr val="FF0000"/>
                                </a:solidFill>
                                <a:latin typeface="Cambria Math" panose="02040503050406030204" pitchFamily="18" charset="0"/>
                                <a:ea typeface="Cambria Math" panose="02040503050406030204" pitchFamily="18" charset="0"/>
                              </a:rPr>
                            </m:ctrlPr>
                          </m:radPr>
                          <m:deg/>
                          <m:e>
                            <m:r>
                              <a:rPr lang="en-GB" sz="700" b="0" i="1" smtClean="0">
                                <a:solidFill>
                                  <a:srgbClr val="FF0000"/>
                                </a:solidFill>
                                <a:latin typeface="Cambria Math" panose="02040503050406030204" pitchFamily="18" charset="0"/>
                                <a:ea typeface="Cambria Math" panose="02040503050406030204" pitchFamily="18" charset="0"/>
                              </a:rPr>
                              <m:t>3</m:t>
                            </m:r>
                            <m:r>
                              <a:rPr lang="en-GB" sz="700" i="1">
                                <a:solidFill>
                                  <a:srgbClr val="FF0000"/>
                                </a:solidFill>
                                <a:latin typeface="Cambria Math" panose="02040503050406030204" pitchFamily="18" charset="0"/>
                                <a:ea typeface="Cambria Math" panose="02040503050406030204" pitchFamily="18" charset="0"/>
                              </a:rPr>
                              <m:t>0</m:t>
                            </m:r>
                          </m:e>
                        </m:rad>
                      </m:den>
                    </m:f>
                    <m:r>
                      <a:rPr lang="en-GB" sz="700" i="1">
                        <a:solidFill>
                          <a:srgbClr val="FF0000"/>
                        </a:solidFill>
                        <a:latin typeface="Cambria Math" panose="02040503050406030204" pitchFamily="18" charset="0"/>
                        <a:ea typeface="Cambria Math" panose="02040503050406030204" pitchFamily="18" charset="0"/>
                      </a:rPr>
                      <m:t>+50</m:t>
                    </m:r>
                  </m:oMath>
                </a14:m>
                <a:r>
                  <a:rPr lang="en-GB" sz="700" i="1" dirty="0">
                    <a:solidFill>
                      <a:srgbClr val="FF0000"/>
                    </a:solidFill>
                    <a:latin typeface="Cambria Math" panose="02040503050406030204" pitchFamily="18" charset="0"/>
                    <a:ea typeface="Cambria Math" panose="02040503050406030204" pitchFamily="18" charset="0"/>
                  </a:rPr>
                  <a:t>     </a:t>
                </a:r>
                <a14:m>
                  <m:oMath xmlns:m="http://schemas.openxmlformats.org/officeDocument/2006/math">
                    <m:acc>
                      <m:accPr>
                        <m:chr m:val="̅"/>
                        <m:ctrlPr>
                          <a:rPr lang="en-GB" sz="700" i="1">
                            <a:solidFill>
                              <a:srgbClr val="FF0000"/>
                            </a:solidFill>
                            <a:latin typeface="Cambria Math" panose="02040503050406030204" pitchFamily="18" charset="0"/>
                          </a:rPr>
                        </m:ctrlPr>
                      </m:accPr>
                      <m:e>
                        <m:r>
                          <a:rPr lang="en-GB" sz="700" i="1">
                            <a:solidFill>
                              <a:srgbClr val="FF0000"/>
                            </a:solidFill>
                            <a:latin typeface="Cambria Math" panose="02040503050406030204" pitchFamily="18" charset="0"/>
                          </a:rPr>
                          <m:t>𝑋</m:t>
                        </m:r>
                      </m:e>
                    </m:acc>
                    <m:r>
                      <a:rPr lang="en-GB" sz="700" i="1">
                        <a:solidFill>
                          <a:srgbClr val="FF0000"/>
                        </a:solidFill>
                        <a:latin typeface="Cambria Math" panose="02040503050406030204" pitchFamily="18" charset="0"/>
                      </a:rPr>
                      <m:t>=1.95996…</m:t>
                    </m:r>
                    <m:r>
                      <a:rPr lang="en-GB" sz="700" i="1">
                        <a:solidFill>
                          <a:srgbClr val="FF0000"/>
                        </a:solidFill>
                        <a:latin typeface="Cambria Math" panose="02040503050406030204" pitchFamily="18" charset="0"/>
                        <a:ea typeface="Cambria Math" panose="02040503050406030204" pitchFamily="18" charset="0"/>
                      </a:rPr>
                      <m:t>×</m:t>
                    </m:r>
                    <m:f>
                      <m:fPr>
                        <m:ctrlPr>
                          <a:rPr lang="en-GB" sz="700" i="1">
                            <a:solidFill>
                              <a:srgbClr val="FF0000"/>
                            </a:solidFill>
                            <a:latin typeface="Cambria Math" panose="02040503050406030204" pitchFamily="18" charset="0"/>
                            <a:ea typeface="Cambria Math" panose="02040503050406030204" pitchFamily="18" charset="0"/>
                          </a:rPr>
                        </m:ctrlPr>
                      </m:fPr>
                      <m:num>
                        <m:r>
                          <a:rPr lang="en-GB" sz="700" i="1">
                            <a:solidFill>
                              <a:srgbClr val="FF0000"/>
                            </a:solidFill>
                            <a:latin typeface="Cambria Math" panose="02040503050406030204" pitchFamily="18" charset="0"/>
                            <a:ea typeface="Cambria Math" panose="02040503050406030204" pitchFamily="18" charset="0"/>
                          </a:rPr>
                          <m:t>4</m:t>
                        </m:r>
                      </m:num>
                      <m:den>
                        <m:rad>
                          <m:radPr>
                            <m:degHide m:val="on"/>
                            <m:ctrlPr>
                              <a:rPr lang="en-GB" sz="700" i="1">
                                <a:solidFill>
                                  <a:srgbClr val="FF0000"/>
                                </a:solidFill>
                                <a:latin typeface="Cambria Math" panose="02040503050406030204" pitchFamily="18" charset="0"/>
                                <a:ea typeface="Cambria Math" panose="02040503050406030204" pitchFamily="18" charset="0"/>
                              </a:rPr>
                            </m:ctrlPr>
                          </m:radPr>
                          <m:deg/>
                          <m:e>
                            <m:r>
                              <a:rPr lang="en-GB" sz="700" i="1">
                                <a:solidFill>
                                  <a:srgbClr val="FF0000"/>
                                </a:solidFill>
                                <a:latin typeface="Cambria Math" panose="02040503050406030204" pitchFamily="18" charset="0"/>
                                <a:ea typeface="Cambria Math" panose="02040503050406030204" pitchFamily="18" charset="0"/>
                              </a:rPr>
                              <m:t>30</m:t>
                            </m:r>
                          </m:e>
                        </m:rad>
                      </m:den>
                    </m:f>
                    <m:r>
                      <a:rPr lang="en-GB" sz="700" i="1">
                        <a:solidFill>
                          <a:srgbClr val="FF0000"/>
                        </a:solidFill>
                        <a:latin typeface="Cambria Math" panose="02040503050406030204" pitchFamily="18" charset="0"/>
                        <a:ea typeface="Cambria Math" panose="02040503050406030204" pitchFamily="18" charset="0"/>
                      </a:rPr>
                      <m:t>+50</m:t>
                    </m:r>
                  </m:oMath>
                </a14:m>
                <a:r>
                  <a:rPr lang="en-GB" sz="700" i="1" dirty="0">
                    <a:solidFill>
                      <a:srgbClr val="FF0000"/>
                    </a:solidFill>
                    <a:latin typeface="Cambria Math" panose="02040503050406030204" pitchFamily="18" charset="0"/>
                    <a:ea typeface="Cambria Math" panose="02040503050406030204" pitchFamily="18" charset="0"/>
                  </a:rPr>
                  <a:t> </a:t>
                </a:r>
              </a:p>
              <a:p>
                <a14:m>
                  <m:oMath xmlns:m="http://schemas.openxmlformats.org/officeDocument/2006/math">
                    <m:r>
                      <a:rPr lang="en-GB" sz="700" b="0" i="1" smtClean="0">
                        <a:solidFill>
                          <a:srgbClr val="FF0000"/>
                        </a:solidFill>
                        <a:latin typeface="Cambria Math" panose="02040503050406030204" pitchFamily="18" charset="0"/>
                        <a:ea typeface="Cambria Math" panose="02040503050406030204" pitchFamily="18" charset="0"/>
                      </a:rPr>
                      <m:t>    </m:t>
                    </m:r>
                    <m:r>
                      <a:rPr lang="en-GB" sz="700" i="1">
                        <a:solidFill>
                          <a:srgbClr val="FF0000"/>
                        </a:solidFill>
                        <a:latin typeface="Cambria Math" panose="02040503050406030204" pitchFamily="18" charset="0"/>
                        <a:ea typeface="Cambria Math" panose="02040503050406030204" pitchFamily="18" charset="0"/>
                      </a:rPr>
                      <m:t>=</m:t>
                    </m:r>
                    <m:r>
                      <a:rPr lang="en-GB" sz="700" b="0" i="1" smtClean="0">
                        <a:solidFill>
                          <a:srgbClr val="FF0000"/>
                        </a:solidFill>
                        <a:latin typeface="Cambria Math" panose="02040503050406030204" pitchFamily="18" charset="0"/>
                        <a:ea typeface="Cambria Math" panose="02040503050406030204" pitchFamily="18" charset="0"/>
                      </a:rPr>
                      <m:t>48.568</m:t>
                    </m:r>
                    <m:r>
                      <a:rPr lang="en-GB" sz="700" i="1">
                        <a:solidFill>
                          <a:srgbClr val="FF0000"/>
                        </a:solidFill>
                        <a:latin typeface="Cambria Math" panose="02040503050406030204" pitchFamily="18" charset="0"/>
                        <a:ea typeface="Cambria Math" panose="02040503050406030204" pitchFamily="18" charset="0"/>
                      </a:rPr>
                      <m:t>…</m:t>
                    </m:r>
                  </m:oMath>
                </a14:m>
                <a:r>
                  <a:rPr lang="en-GB" sz="700" i="1" dirty="0">
                    <a:solidFill>
                      <a:srgbClr val="FF0000"/>
                    </a:solidFill>
                    <a:latin typeface="Cambria Math" panose="02040503050406030204" pitchFamily="18" charset="0"/>
                  </a:rPr>
                  <a:t>                                     </a:t>
                </a:r>
                <a14:m>
                  <m:oMath xmlns:m="http://schemas.openxmlformats.org/officeDocument/2006/math">
                    <m:r>
                      <a:rPr lang="en-GB" sz="700" b="0" i="1" dirty="0" smtClean="0">
                        <a:solidFill>
                          <a:srgbClr val="FF0000"/>
                        </a:solidFill>
                        <a:latin typeface="Cambria Math" panose="02040503050406030204" pitchFamily="18" charset="0"/>
                      </a:rPr>
                      <m:t>=51.431….</m:t>
                    </m:r>
                  </m:oMath>
                </a14:m>
                <a:endParaRPr lang="en-GB" sz="700" i="1" dirty="0">
                  <a:solidFill>
                    <a:srgbClr val="FF0000"/>
                  </a:solidFill>
                  <a:latin typeface="Cambria Math" panose="02040503050406030204" pitchFamily="18" charset="0"/>
                </a:endParaRPr>
              </a:p>
              <a:p>
                <a:r>
                  <a:rPr lang="en-GB" sz="700" dirty="0">
                    <a:solidFill>
                      <a:srgbClr val="FF0000"/>
                    </a:solidFill>
                    <a:latin typeface="Candara" panose="020E0502030303020204" pitchFamily="34" charset="0"/>
                  </a:rPr>
                  <a:t>Critical region is </a:t>
                </a:r>
                <a14:m>
                  <m:oMath xmlns:m="http://schemas.openxmlformats.org/officeDocument/2006/math">
                    <m:acc>
                      <m:accPr>
                        <m:chr m:val="̅"/>
                        <m:ctrlPr>
                          <a:rPr lang="en-GB" sz="700" i="1">
                            <a:solidFill>
                              <a:srgbClr val="FF0000"/>
                            </a:solidFill>
                            <a:latin typeface="Cambria Math" panose="02040503050406030204" pitchFamily="18" charset="0"/>
                          </a:rPr>
                        </m:ctrlPr>
                      </m:accPr>
                      <m:e>
                        <m:r>
                          <a:rPr lang="en-GB" sz="700" i="1">
                            <a:solidFill>
                              <a:srgbClr val="FF0000"/>
                            </a:solidFill>
                            <a:latin typeface="Cambria Math" panose="02040503050406030204" pitchFamily="18" charset="0"/>
                          </a:rPr>
                          <m:t>𝑋</m:t>
                        </m:r>
                      </m:e>
                    </m:acc>
                    <m:r>
                      <a:rPr lang="en-GB" sz="700" b="0" i="1" smtClean="0">
                        <a:solidFill>
                          <a:srgbClr val="FF0000"/>
                        </a:solidFill>
                        <a:latin typeface="Cambria Math" panose="02040503050406030204" pitchFamily="18" charset="0"/>
                      </a:rPr>
                      <m:t>&lt;48.57</m:t>
                    </m:r>
                  </m:oMath>
                </a14:m>
                <a:r>
                  <a:rPr lang="en-GB" sz="700" dirty="0">
                    <a:solidFill>
                      <a:srgbClr val="FF0000"/>
                    </a:solidFill>
                    <a:latin typeface="Candara" panose="020E0502030303020204" pitchFamily="34" charset="0"/>
                  </a:rPr>
                  <a:t> or </a:t>
                </a:r>
                <a14:m>
                  <m:oMath xmlns:m="http://schemas.openxmlformats.org/officeDocument/2006/math">
                    <m:acc>
                      <m:accPr>
                        <m:chr m:val="̅"/>
                        <m:ctrlPr>
                          <a:rPr lang="en-GB" sz="700" i="1" smtClean="0">
                            <a:solidFill>
                              <a:srgbClr val="FF0000"/>
                            </a:solidFill>
                            <a:latin typeface="Cambria Math" panose="02040503050406030204" pitchFamily="18" charset="0"/>
                          </a:rPr>
                        </m:ctrlPr>
                      </m:accPr>
                      <m:e>
                        <m:r>
                          <a:rPr lang="en-GB" sz="700" b="0" i="1" smtClean="0">
                            <a:solidFill>
                              <a:srgbClr val="FF0000"/>
                            </a:solidFill>
                            <a:latin typeface="Cambria Math" panose="02040503050406030204" pitchFamily="18" charset="0"/>
                          </a:rPr>
                          <m:t>𝑋</m:t>
                        </m:r>
                      </m:e>
                    </m:acc>
                    <m:r>
                      <a:rPr lang="en-GB" sz="700" b="0" i="1" smtClean="0">
                        <a:solidFill>
                          <a:srgbClr val="FF0000"/>
                        </a:solidFill>
                        <a:latin typeface="Cambria Math" panose="02040503050406030204" pitchFamily="18" charset="0"/>
                      </a:rPr>
                      <m:t>&gt;51.43</m:t>
                    </m:r>
                  </m:oMath>
                </a14:m>
                <a:r>
                  <a:rPr lang="en-GB" sz="700" dirty="0">
                    <a:solidFill>
                      <a:srgbClr val="FF0000"/>
                    </a:solidFill>
                    <a:latin typeface="Candara" panose="020E0502030303020204" pitchFamily="34" charset="0"/>
                  </a:rPr>
                  <a:t> (2 dp)</a:t>
                </a:r>
              </a:p>
              <a:p>
                <a:endParaRPr lang="en-GB" sz="700" dirty="0">
                  <a:solidFill>
                    <a:srgbClr val="FF0000"/>
                  </a:solidFill>
                  <a:latin typeface="Candara" panose="020E0502030303020204" pitchFamily="34" charset="0"/>
                </a:endParaRPr>
              </a:p>
              <a:p>
                <a:r>
                  <a:rPr lang="en-GB" sz="1400" dirty="0">
                    <a:solidFill>
                      <a:srgbClr val="FF0000"/>
                    </a:solidFill>
                    <a:latin typeface="Candara" panose="020E0502030303020204" pitchFamily="34" charset="0"/>
                  </a:rPr>
                  <a:t>b) </a:t>
                </a:r>
                <a14:m>
                  <m:oMath xmlns:m="http://schemas.openxmlformats.org/officeDocument/2006/math">
                    <m:r>
                      <a:rPr lang="en-GB" sz="1400" i="1">
                        <a:solidFill>
                          <a:srgbClr val="FF0000"/>
                        </a:solidFill>
                        <a:latin typeface="Cambria Math" panose="02040503050406030204" pitchFamily="18" charset="0"/>
                      </a:rPr>
                      <m:t>5</m:t>
                    </m:r>
                    <m:r>
                      <a:rPr lang="en-GB" sz="1400" b="0" i="1" smtClean="0">
                        <a:solidFill>
                          <a:srgbClr val="FF0000"/>
                        </a:solidFill>
                        <a:latin typeface="Cambria Math" panose="02040503050406030204" pitchFamily="18" charset="0"/>
                      </a:rPr>
                      <m:t>1.64</m:t>
                    </m:r>
                  </m:oMath>
                </a14:m>
                <a:r>
                  <a:rPr lang="en-GB" sz="1400" dirty="0">
                    <a:solidFill>
                      <a:srgbClr val="FF0000"/>
                    </a:solidFill>
                    <a:latin typeface="Candara" panose="020E0502030303020204" pitchFamily="34" charset="0"/>
                  </a:rPr>
                  <a:t> is in the critical region.</a:t>
                </a:r>
              </a:p>
              <a:p>
                <a:r>
                  <a:rPr lang="en-GB" sz="1400" dirty="0">
                    <a:solidFill>
                      <a:srgbClr val="FF0000"/>
                    </a:solidFill>
                    <a:latin typeface="Candara" panose="020E0502030303020204" pitchFamily="34" charset="0"/>
                  </a:rPr>
                  <a:t>The result is significant.</a:t>
                </a:r>
              </a:p>
              <a:p>
                <a:r>
                  <a:rPr lang="en-GB" sz="1400" dirty="0">
                    <a:solidFill>
                      <a:srgbClr val="FF0000"/>
                    </a:solidFill>
                    <a:latin typeface="Candara" panose="020E0502030303020204" pitchFamily="34" charset="0"/>
                  </a:rPr>
                  <a:t>Sufficient evidence to reject </a:t>
                </a:r>
                <a14:m>
                  <m:oMath xmlns:m="http://schemas.openxmlformats.org/officeDocument/2006/math">
                    <m:sSub>
                      <m:sSubPr>
                        <m:ctrlPr>
                          <a:rPr lang="en-GB" sz="1400" i="1">
                            <a:solidFill>
                              <a:srgbClr val="FF0000"/>
                            </a:solidFill>
                            <a:latin typeface="Cambria Math" panose="02040503050406030204" pitchFamily="18" charset="0"/>
                          </a:rPr>
                        </m:ctrlPr>
                      </m:sSubPr>
                      <m:e>
                        <m:r>
                          <a:rPr lang="en-GB" sz="1400" i="1">
                            <a:solidFill>
                              <a:srgbClr val="FF0000"/>
                            </a:solidFill>
                            <a:latin typeface="Cambria Math" panose="02040503050406030204" pitchFamily="18" charset="0"/>
                          </a:rPr>
                          <m:t>𝐻</m:t>
                        </m:r>
                      </m:e>
                      <m:sub>
                        <m:r>
                          <a:rPr lang="en-GB" sz="1400" i="1">
                            <a:solidFill>
                              <a:srgbClr val="FF0000"/>
                            </a:solidFill>
                            <a:latin typeface="Cambria Math" panose="02040503050406030204" pitchFamily="18" charset="0"/>
                          </a:rPr>
                          <m:t>0</m:t>
                        </m:r>
                      </m:sub>
                    </m:sSub>
                  </m:oMath>
                </a14:m>
                <a:r>
                  <a:rPr lang="en-GB" sz="1400" dirty="0">
                    <a:solidFill>
                      <a:srgbClr val="FF0000"/>
                    </a:solidFill>
                    <a:latin typeface="Candara" panose="020E0502030303020204" pitchFamily="34" charset="0"/>
                  </a:rPr>
                  <a:t>.</a:t>
                </a:r>
              </a:p>
              <a:p>
                <a:r>
                  <a:rPr lang="en-GB" sz="1400" dirty="0">
                    <a:solidFill>
                      <a:srgbClr val="FF0000"/>
                    </a:solidFill>
                    <a:latin typeface="Candara" panose="020E0502030303020204" pitchFamily="34" charset="0"/>
                  </a:rPr>
                  <a:t>Sufficient evidence to suggest </a:t>
                </a:r>
                <a14:m>
                  <m:oMath xmlns:m="http://schemas.openxmlformats.org/officeDocument/2006/math">
                    <m:r>
                      <a:rPr lang="en-GB" sz="1400" i="1">
                        <a:solidFill>
                          <a:srgbClr val="FF0000"/>
                        </a:solidFill>
                        <a:latin typeface="Cambria Math" panose="02040503050406030204" pitchFamily="18" charset="0"/>
                        <a:ea typeface="Cambria Math" panose="02040503050406030204" pitchFamily="18" charset="0"/>
                      </a:rPr>
                      <m:t>𝜇</m:t>
                    </m:r>
                    <m:r>
                      <a:rPr lang="en-GB" sz="1400" i="1">
                        <a:solidFill>
                          <a:srgbClr val="FF0000"/>
                        </a:solidFill>
                        <a:latin typeface="Cambria Math" panose="02040503050406030204" pitchFamily="18" charset="0"/>
                        <a:ea typeface="Cambria Math" panose="02040503050406030204" pitchFamily="18" charset="0"/>
                      </a:rPr>
                      <m:t>≠50</m:t>
                    </m:r>
                  </m:oMath>
                </a14:m>
                <a:endParaRPr lang="en-GB" sz="1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82033" y="4344967"/>
                <a:ext cx="4572001" cy="2552302"/>
              </a:xfrm>
              <a:prstGeom prst="rect">
                <a:avLst/>
              </a:prstGeom>
              <a:blipFill>
                <a:blip r:embed="rId4"/>
                <a:stretch>
                  <a:fillRect l="-400" b="-1675"/>
                </a:stretch>
              </a:blipFill>
            </p:spPr>
            <p:txBody>
              <a:bodyPr/>
              <a:lstStyle/>
              <a:p>
                <a:r>
                  <a:rPr lang="en-GB">
                    <a:noFill/>
                  </a:rPr>
                  <a:t> </a:t>
                </a:r>
              </a:p>
            </p:txBody>
          </p:sp>
        </mc:Fallback>
      </mc:AlternateContent>
    </p:spTree>
    <p:extLst>
      <p:ext uri="{BB962C8B-B14F-4D97-AF65-F5344CB8AC3E}">
        <p14:creationId xmlns:p14="http://schemas.microsoft.com/office/powerpoint/2010/main" val="372262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3323987"/>
              </a:xfrm>
              <a:prstGeom prst="rect">
                <a:avLst/>
              </a:prstGeom>
              <a:noFill/>
            </p:spPr>
            <p:txBody>
              <a:bodyPr wrap="square" rtlCol="0">
                <a:spAutoFit/>
              </a:bodyPr>
              <a:lstStyle/>
              <a:p>
                <a:r>
                  <a:rPr lang="en-GB" sz="1400" dirty="0">
                    <a:latin typeface="Candara" panose="020E0502030303020204" pitchFamily="34" charset="0"/>
                  </a:rPr>
                  <a:t>A certain company sells fruit juice in cartons. </a:t>
                </a:r>
              </a:p>
              <a:p>
                <a:r>
                  <a:rPr lang="en-GB" sz="1400" dirty="0">
                    <a:latin typeface="Candara" panose="020E0502030303020204" pitchFamily="34" charset="0"/>
                  </a:rPr>
                  <a:t>The amount of juice in a carton has a normal distribution with a standard deviation of 5ml.</a:t>
                </a:r>
              </a:p>
              <a:p>
                <a:r>
                  <a:rPr lang="en-GB" sz="1400" dirty="0">
                    <a:latin typeface="Candara" panose="020E0502030303020204" pitchFamily="34" charset="0"/>
                  </a:rPr>
                  <a:t>The company claims that the mean amount of juice per carton, </a:t>
                </a:r>
                <a14:m>
                  <m:oMath xmlns:m="http://schemas.openxmlformats.org/officeDocument/2006/math">
                    <m:r>
                      <a:rPr lang="en-GB" sz="1400" i="1">
                        <a:latin typeface="Cambria Math" panose="02040503050406030204" pitchFamily="18" charset="0"/>
                      </a:rPr>
                      <m:t>𝜇</m:t>
                    </m:r>
                  </m:oMath>
                </a14:m>
                <a:r>
                  <a:rPr lang="en-GB" sz="1400" dirty="0">
                    <a:latin typeface="Candara" panose="020E0502030303020204" pitchFamily="34" charset="0"/>
                  </a:rPr>
                  <a:t>, is 40ml. </a:t>
                </a:r>
              </a:p>
              <a:p>
                <a:r>
                  <a:rPr lang="en-GB" sz="1400" dirty="0">
                    <a:latin typeface="Candara" panose="020E0502030303020204" pitchFamily="34" charset="0"/>
                  </a:rPr>
                  <a:t>A trading inspector has received complaints that the company is overstating the mean amount of juice per carton and wishes to investigate this complaint. The trading inspector takes a random sample of 36 cartons and finds that the mean amount of juice per carton is 38.9ml.</a:t>
                </a:r>
              </a:p>
              <a:p>
                <a:endParaRPr lang="en-GB" sz="1400" dirty="0">
                  <a:latin typeface="Candara" panose="020E0502030303020204" pitchFamily="34" charset="0"/>
                </a:endParaRPr>
              </a:p>
              <a:p>
                <a:r>
                  <a:rPr lang="en-GB" sz="1400" dirty="0">
                    <a:latin typeface="Candara" panose="020E0502030303020204" pitchFamily="34" charset="0"/>
                  </a:rPr>
                  <a:t>Using a 5% level of significance, and stating your hypotheses clearly, test whether or not there is evidence to uphold this complaint.</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3323987"/>
              </a:xfrm>
              <a:prstGeom prst="rect">
                <a:avLst/>
              </a:prstGeom>
              <a:blipFill>
                <a:blip r:embed="rId2"/>
                <a:stretch>
                  <a:fillRect l="-400" t="-367" b="-9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3108543"/>
              </a:xfrm>
              <a:prstGeom prst="rect">
                <a:avLst/>
              </a:prstGeom>
              <a:noFill/>
            </p:spPr>
            <p:txBody>
              <a:bodyPr wrap="square" rtlCol="0">
                <a:spAutoFit/>
              </a:bodyPr>
              <a:lstStyle/>
              <a:p>
                <a:r>
                  <a:rPr lang="en-GB" sz="1400" dirty="0">
                    <a:latin typeface="Candara" panose="020E0502030303020204" pitchFamily="34" charset="0"/>
                  </a:rPr>
                  <a:t>A certain company sells fruit juice in cartons. </a:t>
                </a:r>
              </a:p>
              <a:p>
                <a:r>
                  <a:rPr lang="en-GB" sz="1400" dirty="0">
                    <a:latin typeface="Candara" panose="020E0502030303020204" pitchFamily="34" charset="0"/>
                  </a:rPr>
                  <a:t>The amount of juice in a carton has a normal distribution with a standard deviation of 3ml.</a:t>
                </a:r>
              </a:p>
              <a:p>
                <a:r>
                  <a:rPr lang="en-GB" sz="1400" dirty="0">
                    <a:latin typeface="Candara" panose="020E0502030303020204" pitchFamily="34" charset="0"/>
                  </a:rPr>
                  <a:t>The company claims that the mean amount of juice per carton, </a:t>
                </a:r>
                <a14:m>
                  <m:oMath xmlns:m="http://schemas.openxmlformats.org/officeDocument/2006/math">
                    <m:r>
                      <a:rPr lang="en-GB" sz="1400" i="1">
                        <a:latin typeface="Cambria Math" panose="02040503050406030204" pitchFamily="18" charset="0"/>
                      </a:rPr>
                      <m:t>𝜇</m:t>
                    </m:r>
                  </m:oMath>
                </a14:m>
                <a:r>
                  <a:rPr lang="en-GB" sz="1400" dirty="0">
                    <a:latin typeface="Candara" panose="020E0502030303020204" pitchFamily="34" charset="0"/>
                  </a:rPr>
                  <a:t>, is 60ml. </a:t>
                </a:r>
              </a:p>
              <a:p>
                <a:r>
                  <a:rPr lang="en-GB" sz="1400" dirty="0">
                    <a:latin typeface="Candara" panose="020E0502030303020204" pitchFamily="34" charset="0"/>
                  </a:rPr>
                  <a:t>A trading inspector has received complaints that the company is overstating the mean amount of juice per carton and wishes to investigate this complaint. The trading inspector takes a random sample of 16 cartons and finds that the mean amount of juice per carton is 59.1ml.</a:t>
                </a:r>
              </a:p>
              <a:p>
                <a:endParaRPr lang="en-GB" sz="1400" dirty="0">
                  <a:latin typeface="Candara" panose="020E0502030303020204" pitchFamily="34" charset="0"/>
                </a:endParaRPr>
              </a:p>
              <a:p>
                <a:r>
                  <a:rPr lang="en-GB" sz="1400" dirty="0">
                    <a:latin typeface="Candara" panose="020E0502030303020204" pitchFamily="34" charset="0"/>
                  </a:rPr>
                  <a:t>Using a 5% level of significance, and stating your hypotheses clearly, test whether or not there is evidence to uphold this complaint.</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3108543"/>
              </a:xfrm>
              <a:prstGeom prst="rect">
                <a:avLst/>
              </a:prstGeom>
              <a:blipFill>
                <a:blip r:embed="rId3"/>
                <a:stretch>
                  <a:fillRect l="-400" t="-392" r="-1067" b="-11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66983" y="3522007"/>
                <a:ext cx="4572001" cy="2947858"/>
              </a:xfrm>
              <a:prstGeom prst="rect">
                <a:avLst/>
              </a:prstGeom>
            </p:spPr>
            <p:txBody>
              <a:bodyPr wrap="square">
                <a:spAutoFit/>
              </a:bodyPr>
              <a:lstStyle/>
              <a:p>
                <a14:m>
                  <m:oMath xmlns:m="http://schemas.openxmlformats.org/officeDocument/2006/math">
                    <m:r>
                      <a:rPr lang="en-GB" sz="1400" b="0" i="1" smtClean="0">
                        <a:solidFill>
                          <a:srgbClr val="FF0000"/>
                        </a:solidFill>
                        <a:latin typeface="Cambria Math" panose="02040503050406030204" pitchFamily="18" charset="0"/>
                      </a:rPr>
                      <m:t>𝑋</m:t>
                    </m:r>
                    <m:r>
                      <a:rPr lang="en-GB" sz="1400" b="0" i="1" smtClean="0">
                        <a:solidFill>
                          <a:srgbClr val="FF0000"/>
                        </a:solidFill>
                        <a:latin typeface="Cambria Math" panose="02040503050406030204" pitchFamily="18" charset="0"/>
                      </a:rPr>
                      <m:t>=</m:t>
                    </m:r>
                  </m:oMath>
                </a14:m>
                <a:r>
                  <a:rPr lang="en-GB" sz="1400" dirty="0">
                    <a:solidFill>
                      <a:srgbClr val="FF0000"/>
                    </a:solidFill>
                    <a:latin typeface="Candara" panose="020E0502030303020204" pitchFamily="34" charset="0"/>
                  </a:rPr>
                  <a:t> amount of juice per carton</a:t>
                </a:r>
              </a:p>
              <a:p>
                <a:pPr/>
                <a14:m>
                  <m:oMathPara xmlns:m="http://schemas.openxmlformats.org/officeDocument/2006/math">
                    <m:oMathParaPr>
                      <m:jc m:val="left"/>
                    </m:oMathParaPr>
                    <m:oMath xmlns:m="http://schemas.openxmlformats.org/officeDocument/2006/math">
                      <m:sSub>
                        <m:sSubPr>
                          <m:ctrlPr>
                            <a:rPr lang="en-GB" sz="1400" i="1" smtClean="0">
                              <a:solidFill>
                                <a:srgbClr val="FF0000"/>
                              </a:solidFill>
                              <a:latin typeface="Cambria Math" panose="02040503050406030204" pitchFamily="18" charset="0"/>
                            </a:rPr>
                          </m:ctrlPr>
                        </m:sSubPr>
                        <m:e>
                          <m:r>
                            <a:rPr lang="en-GB" sz="1400" i="1">
                              <a:solidFill>
                                <a:srgbClr val="FF0000"/>
                              </a:solidFill>
                              <a:latin typeface="Cambria Math" panose="02040503050406030204" pitchFamily="18" charset="0"/>
                            </a:rPr>
                            <m:t>𝐻</m:t>
                          </m:r>
                        </m:e>
                        <m:sub>
                          <m:r>
                            <a:rPr lang="en-GB" sz="1400" i="1">
                              <a:solidFill>
                                <a:srgbClr val="FF0000"/>
                              </a:solidFill>
                              <a:latin typeface="Cambria Math" panose="02040503050406030204" pitchFamily="18" charset="0"/>
                            </a:rPr>
                            <m:t>0</m:t>
                          </m:r>
                        </m:sub>
                      </m:sSub>
                      <m:r>
                        <a:rPr lang="en-GB" sz="1400" i="1">
                          <a:solidFill>
                            <a:srgbClr val="FF0000"/>
                          </a:solidFill>
                          <a:latin typeface="Cambria Math" panose="02040503050406030204" pitchFamily="18" charset="0"/>
                        </a:rPr>
                        <m:t>: </m:t>
                      </m:r>
                      <m:r>
                        <a:rPr lang="en-GB" sz="1400" i="1">
                          <a:solidFill>
                            <a:srgbClr val="FF0000"/>
                          </a:solidFill>
                          <a:latin typeface="Cambria Math" panose="02040503050406030204" pitchFamily="18" charset="0"/>
                          <a:ea typeface="Cambria Math" panose="02040503050406030204" pitchFamily="18" charset="0"/>
                        </a:rPr>
                        <m:t>𝜇</m:t>
                      </m:r>
                      <m:r>
                        <a:rPr lang="en-GB" sz="1400" i="1">
                          <a:solidFill>
                            <a:srgbClr val="FF0000"/>
                          </a:solidFill>
                          <a:latin typeface="Cambria Math" panose="02040503050406030204" pitchFamily="18" charset="0"/>
                          <a:ea typeface="Cambria Math" panose="02040503050406030204" pitchFamily="18" charset="0"/>
                        </a:rPr>
                        <m:t>=60</m:t>
                      </m:r>
                    </m:oMath>
                  </m:oMathPara>
                </a14:m>
                <a:endParaRPr lang="en-GB" sz="1400" dirty="0">
                  <a:solidFill>
                    <a:srgbClr val="FF0000"/>
                  </a:solidFill>
                  <a:latin typeface="Candara" panose="020E0502030303020204" pitchFamily="34" charset="0"/>
                </a:endParaRPr>
              </a:p>
              <a:p>
                <a:pPr/>
                <a14:m>
                  <m:oMathPara xmlns:m="http://schemas.openxmlformats.org/officeDocument/2006/math">
                    <m:oMathParaPr>
                      <m:jc m:val="left"/>
                    </m:oMathParaPr>
                    <m:oMath xmlns:m="http://schemas.openxmlformats.org/officeDocument/2006/math">
                      <m:sSub>
                        <m:sSubPr>
                          <m:ctrlPr>
                            <a:rPr lang="en-GB" sz="1400" i="1">
                              <a:solidFill>
                                <a:srgbClr val="FF0000"/>
                              </a:solidFill>
                              <a:latin typeface="Cambria Math" panose="02040503050406030204" pitchFamily="18" charset="0"/>
                            </a:rPr>
                          </m:ctrlPr>
                        </m:sSubPr>
                        <m:e>
                          <m:r>
                            <a:rPr lang="en-GB" sz="1400" i="1">
                              <a:solidFill>
                                <a:srgbClr val="FF0000"/>
                              </a:solidFill>
                              <a:latin typeface="Cambria Math" panose="02040503050406030204" pitchFamily="18" charset="0"/>
                            </a:rPr>
                            <m:t>𝐻</m:t>
                          </m:r>
                        </m:e>
                        <m:sub>
                          <m:r>
                            <a:rPr lang="en-GB" sz="1400" i="1">
                              <a:solidFill>
                                <a:srgbClr val="FF0000"/>
                              </a:solidFill>
                              <a:latin typeface="Cambria Math" panose="02040503050406030204" pitchFamily="18" charset="0"/>
                            </a:rPr>
                            <m:t>1</m:t>
                          </m:r>
                        </m:sub>
                      </m:sSub>
                      <m:r>
                        <a:rPr lang="en-GB" sz="1400" i="1">
                          <a:solidFill>
                            <a:srgbClr val="FF0000"/>
                          </a:solidFill>
                          <a:latin typeface="Cambria Math" panose="02040503050406030204" pitchFamily="18" charset="0"/>
                        </a:rPr>
                        <m:t>: </m:t>
                      </m:r>
                      <m:r>
                        <a:rPr lang="en-GB" sz="1400" i="1">
                          <a:solidFill>
                            <a:srgbClr val="FF0000"/>
                          </a:solidFill>
                          <a:latin typeface="Cambria Math" panose="02040503050406030204" pitchFamily="18" charset="0"/>
                          <a:ea typeface="Cambria Math" panose="02040503050406030204" pitchFamily="18" charset="0"/>
                        </a:rPr>
                        <m:t>𝜇</m:t>
                      </m:r>
                      <m:r>
                        <a:rPr lang="en-GB" sz="1400" b="0" i="1" smtClean="0">
                          <a:solidFill>
                            <a:srgbClr val="FF0000"/>
                          </a:solidFill>
                          <a:latin typeface="Cambria Math" panose="02040503050406030204" pitchFamily="18" charset="0"/>
                          <a:ea typeface="Cambria Math" panose="02040503050406030204" pitchFamily="18" charset="0"/>
                        </a:rPr>
                        <m:t>&lt;6</m:t>
                      </m:r>
                      <m:r>
                        <a:rPr lang="en-GB" sz="1400" i="1">
                          <a:solidFill>
                            <a:srgbClr val="FF0000"/>
                          </a:solidFill>
                          <a:latin typeface="Cambria Math" panose="02040503050406030204" pitchFamily="18" charset="0"/>
                          <a:ea typeface="Cambria Math" panose="02040503050406030204" pitchFamily="18" charset="0"/>
                        </a:rPr>
                        <m:t>0</m:t>
                      </m:r>
                    </m:oMath>
                  </m:oMathPara>
                </a14:m>
                <a:endParaRPr lang="en-GB" sz="1400" dirty="0">
                  <a:solidFill>
                    <a:srgbClr val="FF0000"/>
                  </a:solidFill>
                  <a:latin typeface="Candara" panose="020E0502030303020204" pitchFamily="34" charset="0"/>
                </a:endParaRPr>
              </a:p>
              <a:p>
                <a:r>
                  <a:rPr lang="en-GB" sz="1400" dirty="0">
                    <a:solidFill>
                      <a:srgbClr val="FF0000"/>
                    </a:solidFill>
                    <a:latin typeface="Candara" panose="020E0502030303020204" pitchFamily="34" charset="0"/>
                  </a:rPr>
                  <a:t>Assume </a:t>
                </a:r>
                <a14:m>
                  <m:oMath xmlns:m="http://schemas.openxmlformats.org/officeDocument/2006/math">
                    <m:sSub>
                      <m:sSubPr>
                        <m:ctrlPr>
                          <a:rPr lang="en-GB" sz="1400" i="1">
                            <a:solidFill>
                              <a:srgbClr val="FF0000"/>
                            </a:solidFill>
                            <a:latin typeface="Cambria Math" panose="02040503050406030204" pitchFamily="18" charset="0"/>
                          </a:rPr>
                        </m:ctrlPr>
                      </m:sSubPr>
                      <m:e>
                        <m:r>
                          <a:rPr lang="en-GB" sz="1400" i="1">
                            <a:solidFill>
                              <a:srgbClr val="FF0000"/>
                            </a:solidFill>
                            <a:latin typeface="Cambria Math" panose="02040503050406030204" pitchFamily="18" charset="0"/>
                          </a:rPr>
                          <m:t>𝐻</m:t>
                        </m:r>
                      </m:e>
                      <m:sub>
                        <m:r>
                          <a:rPr lang="en-GB" sz="1400" i="1">
                            <a:solidFill>
                              <a:srgbClr val="FF0000"/>
                            </a:solidFill>
                            <a:latin typeface="Cambria Math" panose="02040503050406030204" pitchFamily="18" charset="0"/>
                          </a:rPr>
                          <m:t>0</m:t>
                        </m:r>
                      </m:sub>
                    </m:sSub>
                  </m:oMath>
                </a14:m>
                <a:r>
                  <a:rPr lang="en-GB" sz="1400" dirty="0">
                    <a:solidFill>
                      <a:srgbClr val="FF0000"/>
                    </a:solidFill>
                    <a:latin typeface="Candara" panose="020E0502030303020204" pitchFamily="34" charset="0"/>
                  </a:rPr>
                  <a:t> true: </a:t>
                </a:r>
                <a14:m>
                  <m:oMath xmlns:m="http://schemas.openxmlformats.org/officeDocument/2006/math">
                    <m:r>
                      <a:rPr lang="en-GB" sz="1400" i="1">
                        <a:solidFill>
                          <a:srgbClr val="FF0000"/>
                        </a:solidFill>
                        <a:latin typeface="Cambria Math" panose="02040503050406030204" pitchFamily="18" charset="0"/>
                      </a:rPr>
                      <m:t>𝑋</m:t>
                    </m:r>
                    <m:r>
                      <a:rPr lang="en-GB" sz="1400" i="1">
                        <a:solidFill>
                          <a:srgbClr val="FF0000"/>
                        </a:solidFill>
                        <a:latin typeface="Cambria Math" panose="02040503050406030204" pitchFamily="18" charset="0"/>
                        <a:ea typeface="Cambria Math" panose="02040503050406030204" pitchFamily="18" charset="0"/>
                      </a:rPr>
                      <m:t>~</m:t>
                    </m:r>
                    <m:r>
                      <a:rPr lang="en-GB" sz="1400" i="1">
                        <a:solidFill>
                          <a:srgbClr val="FF0000"/>
                        </a:solidFill>
                        <a:latin typeface="Cambria Math" panose="02040503050406030204" pitchFamily="18" charset="0"/>
                        <a:ea typeface="Cambria Math" panose="02040503050406030204" pitchFamily="18" charset="0"/>
                      </a:rPr>
                      <m:t>𝑁</m:t>
                    </m:r>
                    <m:d>
                      <m:dPr>
                        <m:ctrlPr>
                          <a:rPr lang="en-GB" sz="1400" i="1">
                            <a:solidFill>
                              <a:srgbClr val="FF0000"/>
                            </a:solidFill>
                            <a:latin typeface="Cambria Math" panose="02040503050406030204" pitchFamily="18" charset="0"/>
                            <a:ea typeface="Cambria Math" panose="02040503050406030204" pitchFamily="18" charset="0"/>
                          </a:rPr>
                        </m:ctrlPr>
                      </m:dPr>
                      <m:e>
                        <m:sSup>
                          <m:sSupPr>
                            <m:ctrlPr>
                              <a:rPr lang="en-GB" sz="1400" i="1">
                                <a:solidFill>
                                  <a:srgbClr val="FF0000"/>
                                </a:solidFill>
                                <a:latin typeface="Cambria Math" panose="02040503050406030204" pitchFamily="18" charset="0"/>
                                <a:ea typeface="Cambria Math" panose="02040503050406030204" pitchFamily="18" charset="0"/>
                              </a:rPr>
                            </m:ctrlPr>
                          </m:sSupPr>
                          <m:e>
                            <m:r>
                              <a:rPr lang="en-GB" sz="1400" b="0" i="1" smtClean="0">
                                <a:solidFill>
                                  <a:srgbClr val="FF0000"/>
                                </a:solidFill>
                                <a:latin typeface="Cambria Math" panose="02040503050406030204" pitchFamily="18" charset="0"/>
                                <a:ea typeface="Cambria Math" panose="02040503050406030204" pitchFamily="18" charset="0"/>
                              </a:rPr>
                              <m:t>6</m:t>
                            </m:r>
                            <m:r>
                              <a:rPr lang="en-GB" sz="1400" i="1">
                                <a:solidFill>
                                  <a:srgbClr val="FF0000"/>
                                </a:solidFill>
                                <a:latin typeface="Cambria Math" panose="02040503050406030204" pitchFamily="18" charset="0"/>
                                <a:ea typeface="Cambria Math" panose="02040503050406030204" pitchFamily="18" charset="0"/>
                              </a:rPr>
                              <m:t>0,</m:t>
                            </m:r>
                            <m:r>
                              <a:rPr lang="en-GB" sz="1400" b="0" i="1" smtClean="0">
                                <a:solidFill>
                                  <a:srgbClr val="FF0000"/>
                                </a:solidFill>
                                <a:latin typeface="Cambria Math" panose="02040503050406030204" pitchFamily="18" charset="0"/>
                                <a:ea typeface="Cambria Math" panose="02040503050406030204" pitchFamily="18" charset="0"/>
                              </a:rPr>
                              <m:t>3</m:t>
                            </m:r>
                          </m:e>
                          <m:sup>
                            <m:r>
                              <a:rPr lang="en-GB" sz="1400" i="1">
                                <a:solidFill>
                                  <a:srgbClr val="FF0000"/>
                                </a:solidFill>
                                <a:latin typeface="Cambria Math" panose="02040503050406030204" pitchFamily="18" charset="0"/>
                                <a:ea typeface="Cambria Math" panose="02040503050406030204" pitchFamily="18" charset="0"/>
                              </a:rPr>
                              <m:t>2</m:t>
                            </m:r>
                          </m:sup>
                        </m:sSup>
                        <m:r>
                          <a:rPr lang="en-GB" sz="1400" i="1">
                            <a:solidFill>
                              <a:srgbClr val="FF0000"/>
                            </a:solidFill>
                            <a:latin typeface="Cambria Math" panose="02040503050406030204" pitchFamily="18" charset="0"/>
                            <a:ea typeface="Cambria Math" panose="02040503050406030204" pitchFamily="18" charset="0"/>
                          </a:rPr>
                          <m:t> </m:t>
                        </m:r>
                      </m:e>
                    </m:d>
                  </m:oMath>
                </a14:m>
                <a:endParaRPr lang="en-GB" sz="1400" dirty="0">
                  <a:solidFill>
                    <a:srgbClr val="FF0000"/>
                  </a:solidFill>
                  <a:latin typeface="Candara" panose="020E0502030303020204" pitchFamily="34" charset="0"/>
                  <a:ea typeface="Cambria Math" panose="02040503050406030204" pitchFamily="18" charset="0"/>
                </a:endParaRPr>
              </a:p>
              <a:p>
                <a:r>
                  <a:rPr lang="en-GB" sz="1400" dirty="0">
                    <a:solidFill>
                      <a:srgbClr val="FF0000"/>
                    </a:solidFill>
                    <a:latin typeface="Candara" panose="020E0502030303020204" pitchFamily="34" charset="0"/>
                  </a:rPr>
                  <a:t>                               </a:t>
                </a:r>
                <a14:m>
                  <m:oMath xmlns:m="http://schemas.openxmlformats.org/officeDocument/2006/math">
                    <m:acc>
                      <m:accPr>
                        <m:chr m:val="̅"/>
                        <m:ctrlPr>
                          <a:rPr lang="en-GB" sz="1400" i="1">
                            <a:solidFill>
                              <a:srgbClr val="FF0000"/>
                            </a:solidFill>
                            <a:latin typeface="Cambria Math" panose="02040503050406030204" pitchFamily="18" charset="0"/>
                          </a:rPr>
                        </m:ctrlPr>
                      </m:accPr>
                      <m:e>
                        <m:r>
                          <a:rPr lang="en-GB" sz="1400" i="1">
                            <a:solidFill>
                              <a:srgbClr val="FF0000"/>
                            </a:solidFill>
                            <a:latin typeface="Cambria Math" panose="02040503050406030204" pitchFamily="18" charset="0"/>
                          </a:rPr>
                          <m:t>𝑋</m:t>
                        </m:r>
                      </m:e>
                    </m:acc>
                    <m:r>
                      <a:rPr lang="en-GB" sz="1400" i="1">
                        <a:solidFill>
                          <a:srgbClr val="FF0000"/>
                        </a:solidFill>
                        <a:latin typeface="Cambria Math" panose="02040503050406030204" pitchFamily="18" charset="0"/>
                        <a:ea typeface="Cambria Math" panose="02040503050406030204" pitchFamily="18" charset="0"/>
                      </a:rPr>
                      <m:t>~</m:t>
                    </m:r>
                    <m:r>
                      <a:rPr lang="en-GB" sz="1400" i="1">
                        <a:solidFill>
                          <a:srgbClr val="FF0000"/>
                        </a:solidFill>
                        <a:latin typeface="Cambria Math" panose="02040503050406030204" pitchFamily="18" charset="0"/>
                        <a:ea typeface="Cambria Math" panose="02040503050406030204" pitchFamily="18" charset="0"/>
                      </a:rPr>
                      <m:t>𝑁</m:t>
                    </m:r>
                    <m:r>
                      <a:rPr lang="en-GB" sz="1400" i="1">
                        <a:solidFill>
                          <a:srgbClr val="FF0000"/>
                        </a:solidFill>
                        <a:latin typeface="Cambria Math" panose="02040503050406030204" pitchFamily="18" charset="0"/>
                        <a:ea typeface="Cambria Math" panose="02040503050406030204" pitchFamily="18" charset="0"/>
                      </a:rPr>
                      <m:t>(60,</m:t>
                    </m:r>
                    <m:f>
                      <m:fPr>
                        <m:ctrlPr>
                          <a:rPr lang="en-GB" sz="1400" i="1">
                            <a:solidFill>
                              <a:srgbClr val="FF0000"/>
                            </a:solidFill>
                            <a:latin typeface="Cambria Math" panose="02040503050406030204" pitchFamily="18" charset="0"/>
                            <a:ea typeface="Cambria Math" panose="02040503050406030204" pitchFamily="18" charset="0"/>
                          </a:rPr>
                        </m:ctrlPr>
                      </m:fPr>
                      <m:num>
                        <m:sSup>
                          <m:sSupPr>
                            <m:ctrlPr>
                              <a:rPr lang="en-GB" sz="1400" i="1">
                                <a:solidFill>
                                  <a:srgbClr val="FF0000"/>
                                </a:solidFill>
                                <a:latin typeface="Cambria Math" panose="02040503050406030204" pitchFamily="18" charset="0"/>
                                <a:ea typeface="Cambria Math" panose="02040503050406030204" pitchFamily="18" charset="0"/>
                              </a:rPr>
                            </m:ctrlPr>
                          </m:sSupPr>
                          <m:e>
                            <m:r>
                              <a:rPr lang="en-GB" sz="1400" b="0" i="1" smtClean="0">
                                <a:solidFill>
                                  <a:srgbClr val="FF0000"/>
                                </a:solidFill>
                                <a:latin typeface="Cambria Math" panose="02040503050406030204" pitchFamily="18" charset="0"/>
                                <a:ea typeface="Cambria Math" panose="02040503050406030204" pitchFamily="18" charset="0"/>
                              </a:rPr>
                              <m:t>3</m:t>
                            </m:r>
                          </m:e>
                          <m:sup>
                            <m:r>
                              <a:rPr lang="en-GB" sz="1400" i="1">
                                <a:solidFill>
                                  <a:srgbClr val="FF0000"/>
                                </a:solidFill>
                                <a:latin typeface="Cambria Math" panose="02040503050406030204" pitchFamily="18" charset="0"/>
                                <a:ea typeface="Cambria Math" panose="02040503050406030204" pitchFamily="18" charset="0"/>
                              </a:rPr>
                              <m:t>2</m:t>
                            </m:r>
                          </m:sup>
                        </m:sSup>
                      </m:num>
                      <m:den>
                        <m:r>
                          <a:rPr lang="en-GB" sz="1400" b="0" i="1" smtClean="0">
                            <a:solidFill>
                              <a:srgbClr val="FF0000"/>
                            </a:solidFill>
                            <a:latin typeface="Cambria Math" panose="02040503050406030204" pitchFamily="18" charset="0"/>
                            <a:ea typeface="Cambria Math" panose="02040503050406030204" pitchFamily="18" charset="0"/>
                          </a:rPr>
                          <m:t>16</m:t>
                        </m:r>
                      </m:den>
                    </m:f>
                    <m:r>
                      <a:rPr lang="en-GB" sz="1400" i="1">
                        <a:solidFill>
                          <a:srgbClr val="FF0000"/>
                        </a:solidFill>
                        <a:latin typeface="Cambria Math" panose="02040503050406030204" pitchFamily="18" charset="0"/>
                        <a:ea typeface="Cambria Math" panose="02040503050406030204" pitchFamily="18" charset="0"/>
                      </a:rPr>
                      <m:t>)</m:t>
                    </m:r>
                  </m:oMath>
                </a14:m>
                <a:endParaRPr lang="en-GB" sz="1400" dirty="0">
                  <a:solidFill>
                    <a:srgbClr val="FF0000"/>
                  </a:solidFill>
                  <a:latin typeface="Candara" panose="020E0502030303020204" pitchFamily="34" charset="0"/>
                </a:endParaRPr>
              </a:p>
              <a:p>
                <a:r>
                  <a:rPr lang="en-GB" sz="1400" dirty="0">
                    <a:solidFill>
                      <a:srgbClr val="FF0000"/>
                    </a:solidFill>
                    <a:latin typeface="Candara" panose="020E0502030303020204" pitchFamily="34" charset="0"/>
                  </a:rPr>
                  <a:t>                               </a:t>
                </a:r>
                <a14:m>
                  <m:oMath xmlns:m="http://schemas.openxmlformats.org/officeDocument/2006/math">
                    <m:acc>
                      <m:accPr>
                        <m:chr m:val="̅"/>
                        <m:ctrlPr>
                          <a:rPr lang="en-GB" sz="1400" i="1">
                            <a:solidFill>
                              <a:srgbClr val="FF0000"/>
                            </a:solidFill>
                            <a:latin typeface="Cambria Math" panose="02040503050406030204" pitchFamily="18" charset="0"/>
                          </a:rPr>
                        </m:ctrlPr>
                      </m:accPr>
                      <m:e>
                        <m:r>
                          <a:rPr lang="en-GB" sz="1400" i="1">
                            <a:solidFill>
                              <a:srgbClr val="FF0000"/>
                            </a:solidFill>
                            <a:latin typeface="Cambria Math" panose="02040503050406030204" pitchFamily="18" charset="0"/>
                          </a:rPr>
                          <m:t>𝑋</m:t>
                        </m:r>
                      </m:e>
                    </m:acc>
                    <m:r>
                      <a:rPr lang="en-GB" sz="1400" i="1">
                        <a:solidFill>
                          <a:srgbClr val="FF0000"/>
                        </a:solidFill>
                        <a:latin typeface="Cambria Math" panose="02040503050406030204" pitchFamily="18" charset="0"/>
                        <a:ea typeface="Cambria Math" panose="02040503050406030204" pitchFamily="18" charset="0"/>
                      </a:rPr>
                      <m:t>~</m:t>
                    </m:r>
                    <m:r>
                      <a:rPr lang="en-GB" sz="1400" i="1">
                        <a:solidFill>
                          <a:srgbClr val="FF0000"/>
                        </a:solidFill>
                        <a:latin typeface="Cambria Math" panose="02040503050406030204" pitchFamily="18" charset="0"/>
                        <a:ea typeface="Cambria Math" panose="02040503050406030204" pitchFamily="18" charset="0"/>
                      </a:rPr>
                      <m:t>𝑁</m:t>
                    </m:r>
                    <m:r>
                      <a:rPr lang="en-GB" sz="1400" i="1">
                        <a:solidFill>
                          <a:srgbClr val="FF0000"/>
                        </a:solidFill>
                        <a:latin typeface="Cambria Math" panose="02040503050406030204" pitchFamily="18" charset="0"/>
                        <a:ea typeface="Cambria Math" panose="02040503050406030204" pitchFamily="18" charset="0"/>
                      </a:rPr>
                      <m:t>(50,</m:t>
                    </m:r>
                    <m:sSup>
                      <m:sSupPr>
                        <m:ctrlPr>
                          <a:rPr lang="en-GB" sz="1400" i="1">
                            <a:solidFill>
                              <a:srgbClr val="FF0000"/>
                            </a:solidFill>
                            <a:latin typeface="Cambria Math" panose="02040503050406030204" pitchFamily="18" charset="0"/>
                            <a:ea typeface="Cambria Math" panose="02040503050406030204" pitchFamily="18" charset="0"/>
                          </a:rPr>
                        </m:ctrlPr>
                      </m:sSupPr>
                      <m:e>
                        <m:d>
                          <m:dPr>
                            <m:ctrlPr>
                              <a:rPr lang="en-GB" sz="1400" i="1">
                                <a:solidFill>
                                  <a:srgbClr val="FF0000"/>
                                </a:solidFill>
                                <a:latin typeface="Cambria Math" panose="02040503050406030204" pitchFamily="18" charset="0"/>
                                <a:ea typeface="Cambria Math" panose="02040503050406030204" pitchFamily="18" charset="0"/>
                              </a:rPr>
                            </m:ctrlPr>
                          </m:dPr>
                          <m:e>
                            <m:f>
                              <m:fPr>
                                <m:ctrlPr>
                                  <a:rPr lang="en-GB" sz="1400" b="0" i="1" smtClean="0">
                                    <a:solidFill>
                                      <a:srgbClr val="FF0000"/>
                                    </a:solidFill>
                                    <a:latin typeface="Cambria Math" panose="02040503050406030204" pitchFamily="18" charset="0"/>
                                    <a:ea typeface="Cambria Math" panose="02040503050406030204" pitchFamily="18" charset="0"/>
                                  </a:rPr>
                                </m:ctrlPr>
                              </m:fPr>
                              <m:num>
                                <m:r>
                                  <a:rPr lang="en-GB" sz="1400" b="0" i="1" smtClean="0">
                                    <a:solidFill>
                                      <a:srgbClr val="FF0000"/>
                                    </a:solidFill>
                                    <a:latin typeface="Cambria Math" panose="02040503050406030204" pitchFamily="18" charset="0"/>
                                    <a:ea typeface="Cambria Math" panose="02040503050406030204" pitchFamily="18" charset="0"/>
                                  </a:rPr>
                                  <m:t>3</m:t>
                                </m:r>
                              </m:num>
                              <m:den>
                                <m:r>
                                  <a:rPr lang="en-GB" sz="1400" b="0" i="1" smtClean="0">
                                    <a:solidFill>
                                      <a:srgbClr val="FF0000"/>
                                    </a:solidFill>
                                    <a:latin typeface="Cambria Math" panose="02040503050406030204" pitchFamily="18" charset="0"/>
                                    <a:ea typeface="Cambria Math" panose="02040503050406030204" pitchFamily="18" charset="0"/>
                                  </a:rPr>
                                  <m:t>4</m:t>
                                </m:r>
                              </m:den>
                            </m:f>
                          </m:e>
                        </m:d>
                      </m:e>
                      <m:sup>
                        <m:r>
                          <a:rPr lang="en-GB" sz="1400" i="1">
                            <a:solidFill>
                              <a:srgbClr val="FF0000"/>
                            </a:solidFill>
                            <a:latin typeface="Cambria Math" panose="02040503050406030204" pitchFamily="18" charset="0"/>
                            <a:ea typeface="Cambria Math" panose="02040503050406030204" pitchFamily="18" charset="0"/>
                          </a:rPr>
                          <m:t>2</m:t>
                        </m:r>
                      </m:sup>
                    </m:sSup>
                    <m:r>
                      <a:rPr lang="en-GB" sz="1400" i="1">
                        <a:solidFill>
                          <a:srgbClr val="FF0000"/>
                        </a:solidFill>
                        <a:latin typeface="Cambria Math" panose="02040503050406030204" pitchFamily="18" charset="0"/>
                        <a:ea typeface="Cambria Math" panose="02040503050406030204" pitchFamily="18" charset="0"/>
                      </a:rPr>
                      <m:t>)</m:t>
                    </m:r>
                  </m:oMath>
                </a14:m>
                <a:endParaRPr lang="en-GB" sz="1400" dirty="0">
                  <a:solidFill>
                    <a:srgbClr val="FF0000"/>
                  </a:solidFill>
                  <a:latin typeface="Candara" panose="020E0502030303020204" pitchFamily="34" charset="0"/>
                </a:endParaRPr>
              </a:p>
              <a:p>
                <a:r>
                  <a:rPr lang="en-GB" sz="1400" dirty="0">
                    <a:solidFill>
                      <a:srgbClr val="FF0000"/>
                    </a:solidFill>
                    <a:latin typeface="Candara" panose="020E0502030303020204" pitchFamily="34" charset="0"/>
                  </a:rPr>
                  <a:t>Reject </a:t>
                </a:r>
                <a14:m>
                  <m:oMath xmlns:m="http://schemas.openxmlformats.org/officeDocument/2006/math">
                    <m:sSub>
                      <m:sSubPr>
                        <m:ctrlPr>
                          <a:rPr lang="en-GB" sz="1400" i="1">
                            <a:solidFill>
                              <a:srgbClr val="FF0000"/>
                            </a:solidFill>
                            <a:latin typeface="Cambria Math" panose="02040503050406030204" pitchFamily="18" charset="0"/>
                          </a:rPr>
                        </m:ctrlPr>
                      </m:sSubPr>
                      <m:e>
                        <m:r>
                          <a:rPr lang="en-GB" sz="1400" i="1">
                            <a:solidFill>
                              <a:srgbClr val="FF0000"/>
                            </a:solidFill>
                            <a:latin typeface="Cambria Math" panose="02040503050406030204" pitchFamily="18" charset="0"/>
                          </a:rPr>
                          <m:t>𝐻</m:t>
                        </m:r>
                      </m:e>
                      <m:sub>
                        <m:r>
                          <a:rPr lang="en-GB" sz="1400" i="1">
                            <a:solidFill>
                              <a:srgbClr val="FF0000"/>
                            </a:solidFill>
                            <a:latin typeface="Cambria Math" panose="02040503050406030204" pitchFamily="18" charset="0"/>
                          </a:rPr>
                          <m:t>0</m:t>
                        </m:r>
                      </m:sub>
                    </m:sSub>
                  </m:oMath>
                </a14:m>
                <a:r>
                  <a:rPr lang="en-GB" sz="1400" dirty="0">
                    <a:solidFill>
                      <a:srgbClr val="FF0000"/>
                    </a:solidFill>
                    <a:latin typeface="Candara" panose="020E0502030303020204" pitchFamily="34" charset="0"/>
                  </a:rPr>
                  <a:t> if </a:t>
                </a:r>
                <a14:m>
                  <m:oMath xmlns:m="http://schemas.openxmlformats.org/officeDocument/2006/math">
                    <m:r>
                      <a:rPr lang="en-GB" sz="1400" i="1">
                        <a:solidFill>
                          <a:srgbClr val="FF0000"/>
                        </a:solidFill>
                        <a:latin typeface="Cambria Math" panose="02040503050406030204" pitchFamily="18" charset="0"/>
                      </a:rPr>
                      <m:t>𝑃</m:t>
                    </m:r>
                    <m:d>
                      <m:dPr>
                        <m:ctrlPr>
                          <a:rPr lang="en-GB" sz="1400" i="1">
                            <a:solidFill>
                              <a:srgbClr val="FF0000"/>
                            </a:solidFill>
                            <a:latin typeface="Cambria Math" panose="02040503050406030204" pitchFamily="18" charset="0"/>
                          </a:rPr>
                        </m:ctrlPr>
                      </m:dPr>
                      <m:e>
                        <m:acc>
                          <m:accPr>
                            <m:chr m:val="̅"/>
                            <m:ctrlPr>
                              <a:rPr lang="en-GB" sz="1400" i="1">
                                <a:solidFill>
                                  <a:srgbClr val="FF0000"/>
                                </a:solidFill>
                                <a:latin typeface="Cambria Math" panose="02040503050406030204" pitchFamily="18" charset="0"/>
                              </a:rPr>
                            </m:ctrlPr>
                          </m:accPr>
                          <m:e>
                            <m:r>
                              <a:rPr lang="en-GB" sz="1400" i="1">
                                <a:solidFill>
                                  <a:srgbClr val="FF0000"/>
                                </a:solidFill>
                                <a:latin typeface="Cambria Math" panose="02040503050406030204" pitchFamily="18" charset="0"/>
                              </a:rPr>
                              <m:t>𝑋</m:t>
                            </m:r>
                          </m:e>
                        </m:acc>
                        <m:r>
                          <a:rPr lang="en-GB" sz="1400" i="1">
                            <a:solidFill>
                              <a:srgbClr val="FF0000"/>
                            </a:solidFill>
                            <a:latin typeface="Cambria Math" panose="02040503050406030204" pitchFamily="18" charset="0"/>
                            <a:ea typeface="Cambria Math" panose="02040503050406030204" pitchFamily="18" charset="0"/>
                          </a:rPr>
                          <m:t>≤</m:t>
                        </m:r>
                        <m:r>
                          <a:rPr lang="en-GB" sz="1400" b="0" i="1" smtClean="0">
                            <a:solidFill>
                              <a:srgbClr val="FF0000"/>
                            </a:solidFill>
                            <a:latin typeface="Cambria Math" panose="02040503050406030204" pitchFamily="18" charset="0"/>
                          </a:rPr>
                          <m:t>59.1</m:t>
                        </m:r>
                      </m:e>
                    </m:d>
                    <m:r>
                      <a:rPr lang="en-GB" sz="1400" i="1">
                        <a:solidFill>
                          <a:srgbClr val="FF0000"/>
                        </a:solidFill>
                        <a:latin typeface="Cambria Math" panose="02040503050406030204" pitchFamily="18" charset="0"/>
                      </a:rPr>
                      <m:t>&lt;0.</m:t>
                    </m:r>
                    <m:r>
                      <a:rPr lang="en-GB" sz="1400" b="0" i="1" smtClean="0">
                        <a:solidFill>
                          <a:srgbClr val="FF0000"/>
                        </a:solidFill>
                        <a:latin typeface="Cambria Math" panose="02040503050406030204" pitchFamily="18" charset="0"/>
                      </a:rPr>
                      <m:t>05</m:t>
                    </m:r>
                  </m:oMath>
                </a14:m>
                <a:endParaRPr lang="en-GB" sz="1400" dirty="0">
                  <a:solidFill>
                    <a:srgbClr val="FF0000"/>
                  </a:solidFill>
                  <a:latin typeface="Candara" panose="020E0502030303020204" pitchFamily="34" charset="0"/>
                </a:endParaRPr>
              </a:p>
              <a:p>
                <a:pPr/>
                <a14:m>
                  <m:oMathPara xmlns:m="http://schemas.openxmlformats.org/officeDocument/2006/math">
                    <m:oMathParaPr>
                      <m:jc m:val="left"/>
                    </m:oMathParaPr>
                    <m:oMath xmlns:m="http://schemas.openxmlformats.org/officeDocument/2006/math">
                      <m:r>
                        <a:rPr lang="en-GB" sz="1400" i="1">
                          <a:solidFill>
                            <a:srgbClr val="FF0000"/>
                          </a:solidFill>
                          <a:latin typeface="Cambria Math" panose="02040503050406030204" pitchFamily="18" charset="0"/>
                        </a:rPr>
                        <m:t>𝑃</m:t>
                      </m:r>
                      <m:d>
                        <m:dPr>
                          <m:ctrlPr>
                            <a:rPr lang="en-GB" sz="1400" i="1">
                              <a:solidFill>
                                <a:srgbClr val="FF0000"/>
                              </a:solidFill>
                              <a:latin typeface="Cambria Math" panose="02040503050406030204" pitchFamily="18" charset="0"/>
                            </a:rPr>
                          </m:ctrlPr>
                        </m:dPr>
                        <m:e>
                          <m:acc>
                            <m:accPr>
                              <m:chr m:val="̅"/>
                              <m:ctrlPr>
                                <a:rPr lang="en-GB" sz="1400" i="1">
                                  <a:solidFill>
                                    <a:srgbClr val="FF0000"/>
                                  </a:solidFill>
                                  <a:latin typeface="Cambria Math" panose="02040503050406030204" pitchFamily="18" charset="0"/>
                                </a:rPr>
                              </m:ctrlPr>
                            </m:accPr>
                            <m:e>
                              <m:r>
                                <a:rPr lang="en-GB" sz="1400" i="1">
                                  <a:solidFill>
                                    <a:srgbClr val="FF0000"/>
                                  </a:solidFill>
                                  <a:latin typeface="Cambria Math" panose="02040503050406030204" pitchFamily="18" charset="0"/>
                                </a:rPr>
                                <m:t>𝑋</m:t>
                              </m:r>
                            </m:e>
                          </m:acc>
                          <m:r>
                            <a:rPr lang="en-GB" sz="1400" i="1">
                              <a:solidFill>
                                <a:srgbClr val="FF0000"/>
                              </a:solidFill>
                              <a:latin typeface="Cambria Math" panose="02040503050406030204" pitchFamily="18" charset="0"/>
                              <a:ea typeface="Cambria Math" panose="02040503050406030204" pitchFamily="18" charset="0"/>
                            </a:rPr>
                            <m:t>≥</m:t>
                          </m:r>
                          <m:r>
                            <a:rPr lang="en-GB" sz="1400" b="0" i="1" smtClean="0">
                              <a:solidFill>
                                <a:srgbClr val="FF0000"/>
                              </a:solidFill>
                              <a:latin typeface="Cambria Math" panose="02040503050406030204" pitchFamily="18" charset="0"/>
                            </a:rPr>
                            <m:t>59.1</m:t>
                          </m:r>
                        </m:e>
                      </m:d>
                      <m:r>
                        <a:rPr lang="en-GB" sz="1400" i="1">
                          <a:solidFill>
                            <a:srgbClr val="FF0000"/>
                          </a:solidFill>
                          <a:latin typeface="Cambria Math" panose="02040503050406030204" pitchFamily="18" charset="0"/>
                        </a:rPr>
                        <m:t>=0.</m:t>
                      </m:r>
                      <m:r>
                        <a:rPr lang="en-GB" sz="1400" b="0" i="1" smtClean="0">
                          <a:solidFill>
                            <a:srgbClr val="FF0000"/>
                          </a:solidFill>
                          <a:latin typeface="Cambria Math" panose="02040503050406030204" pitchFamily="18" charset="0"/>
                        </a:rPr>
                        <m:t>1151…</m:t>
                      </m:r>
                      <m:r>
                        <a:rPr lang="en-GB" sz="1400" i="1">
                          <a:solidFill>
                            <a:srgbClr val="FF0000"/>
                          </a:solidFill>
                          <a:latin typeface="Cambria Math" panose="02040503050406030204" pitchFamily="18" charset="0"/>
                          <a:ea typeface="Cambria Math" panose="02040503050406030204" pitchFamily="18" charset="0"/>
                        </a:rPr>
                        <m:t>≮</m:t>
                      </m:r>
                      <m:r>
                        <a:rPr lang="en-GB" sz="1400" b="0" i="1" smtClean="0">
                          <a:solidFill>
                            <a:srgbClr val="FF0000"/>
                          </a:solidFill>
                          <a:latin typeface="Cambria Math" panose="02040503050406030204" pitchFamily="18" charset="0"/>
                          <a:ea typeface="Cambria Math" panose="02040503050406030204" pitchFamily="18" charset="0"/>
                        </a:rPr>
                        <m:t>0.05</m:t>
                      </m:r>
                    </m:oMath>
                  </m:oMathPara>
                </a14:m>
                <a:endParaRPr lang="en-GB" sz="1400" dirty="0">
                  <a:solidFill>
                    <a:srgbClr val="FF0000"/>
                  </a:solidFill>
                  <a:latin typeface="Candara" panose="020E0502030303020204" pitchFamily="34" charset="0"/>
                </a:endParaRPr>
              </a:p>
              <a:p>
                <a:r>
                  <a:rPr lang="en-GB" sz="1400" dirty="0">
                    <a:solidFill>
                      <a:srgbClr val="FF0000"/>
                    </a:solidFill>
                    <a:latin typeface="Candara" panose="020E0502030303020204" pitchFamily="34" charset="0"/>
                  </a:rPr>
                  <a:t>The result is not significant.</a:t>
                </a:r>
              </a:p>
              <a:p>
                <a:r>
                  <a:rPr lang="en-GB" sz="1400" dirty="0">
                    <a:solidFill>
                      <a:srgbClr val="FF0000"/>
                    </a:solidFill>
                    <a:latin typeface="Candara" panose="020E0502030303020204" pitchFamily="34" charset="0"/>
                  </a:rPr>
                  <a:t>Insufficient evidence to reject </a:t>
                </a:r>
                <a14:m>
                  <m:oMath xmlns:m="http://schemas.openxmlformats.org/officeDocument/2006/math">
                    <m:sSub>
                      <m:sSubPr>
                        <m:ctrlPr>
                          <a:rPr lang="en-GB" sz="1400" i="1">
                            <a:solidFill>
                              <a:srgbClr val="FF0000"/>
                            </a:solidFill>
                            <a:latin typeface="Cambria Math" panose="02040503050406030204" pitchFamily="18" charset="0"/>
                          </a:rPr>
                        </m:ctrlPr>
                      </m:sSubPr>
                      <m:e>
                        <m:r>
                          <a:rPr lang="en-GB" sz="1400" i="1">
                            <a:solidFill>
                              <a:srgbClr val="FF0000"/>
                            </a:solidFill>
                            <a:latin typeface="Cambria Math" panose="02040503050406030204" pitchFamily="18" charset="0"/>
                          </a:rPr>
                          <m:t>𝐻</m:t>
                        </m:r>
                      </m:e>
                      <m:sub>
                        <m:r>
                          <a:rPr lang="en-GB" sz="1400" i="1">
                            <a:solidFill>
                              <a:srgbClr val="FF0000"/>
                            </a:solidFill>
                            <a:latin typeface="Cambria Math" panose="02040503050406030204" pitchFamily="18" charset="0"/>
                          </a:rPr>
                          <m:t>0</m:t>
                        </m:r>
                      </m:sub>
                    </m:sSub>
                  </m:oMath>
                </a14:m>
                <a:r>
                  <a:rPr lang="en-GB" sz="1400" dirty="0">
                    <a:solidFill>
                      <a:srgbClr val="FF0000"/>
                    </a:solidFill>
                    <a:latin typeface="Candara" panose="020E0502030303020204" pitchFamily="34" charset="0"/>
                  </a:rPr>
                  <a:t>.</a:t>
                </a:r>
              </a:p>
              <a:p>
                <a:r>
                  <a:rPr lang="en-GB" sz="1400" dirty="0">
                    <a:solidFill>
                      <a:srgbClr val="FF0000"/>
                    </a:solidFill>
                    <a:latin typeface="Candara" panose="020E0502030303020204" pitchFamily="34" charset="0"/>
                  </a:rPr>
                  <a:t>Insufficient evidence to suggest the company is overstating the mean amount of juice per carton.</a:t>
                </a: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66983" y="3522007"/>
                <a:ext cx="4572001" cy="2947858"/>
              </a:xfrm>
              <a:prstGeom prst="rect">
                <a:avLst/>
              </a:prstGeom>
              <a:blipFill>
                <a:blip r:embed="rId4"/>
                <a:stretch>
                  <a:fillRect l="-400" t="-414" b="-1242"/>
                </a:stretch>
              </a:blipFill>
            </p:spPr>
            <p:txBody>
              <a:bodyPr/>
              <a:lstStyle/>
              <a:p>
                <a:r>
                  <a:rPr lang="en-GB">
                    <a:noFill/>
                  </a:rPr>
                  <a:t> </a:t>
                </a:r>
              </a:p>
            </p:txBody>
          </p:sp>
        </mc:Fallback>
      </mc:AlternateContent>
    </p:spTree>
    <p:extLst>
      <p:ext uri="{BB962C8B-B14F-4D97-AF65-F5344CB8AC3E}">
        <p14:creationId xmlns:p14="http://schemas.microsoft.com/office/powerpoint/2010/main" val="270081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2.2) Conditional probability</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14965407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2292935"/>
              </a:xfrm>
              <a:prstGeom prst="rect">
                <a:avLst/>
              </a:prstGeom>
              <a:noFill/>
            </p:spPr>
            <p:txBody>
              <a:bodyPr wrap="square" rtlCol="0">
                <a:spAutoFit/>
              </a:bodyPr>
              <a:lstStyle/>
              <a:p>
                <a:r>
                  <a:rPr lang="en-GB" sz="1100" b="0" dirty="0">
                    <a:latin typeface="Candara" panose="020E0502030303020204" pitchFamily="34" charset="0"/>
                  </a:rPr>
                  <a:t>A machine products bolts of diameter </a:t>
                </a:r>
                <a14:m>
                  <m:oMath xmlns:m="http://schemas.openxmlformats.org/officeDocument/2006/math">
                    <m:r>
                      <a:rPr lang="en-GB" sz="1100" b="0" i="1" smtClean="0">
                        <a:latin typeface="Cambria Math" panose="02040503050406030204" pitchFamily="18" charset="0"/>
                      </a:rPr>
                      <m:t>𝐷</m:t>
                    </m:r>
                  </m:oMath>
                </a14:m>
                <a:r>
                  <a:rPr lang="en-GB" sz="1100" dirty="0">
                    <a:latin typeface="Candara" panose="020E0502030303020204" pitchFamily="34" charset="0"/>
                  </a:rPr>
                  <a:t> where </a:t>
                </a:r>
                <a14:m>
                  <m:oMath xmlns:m="http://schemas.openxmlformats.org/officeDocument/2006/math">
                    <m:r>
                      <a:rPr lang="en-GB" sz="1100" b="0" i="1" smtClean="0">
                        <a:latin typeface="Cambria Math" panose="02040503050406030204" pitchFamily="18" charset="0"/>
                      </a:rPr>
                      <m:t>𝐷</m:t>
                    </m:r>
                  </m:oMath>
                </a14:m>
                <a:r>
                  <a:rPr lang="en-GB" sz="1100" dirty="0">
                    <a:latin typeface="Candara" panose="020E0502030303020204" pitchFamily="34" charset="0"/>
                  </a:rPr>
                  <a:t> has a normal distribution with mean 0.580 cm and standard deviation 0.015 cm. The machine is serviced and after the service a random sample of 50 bolts from the next production run is taken to see if the mean diameter of the bolts has changed from 0.580 cm. The distribution of the diameters of bolts after the service is still normal with a standard deviation of 0.015 cm.</a:t>
                </a:r>
              </a:p>
              <a:p>
                <a:endParaRPr lang="en-GB" sz="1100" dirty="0">
                  <a:latin typeface="Candara" panose="020E0502030303020204" pitchFamily="34" charset="0"/>
                </a:endParaRPr>
              </a:p>
              <a:p>
                <a:pPr marL="342900" indent="-342900">
                  <a:buAutoNum type="alphaLcParenBoth"/>
                </a:pPr>
                <a:r>
                  <a:rPr lang="en-GB" sz="1100" dirty="0">
                    <a:latin typeface="Candara" panose="020E0502030303020204" pitchFamily="34" charset="0"/>
                  </a:rPr>
                  <a:t>Find, at the 1% level, the critical region for this test, stating your hypotheses clearly.</a:t>
                </a:r>
              </a:p>
              <a:p>
                <a:pPr marL="342900" indent="-342900">
                  <a:buAutoNum type="alphaLcParenBoth"/>
                </a:pPr>
                <a:endParaRPr lang="en-GB" sz="1100" dirty="0">
                  <a:latin typeface="Candara" panose="020E0502030303020204" pitchFamily="34" charset="0"/>
                </a:endParaRPr>
              </a:p>
              <a:p>
                <a:r>
                  <a:rPr lang="en-GB" sz="1100" dirty="0">
                    <a:latin typeface="Candara" panose="020E0502030303020204" pitchFamily="34" charset="0"/>
                  </a:rPr>
                  <a:t>The mean diameter of the sample of 50 bolts is calculated to be 0.587 cm.</a:t>
                </a:r>
              </a:p>
              <a:p>
                <a:endParaRPr lang="en-GB" sz="1100" dirty="0">
                  <a:latin typeface="Candara" panose="020E0502030303020204" pitchFamily="34" charset="0"/>
                </a:endParaRPr>
              </a:p>
              <a:p>
                <a:r>
                  <a:rPr lang="en-GB" sz="1100" dirty="0">
                    <a:latin typeface="Candara" panose="020E0502030303020204" pitchFamily="34" charset="0"/>
                  </a:rPr>
                  <a:t>(b) Comment on this observation in light of the critical region.</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2292935"/>
              </a:xfrm>
              <a:prstGeom prst="rect">
                <a:avLst/>
              </a:prstGeom>
              <a:blipFill>
                <a:blip r:embed="rId2"/>
                <a:stretch>
                  <a:fillRect r="-533" b="-7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2292935"/>
              </a:xfrm>
              <a:prstGeom prst="rect">
                <a:avLst/>
              </a:prstGeom>
              <a:noFill/>
            </p:spPr>
            <p:txBody>
              <a:bodyPr wrap="square" rtlCol="0">
                <a:spAutoFit/>
              </a:bodyPr>
              <a:lstStyle/>
              <a:p>
                <a:r>
                  <a:rPr lang="en-GB" sz="1100" dirty="0">
                    <a:latin typeface="Candara" panose="020E0502030303020204" pitchFamily="34" charset="0"/>
                  </a:rPr>
                  <a:t>A machine products bolts of diameter </a:t>
                </a:r>
                <a14:m>
                  <m:oMath xmlns:m="http://schemas.openxmlformats.org/officeDocument/2006/math">
                    <m:r>
                      <a:rPr lang="en-GB" sz="1100" i="1">
                        <a:latin typeface="Cambria Math" panose="02040503050406030204" pitchFamily="18" charset="0"/>
                      </a:rPr>
                      <m:t>𝐷</m:t>
                    </m:r>
                  </m:oMath>
                </a14:m>
                <a:r>
                  <a:rPr lang="en-GB" sz="1100" dirty="0">
                    <a:latin typeface="Candara" panose="020E0502030303020204" pitchFamily="34" charset="0"/>
                  </a:rPr>
                  <a:t> where </a:t>
                </a:r>
                <a14:m>
                  <m:oMath xmlns:m="http://schemas.openxmlformats.org/officeDocument/2006/math">
                    <m:r>
                      <a:rPr lang="en-GB" sz="1100" i="1">
                        <a:latin typeface="Cambria Math" panose="02040503050406030204" pitchFamily="18" charset="0"/>
                      </a:rPr>
                      <m:t>𝐷</m:t>
                    </m:r>
                  </m:oMath>
                </a14:m>
                <a:r>
                  <a:rPr lang="en-GB" sz="1100" dirty="0">
                    <a:latin typeface="Candara" panose="020E0502030303020204" pitchFamily="34" charset="0"/>
                  </a:rPr>
                  <a:t> has a normal distribution with mean 0.580 cm and standard deviation 0.015 cm. The machine is serviced and after the service a random sample of 50 bolts from the next production run is taken to see if the mean diameter of the bolts has changed from 0.580 cm. The distribution of the diameters of bolts after the service is still normal with a standard deviation of 0.015 cm.</a:t>
                </a:r>
              </a:p>
              <a:p>
                <a:endParaRPr lang="en-GB" sz="1100" dirty="0">
                  <a:latin typeface="Candara" panose="020E0502030303020204" pitchFamily="34" charset="0"/>
                </a:endParaRPr>
              </a:p>
              <a:p>
                <a:pPr marL="342900" indent="-342900">
                  <a:buAutoNum type="alphaLcParenBoth"/>
                </a:pPr>
                <a:r>
                  <a:rPr lang="en-GB" sz="1100" dirty="0">
                    <a:latin typeface="Candara" panose="020E0502030303020204" pitchFamily="34" charset="0"/>
                  </a:rPr>
                  <a:t>Find, at the 1% level, the critical region for this test, stating your hypotheses clearly.</a:t>
                </a:r>
              </a:p>
              <a:p>
                <a:pPr marL="342900" indent="-342900">
                  <a:buAutoNum type="alphaLcParenBoth"/>
                </a:pPr>
                <a:endParaRPr lang="en-GB" sz="1100" dirty="0">
                  <a:latin typeface="Candara" panose="020E0502030303020204" pitchFamily="34" charset="0"/>
                </a:endParaRPr>
              </a:p>
              <a:p>
                <a:r>
                  <a:rPr lang="en-GB" sz="1100" dirty="0">
                    <a:latin typeface="Candara" panose="020E0502030303020204" pitchFamily="34" charset="0"/>
                  </a:rPr>
                  <a:t>The mean diameter of the sample of 50 bolts is calculated to be 0.587 cm.</a:t>
                </a:r>
              </a:p>
              <a:p>
                <a:endParaRPr lang="en-GB" sz="1100" dirty="0">
                  <a:latin typeface="Candara" panose="020E0502030303020204" pitchFamily="34" charset="0"/>
                </a:endParaRPr>
              </a:p>
              <a:p>
                <a:r>
                  <a:rPr lang="en-GB" sz="1100" dirty="0">
                    <a:latin typeface="Candara" panose="020E0502030303020204" pitchFamily="34" charset="0"/>
                  </a:rPr>
                  <a:t>(b) Comment on this observation in light of the critical region.</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2292935"/>
              </a:xfrm>
              <a:prstGeom prst="rect">
                <a:avLst/>
              </a:prstGeom>
              <a:blipFill>
                <a:blip r:embed="rId3"/>
                <a:stretch>
                  <a:fillRect r="-400" b="-7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66983" y="2728068"/>
                <a:ext cx="4572001" cy="3741794"/>
              </a:xfrm>
              <a:prstGeom prst="rect">
                <a:avLst/>
              </a:prstGeom>
            </p:spPr>
            <p:txBody>
              <a:bodyPr wrap="square">
                <a:spAutoFit/>
              </a:bodyPr>
              <a:lstStyle/>
              <a:p>
                <a:r>
                  <a:rPr lang="en-GB" sz="1200" dirty="0">
                    <a:solidFill>
                      <a:srgbClr val="FF0000"/>
                    </a:solidFill>
                    <a:latin typeface="Candara" panose="020E0502030303020204" pitchFamily="34" charset="0"/>
                  </a:rPr>
                  <a:t>a) </a:t>
                </a:r>
                <a14:m>
                  <m:oMath xmlns:m="http://schemas.openxmlformats.org/officeDocument/2006/math">
                    <m:sSub>
                      <m:sSubPr>
                        <m:ctrlPr>
                          <a:rPr lang="en-GB" sz="1200" i="1" smtClean="0">
                            <a:solidFill>
                              <a:srgbClr val="FF0000"/>
                            </a:solidFill>
                            <a:latin typeface="Cambria Math" panose="02040503050406030204" pitchFamily="18" charset="0"/>
                          </a:rPr>
                        </m:ctrlPr>
                      </m:sSubPr>
                      <m:e>
                        <m:r>
                          <a:rPr lang="en-GB" sz="1200" i="1">
                            <a:solidFill>
                              <a:srgbClr val="FF0000"/>
                            </a:solidFill>
                            <a:latin typeface="Cambria Math" panose="02040503050406030204" pitchFamily="18" charset="0"/>
                          </a:rPr>
                          <m:t>𝐻</m:t>
                        </m:r>
                      </m:e>
                      <m:sub>
                        <m:r>
                          <a:rPr lang="en-GB" sz="1200" i="1">
                            <a:solidFill>
                              <a:srgbClr val="FF0000"/>
                            </a:solidFill>
                            <a:latin typeface="Cambria Math" panose="02040503050406030204" pitchFamily="18" charset="0"/>
                          </a:rPr>
                          <m:t>0</m:t>
                        </m:r>
                      </m:sub>
                    </m:sSub>
                    <m:r>
                      <a:rPr lang="en-GB" sz="1200" i="1">
                        <a:solidFill>
                          <a:srgbClr val="FF0000"/>
                        </a:solidFill>
                        <a:latin typeface="Cambria Math" panose="02040503050406030204" pitchFamily="18" charset="0"/>
                      </a:rPr>
                      <m:t>:</m:t>
                    </m:r>
                    <m:r>
                      <a:rPr lang="en-GB" sz="1200" i="1">
                        <a:solidFill>
                          <a:srgbClr val="FF0000"/>
                        </a:solidFill>
                        <a:latin typeface="Cambria Math" panose="02040503050406030204" pitchFamily="18" charset="0"/>
                      </a:rPr>
                      <m:t>𝜇</m:t>
                    </m:r>
                    <m:r>
                      <a:rPr lang="en-GB" sz="1200" i="1">
                        <a:solidFill>
                          <a:srgbClr val="FF0000"/>
                        </a:solidFill>
                        <a:latin typeface="Cambria Math" panose="02040503050406030204" pitchFamily="18" charset="0"/>
                      </a:rPr>
                      <m:t>=0.580</m:t>
                    </m:r>
                  </m:oMath>
                </a14:m>
                <a:endParaRPr lang="en-GB" sz="1200" i="1" dirty="0">
                  <a:solidFill>
                    <a:srgbClr val="FF0000"/>
                  </a:solidFill>
                  <a:latin typeface="Cambria Math" panose="02040503050406030204" pitchFamily="18" charset="0"/>
                </a:endParaRPr>
              </a:p>
              <a:p>
                <a:r>
                  <a:rPr lang="en-GB" sz="1200" dirty="0">
                    <a:solidFill>
                      <a:srgbClr val="FF0000"/>
                    </a:solidFill>
                    <a:latin typeface="Candara" panose="020E0502030303020204" pitchFamily="34" charset="0"/>
                  </a:rPr>
                  <a:t>     </a:t>
                </a:r>
                <a14:m>
                  <m:oMath xmlns:m="http://schemas.openxmlformats.org/officeDocument/2006/math">
                    <m:sSub>
                      <m:sSubPr>
                        <m:ctrlPr>
                          <a:rPr lang="en-GB" sz="1200" i="1">
                            <a:solidFill>
                              <a:srgbClr val="FF0000"/>
                            </a:solidFill>
                            <a:latin typeface="Cambria Math" panose="02040503050406030204" pitchFamily="18" charset="0"/>
                          </a:rPr>
                        </m:ctrlPr>
                      </m:sSubPr>
                      <m:e>
                        <m:r>
                          <a:rPr lang="en-GB" sz="1200" i="1">
                            <a:solidFill>
                              <a:srgbClr val="FF0000"/>
                            </a:solidFill>
                            <a:latin typeface="Cambria Math" panose="02040503050406030204" pitchFamily="18" charset="0"/>
                          </a:rPr>
                          <m:t>𝐻</m:t>
                        </m:r>
                      </m:e>
                      <m:sub>
                        <m:r>
                          <a:rPr lang="en-GB" sz="1200" i="1">
                            <a:solidFill>
                              <a:srgbClr val="FF0000"/>
                            </a:solidFill>
                            <a:latin typeface="Cambria Math" panose="02040503050406030204" pitchFamily="18" charset="0"/>
                          </a:rPr>
                          <m:t>1</m:t>
                        </m:r>
                      </m:sub>
                    </m:sSub>
                    <m:r>
                      <a:rPr lang="en-GB" sz="1200" i="1">
                        <a:solidFill>
                          <a:srgbClr val="FF0000"/>
                        </a:solidFill>
                        <a:latin typeface="Cambria Math" panose="02040503050406030204" pitchFamily="18" charset="0"/>
                      </a:rPr>
                      <m:t>:</m:t>
                    </m:r>
                    <m:r>
                      <a:rPr lang="en-GB" sz="1200" i="1">
                        <a:solidFill>
                          <a:srgbClr val="FF0000"/>
                        </a:solidFill>
                        <a:latin typeface="Cambria Math" panose="02040503050406030204" pitchFamily="18" charset="0"/>
                      </a:rPr>
                      <m:t>𝜇</m:t>
                    </m:r>
                    <m:r>
                      <a:rPr lang="en-GB" sz="1200" i="1">
                        <a:solidFill>
                          <a:srgbClr val="FF0000"/>
                        </a:solidFill>
                        <a:latin typeface="Cambria Math" panose="02040503050406030204" pitchFamily="18" charset="0"/>
                      </a:rPr>
                      <m:t>≠0.580</m:t>
                    </m:r>
                  </m:oMath>
                </a14:m>
                <a:endParaRPr lang="en-GB" sz="1200" dirty="0">
                  <a:solidFill>
                    <a:srgbClr val="FF0000"/>
                  </a:solidFill>
                  <a:latin typeface="Candara" panose="020E0502030303020204" pitchFamily="34" charset="0"/>
                </a:endParaRPr>
              </a:p>
              <a:p>
                <a:r>
                  <a:rPr lang="en-GB" sz="1200" dirty="0">
                    <a:solidFill>
                      <a:srgbClr val="FF0000"/>
                    </a:solidFill>
                    <a:latin typeface="Candara" panose="020E0502030303020204" pitchFamily="34" charset="0"/>
                  </a:rPr>
                  <a:t>Assume </a:t>
                </a:r>
                <a14:m>
                  <m:oMath xmlns:m="http://schemas.openxmlformats.org/officeDocument/2006/math">
                    <m:sSub>
                      <m:sSubPr>
                        <m:ctrlPr>
                          <a:rPr lang="en-GB" sz="1200" i="1">
                            <a:solidFill>
                              <a:srgbClr val="FF0000"/>
                            </a:solidFill>
                            <a:latin typeface="Cambria Math" panose="02040503050406030204" pitchFamily="18" charset="0"/>
                          </a:rPr>
                        </m:ctrlPr>
                      </m:sSubPr>
                      <m:e>
                        <m:r>
                          <a:rPr lang="en-GB" sz="1200" i="1">
                            <a:solidFill>
                              <a:srgbClr val="FF0000"/>
                            </a:solidFill>
                            <a:latin typeface="Cambria Math" panose="02040503050406030204" pitchFamily="18" charset="0"/>
                          </a:rPr>
                          <m:t>𝐻</m:t>
                        </m:r>
                      </m:e>
                      <m:sub>
                        <m:r>
                          <a:rPr lang="en-GB" sz="1200" i="1">
                            <a:solidFill>
                              <a:srgbClr val="FF0000"/>
                            </a:solidFill>
                            <a:latin typeface="Cambria Math" panose="02040503050406030204" pitchFamily="18" charset="0"/>
                          </a:rPr>
                          <m:t>0</m:t>
                        </m:r>
                      </m:sub>
                    </m:sSub>
                  </m:oMath>
                </a14:m>
                <a:r>
                  <a:rPr lang="en-GB" sz="1200" dirty="0">
                    <a:solidFill>
                      <a:srgbClr val="FF0000"/>
                    </a:solidFill>
                    <a:latin typeface="Candara" panose="020E0502030303020204" pitchFamily="34" charset="0"/>
                  </a:rPr>
                  <a:t> true: </a:t>
                </a:r>
                <a14:m>
                  <m:oMath xmlns:m="http://schemas.openxmlformats.org/officeDocument/2006/math">
                    <m:r>
                      <a:rPr lang="en-GB" sz="1200" b="0" i="1" smtClean="0">
                        <a:solidFill>
                          <a:srgbClr val="FF0000"/>
                        </a:solidFill>
                        <a:latin typeface="Cambria Math" panose="02040503050406030204" pitchFamily="18" charset="0"/>
                      </a:rPr>
                      <m:t>𝐷</m:t>
                    </m:r>
                    <m:r>
                      <a:rPr lang="en-GB" sz="1200" i="1">
                        <a:solidFill>
                          <a:srgbClr val="FF0000"/>
                        </a:solidFill>
                        <a:latin typeface="Cambria Math" panose="02040503050406030204" pitchFamily="18" charset="0"/>
                        <a:ea typeface="Cambria Math" panose="02040503050406030204" pitchFamily="18" charset="0"/>
                      </a:rPr>
                      <m:t>~</m:t>
                    </m:r>
                    <m:r>
                      <a:rPr lang="en-GB" sz="1200" i="1">
                        <a:solidFill>
                          <a:srgbClr val="FF0000"/>
                        </a:solidFill>
                        <a:latin typeface="Cambria Math" panose="02040503050406030204" pitchFamily="18" charset="0"/>
                        <a:ea typeface="Cambria Math" panose="02040503050406030204" pitchFamily="18" charset="0"/>
                      </a:rPr>
                      <m:t>𝑁</m:t>
                    </m:r>
                    <m:d>
                      <m:dPr>
                        <m:ctrlPr>
                          <a:rPr lang="en-GB" sz="1200" i="1">
                            <a:solidFill>
                              <a:srgbClr val="FF0000"/>
                            </a:solidFill>
                            <a:latin typeface="Cambria Math" panose="02040503050406030204" pitchFamily="18" charset="0"/>
                            <a:ea typeface="Cambria Math" panose="02040503050406030204" pitchFamily="18" charset="0"/>
                          </a:rPr>
                        </m:ctrlPr>
                      </m:dPr>
                      <m:e>
                        <m:sSup>
                          <m:sSupPr>
                            <m:ctrlPr>
                              <a:rPr lang="en-GB" sz="1200" i="1">
                                <a:solidFill>
                                  <a:srgbClr val="FF0000"/>
                                </a:solidFill>
                                <a:latin typeface="Cambria Math" panose="02040503050406030204" pitchFamily="18" charset="0"/>
                                <a:ea typeface="Cambria Math" panose="02040503050406030204" pitchFamily="18" charset="0"/>
                              </a:rPr>
                            </m:ctrlPr>
                          </m:sSupPr>
                          <m:e>
                            <m:r>
                              <a:rPr lang="en-GB" sz="1200" b="0" i="1" smtClean="0">
                                <a:solidFill>
                                  <a:srgbClr val="FF0000"/>
                                </a:solidFill>
                                <a:latin typeface="Cambria Math" panose="02040503050406030204" pitchFamily="18" charset="0"/>
                                <a:ea typeface="Cambria Math" panose="02040503050406030204" pitchFamily="18" charset="0"/>
                              </a:rPr>
                              <m:t>0.580</m:t>
                            </m:r>
                            <m:r>
                              <a:rPr lang="en-GB" sz="1200" i="1">
                                <a:solidFill>
                                  <a:srgbClr val="FF0000"/>
                                </a:solidFill>
                                <a:latin typeface="Cambria Math" panose="02040503050406030204" pitchFamily="18" charset="0"/>
                                <a:ea typeface="Cambria Math" panose="02040503050406030204" pitchFamily="18" charset="0"/>
                              </a:rPr>
                              <m:t>,</m:t>
                            </m:r>
                            <m:r>
                              <a:rPr lang="en-GB" sz="1200" b="0" i="1" smtClean="0">
                                <a:solidFill>
                                  <a:srgbClr val="FF0000"/>
                                </a:solidFill>
                                <a:latin typeface="Cambria Math" panose="02040503050406030204" pitchFamily="18" charset="0"/>
                                <a:ea typeface="Cambria Math" panose="02040503050406030204" pitchFamily="18" charset="0"/>
                              </a:rPr>
                              <m:t> 0.015</m:t>
                            </m:r>
                          </m:e>
                          <m:sup>
                            <m:r>
                              <a:rPr lang="en-GB" sz="1200" i="1">
                                <a:solidFill>
                                  <a:srgbClr val="FF0000"/>
                                </a:solidFill>
                                <a:latin typeface="Cambria Math" panose="02040503050406030204" pitchFamily="18" charset="0"/>
                                <a:ea typeface="Cambria Math" panose="02040503050406030204" pitchFamily="18" charset="0"/>
                              </a:rPr>
                              <m:t>2</m:t>
                            </m:r>
                          </m:sup>
                        </m:sSup>
                        <m:r>
                          <a:rPr lang="en-GB" sz="1200" i="1">
                            <a:solidFill>
                              <a:srgbClr val="FF0000"/>
                            </a:solidFill>
                            <a:latin typeface="Cambria Math" panose="02040503050406030204" pitchFamily="18" charset="0"/>
                            <a:ea typeface="Cambria Math" panose="02040503050406030204" pitchFamily="18" charset="0"/>
                          </a:rPr>
                          <m:t> </m:t>
                        </m:r>
                      </m:e>
                    </m:d>
                  </m:oMath>
                </a14:m>
                <a:endParaRPr lang="en-GB" sz="1200" dirty="0">
                  <a:solidFill>
                    <a:srgbClr val="FF0000"/>
                  </a:solidFill>
                  <a:latin typeface="Candara" panose="020E0502030303020204" pitchFamily="34" charset="0"/>
                  <a:ea typeface="Cambria Math" panose="02040503050406030204" pitchFamily="18" charset="0"/>
                </a:endParaRPr>
              </a:p>
              <a:p>
                <a:r>
                  <a:rPr lang="en-GB" sz="1200" dirty="0">
                    <a:solidFill>
                      <a:srgbClr val="FF0000"/>
                    </a:solidFill>
                    <a:latin typeface="Candara" panose="020E0502030303020204" pitchFamily="34" charset="0"/>
                  </a:rPr>
                  <a:t>                               </a:t>
                </a:r>
                <a14:m>
                  <m:oMath xmlns:m="http://schemas.openxmlformats.org/officeDocument/2006/math">
                    <m:acc>
                      <m:accPr>
                        <m:chr m:val="̅"/>
                        <m:ctrlPr>
                          <a:rPr lang="en-GB" sz="1200" i="1">
                            <a:solidFill>
                              <a:srgbClr val="FF0000"/>
                            </a:solidFill>
                            <a:latin typeface="Cambria Math" panose="02040503050406030204" pitchFamily="18" charset="0"/>
                          </a:rPr>
                        </m:ctrlPr>
                      </m:accPr>
                      <m:e>
                        <m:r>
                          <a:rPr lang="en-GB" sz="1200" b="0" i="1" smtClean="0">
                            <a:solidFill>
                              <a:srgbClr val="FF0000"/>
                            </a:solidFill>
                            <a:latin typeface="Cambria Math" panose="02040503050406030204" pitchFamily="18" charset="0"/>
                          </a:rPr>
                          <m:t>𝐷</m:t>
                        </m:r>
                      </m:e>
                    </m:acc>
                    <m:r>
                      <a:rPr lang="en-GB" sz="1200" i="1">
                        <a:solidFill>
                          <a:srgbClr val="FF0000"/>
                        </a:solidFill>
                        <a:latin typeface="Cambria Math" panose="02040503050406030204" pitchFamily="18" charset="0"/>
                        <a:ea typeface="Cambria Math" panose="02040503050406030204" pitchFamily="18" charset="0"/>
                      </a:rPr>
                      <m:t>~</m:t>
                    </m:r>
                    <m:r>
                      <a:rPr lang="en-GB" sz="1200" i="1">
                        <a:solidFill>
                          <a:srgbClr val="FF0000"/>
                        </a:solidFill>
                        <a:latin typeface="Cambria Math" panose="02040503050406030204" pitchFamily="18" charset="0"/>
                        <a:ea typeface="Cambria Math" panose="02040503050406030204" pitchFamily="18" charset="0"/>
                      </a:rPr>
                      <m:t>𝑁</m:t>
                    </m:r>
                    <m:r>
                      <a:rPr lang="en-GB" sz="1200" i="1">
                        <a:solidFill>
                          <a:srgbClr val="FF0000"/>
                        </a:solidFill>
                        <a:latin typeface="Cambria Math" panose="02040503050406030204" pitchFamily="18" charset="0"/>
                        <a:ea typeface="Cambria Math" panose="02040503050406030204" pitchFamily="18" charset="0"/>
                      </a:rPr>
                      <m:t>(0.0580,</m:t>
                    </m:r>
                    <m:f>
                      <m:fPr>
                        <m:ctrlPr>
                          <a:rPr lang="en-GB" sz="1200" i="1">
                            <a:solidFill>
                              <a:srgbClr val="FF0000"/>
                            </a:solidFill>
                            <a:latin typeface="Cambria Math" panose="02040503050406030204" pitchFamily="18" charset="0"/>
                            <a:ea typeface="Cambria Math" panose="02040503050406030204" pitchFamily="18" charset="0"/>
                          </a:rPr>
                        </m:ctrlPr>
                      </m:fPr>
                      <m:num>
                        <m:sSup>
                          <m:sSupPr>
                            <m:ctrlPr>
                              <a:rPr lang="en-GB" sz="1200" i="1">
                                <a:solidFill>
                                  <a:srgbClr val="FF0000"/>
                                </a:solidFill>
                                <a:latin typeface="Cambria Math" panose="02040503050406030204" pitchFamily="18" charset="0"/>
                                <a:ea typeface="Cambria Math" panose="02040503050406030204" pitchFamily="18" charset="0"/>
                              </a:rPr>
                            </m:ctrlPr>
                          </m:sSupPr>
                          <m:e>
                            <m:r>
                              <a:rPr lang="en-GB" sz="1200" b="0" i="1" smtClean="0">
                                <a:solidFill>
                                  <a:srgbClr val="FF0000"/>
                                </a:solidFill>
                                <a:latin typeface="Cambria Math" panose="02040503050406030204" pitchFamily="18" charset="0"/>
                                <a:ea typeface="Cambria Math" panose="02040503050406030204" pitchFamily="18" charset="0"/>
                              </a:rPr>
                              <m:t>0.015</m:t>
                            </m:r>
                          </m:e>
                          <m:sup>
                            <m:r>
                              <a:rPr lang="en-GB" sz="1200" i="1">
                                <a:solidFill>
                                  <a:srgbClr val="FF0000"/>
                                </a:solidFill>
                                <a:latin typeface="Cambria Math" panose="02040503050406030204" pitchFamily="18" charset="0"/>
                                <a:ea typeface="Cambria Math" panose="02040503050406030204" pitchFamily="18" charset="0"/>
                              </a:rPr>
                              <m:t>2</m:t>
                            </m:r>
                          </m:sup>
                        </m:sSup>
                      </m:num>
                      <m:den>
                        <m:r>
                          <a:rPr lang="en-GB" sz="1200" b="0" i="1" smtClean="0">
                            <a:solidFill>
                              <a:srgbClr val="FF0000"/>
                            </a:solidFill>
                            <a:latin typeface="Cambria Math" panose="02040503050406030204" pitchFamily="18" charset="0"/>
                            <a:ea typeface="Cambria Math" panose="02040503050406030204" pitchFamily="18" charset="0"/>
                          </a:rPr>
                          <m:t>5</m:t>
                        </m:r>
                        <m:r>
                          <a:rPr lang="en-GB" sz="1200" i="1">
                            <a:solidFill>
                              <a:srgbClr val="FF0000"/>
                            </a:solidFill>
                            <a:latin typeface="Cambria Math" panose="02040503050406030204" pitchFamily="18" charset="0"/>
                            <a:ea typeface="Cambria Math" panose="02040503050406030204" pitchFamily="18" charset="0"/>
                          </a:rPr>
                          <m:t>0</m:t>
                        </m:r>
                      </m:den>
                    </m:f>
                    <m:r>
                      <a:rPr lang="en-GB" sz="1200" i="1">
                        <a:solidFill>
                          <a:srgbClr val="FF0000"/>
                        </a:solidFill>
                        <a:latin typeface="Cambria Math" panose="02040503050406030204" pitchFamily="18" charset="0"/>
                        <a:ea typeface="Cambria Math" panose="02040503050406030204" pitchFamily="18" charset="0"/>
                      </a:rPr>
                      <m:t>)</m:t>
                    </m:r>
                  </m:oMath>
                </a14:m>
                <a:endParaRPr lang="en-GB" sz="1200" dirty="0">
                  <a:solidFill>
                    <a:srgbClr val="FF0000"/>
                  </a:solidFill>
                  <a:latin typeface="Candara" panose="020E0502030303020204" pitchFamily="34" charset="0"/>
                </a:endParaRPr>
              </a:p>
              <a:p>
                <a:r>
                  <a:rPr lang="en-GB" sz="1200" dirty="0">
                    <a:solidFill>
                      <a:srgbClr val="FF0000"/>
                    </a:solidFill>
                    <a:latin typeface="Candara" panose="020E0502030303020204" pitchFamily="34" charset="0"/>
                  </a:rPr>
                  <a:t>                               </a:t>
                </a:r>
                <a14:m>
                  <m:oMath xmlns:m="http://schemas.openxmlformats.org/officeDocument/2006/math">
                    <m:acc>
                      <m:accPr>
                        <m:chr m:val="̅"/>
                        <m:ctrlPr>
                          <a:rPr lang="en-GB" sz="1200" i="1">
                            <a:solidFill>
                              <a:srgbClr val="FF0000"/>
                            </a:solidFill>
                            <a:latin typeface="Cambria Math" panose="02040503050406030204" pitchFamily="18" charset="0"/>
                          </a:rPr>
                        </m:ctrlPr>
                      </m:accPr>
                      <m:e>
                        <m:r>
                          <a:rPr lang="en-GB" sz="1200" i="1">
                            <a:solidFill>
                              <a:srgbClr val="FF0000"/>
                            </a:solidFill>
                            <a:latin typeface="Cambria Math" panose="02040503050406030204" pitchFamily="18" charset="0"/>
                          </a:rPr>
                          <m:t>𝐷</m:t>
                        </m:r>
                      </m:e>
                    </m:acc>
                    <m:r>
                      <a:rPr lang="en-GB" sz="1200" i="1">
                        <a:solidFill>
                          <a:srgbClr val="FF0000"/>
                        </a:solidFill>
                        <a:latin typeface="Cambria Math" panose="02040503050406030204" pitchFamily="18" charset="0"/>
                      </a:rPr>
                      <m:t>~</m:t>
                    </m:r>
                    <m:r>
                      <a:rPr lang="en-GB" sz="1200" i="1">
                        <a:solidFill>
                          <a:srgbClr val="FF0000"/>
                        </a:solidFill>
                        <a:latin typeface="Cambria Math" panose="02040503050406030204" pitchFamily="18" charset="0"/>
                      </a:rPr>
                      <m:t>𝑁</m:t>
                    </m:r>
                    <m:d>
                      <m:dPr>
                        <m:ctrlPr>
                          <a:rPr lang="en-GB" sz="1200" i="1">
                            <a:solidFill>
                              <a:srgbClr val="FF0000"/>
                            </a:solidFill>
                            <a:latin typeface="Cambria Math" panose="02040503050406030204" pitchFamily="18" charset="0"/>
                          </a:rPr>
                        </m:ctrlPr>
                      </m:dPr>
                      <m:e>
                        <m:r>
                          <a:rPr lang="en-GB" sz="1200" i="1">
                            <a:solidFill>
                              <a:srgbClr val="FF0000"/>
                            </a:solidFill>
                            <a:latin typeface="Cambria Math" panose="02040503050406030204" pitchFamily="18" charset="0"/>
                          </a:rPr>
                          <m:t>0.580, </m:t>
                        </m:r>
                        <m:sSup>
                          <m:sSupPr>
                            <m:ctrlPr>
                              <a:rPr lang="en-GB" sz="1200" i="1">
                                <a:solidFill>
                                  <a:srgbClr val="FF0000"/>
                                </a:solidFill>
                                <a:latin typeface="Cambria Math" panose="02040503050406030204" pitchFamily="18" charset="0"/>
                              </a:rPr>
                            </m:ctrlPr>
                          </m:sSupPr>
                          <m:e>
                            <m:d>
                              <m:dPr>
                                <m:ctrlPr>
                                  <a:rPr lang="en-GB" sz="1200" i="1">
                                    <a:solidFill>
                                      <a:srgbClr val="FF0000"/>
                                    </a:solidFill>
                                    <a:latin typeface="Cambria Math" panose="02040503050406030204" pitchFamily="18" charset="0"/>
                                  </a:rPr>
                                </m:ctrlPr>
                              </m:dPr>
                              <m:e>
                                <m:f>
                                  <m:fPr>
                                    <m:ctrlPr>
                                      <a:rPr lang="en-GB" sz="1200" i="1">
                                        <a:solidFill>
                                          <a:srgbClr val="FF0000"/>
                                        </a:solidFill>
                                        <a:latin typeface="Cambria Math" panose="02040503050406030204" pitchFamily="18" charset="0"/>
                                      </a:rPr>
                                    </m:ctrlPr>
                                  </m:fPr>
                                  <m:num>
                                    <m:r>
                                      <a:rPr lang="en-GB" sz="1200" i="1">
                                        <a:solidFill>
                                          <a:srgbClr val="FF0000"/>
                                        </a:solidFill>
                                        <a:latin typeface="Cambria Math" panose="02040503050406030204" pitchFamily="18" charset="0"/>
                                      </a:rPr>
                                      <m:t>0.015</m:t>
                                    </m:r>
                                  </m:num>
                                  <m:den>
                                    <m:rad>
                                      <m:radPr>
                                        <m:degHide m:val="on"/>
                                        <m:ctrlPr>
                                          <a:rPr lang="en-GB" sz="1200" i="1">
                                            <a:solidFill>
                                              <a:srgbClr val="FF0000"/>
                                            </a:solidFill>
                                            <a:latin typeface="Cambria Math" panose="02040503050406030204" pitchFamily="18" charset="0"/>
                                          </a:rPr>
                                        </m:ctrlPr>
                                      </m:radPr>
                                      <m:deg/>
                                      <m:e>
                                        <m:r>
                                          <a:rPr lang="en-GB" sz="1200" i="1">
                                            <a:solidFill>
                                              <a:srgbClr val="FF0000"/>
                                            </a:solidFill>
                                            <a:latin typeface="Cambria Math" panose="02040503050406030204" pitchFamily="18" charset="0"/>
                                          </a:rPr>
                                          <m:t>50</m:t>
                                        </m:r>
                                      </m:e>
                                    </m:rad>
                                  </m:den>
                                </m:f>
                              </m:e>
                            </m:d>
                          </m:e>
                          <m:sup>
                            <m:r>
                              <a:rPr lang="en-GB" sz="1200" i="1">
                                <a:solidFill>
                                  <a:srgbClr val="FF0000"/>
                                </a:solidFill>
                                <a:latin typeface="Cambria Math" panose="02040503050406030204" pitchFamily="18" charset="0"/>
                              </a:rPr>
                              <m:t>2</m:t>
                            </m:r>
                          </m:sup>
                        </m:sSup>
                      </m:e>
                    </m:d>
                    <m:r>
                      <a:rPr lang="en-GB" sz="1200" i="1">
                        <a:solidFill>
                          <a:srgbClr val="FF0000"/>
                        </a:solidFill>
                        <a:latin typeface="Cambria Math" panose="02040503050406030204" pitchFamily="18" charset="0"/>
                      </a:rPr>
                      <m:t> </m:t>
                    </m:r>
                  </m:oMath>
                </a14:m>
                <a:r>
                  <a:rPr lang="en-GB" sz="1200" i="1" dirty="0">
                    <a:solidFill>
                      <a:srgbClr val="FF0000"/>
                    </a:solidFill>
                    <a:latin typeface="Cambria Math" panose="02040503050406030204" pitchFamily="18" charset="0"/>
                  </a:rPr>
                  <a:t>   </a:t>
                </a:r>
              </a:p>
              <a:p>
                <a14:m>
                  <m:oMath xmlns:m="http://schemas.openxmlformats.org/officeDocument/2006/math">
                    <m:r>
                      <a:rPr lang="en-GB" sz="1200" i="1" smtClean="0">
                        <a:solidFill>
                          <a:srgbClr val="FF0000"/>
                        </a:solidFill>
                        <a:latin typeface="Cambria Math" panose="02040503050406030204" pitchFamily="18" charset="0"/>
                      </a:rPr>
                      <m:t>𝑍</m:t>
                    </m:r>
                    <m:r>
                      <a:rPr lang="en-GB" sz="1200" i="1">
                        <a:solidFill>
                          <a:srgbClr val="FF0000"/>
                        </a:solidFill>
                        <a:latin typeface="Cambria Math" panose="02040503050406030204" pitchFamily="18" charset="0"/>
                      </a:rPr>
                      <m:t>=</m:t>
                    </m:r>
                    <m:f>
                      <m:fPr>
                        <m:ctrlPr>
                          <a:rPr lang="en-GB" sz="1200" i="1">
                            <a:solidFill>
                              <a:srgbClr val="FF0000"/>
                            </a:solidFill>
                            <a:latin typeface="Cambria Math" panose="02040503050406030204" pitchFamily="18" charset="0"/>
                          </a:rPr>
                        </m:ctrlPr>
                      </m:fPr>
                      <m:num>
                        <m:acc>
                          <m:accPr>
                            <m:chr m:val="̅"/>
                            <m:ctrlPr>
                              <a:rPr lang="en-GB" sz="1200" i="1">
                                <a:solidFill>
                                  <a:srgbClr val="FF0000"/>
                                </a:solidFill>
                                <a:latin typeface="Cambria Math" panose="02040503050406030204" pitchFamily="18" charset="0"/>
                              </a:rPr>
                            </m:ctrlPr>
                          </m:accPr>
                          <m:e>
                            <m:r>
                              <a:rPr lang="en-GB" sz="1200" b="0" i="1" smtClean="0">
                                <a:solidFill>
                                  <a:srgbClr val="FF0000"/>
                                </a:solidFill>
                                <a:latin typeface="Cambria Math" panose="02040503050406030204" pitchFamily="18" charset="0"/>
                              </a:rPr>
                              <m:t>𝐷</m:t>
                            </m:r>
                          </m:e>
                        </m:acc>
                        <m:r>
                          <a:rPr lang="en-GB" sz="1200" i="1">
                            <a:solidFill>
                              <a:srgbClr val="FF0000"/>
                            </a:solidFill>
                            <a:latin typeface="Cambria Math" panose="02040503050406030204" pitchFamily="18" charset="0"/>
                          </a:rPr>
                          <m:t>−</m:t>
                        </m:r>
                        <m:r>
                          <a:rPr lang="en-GB" sz="1200" b="0" i="1" smtClean="0">
                            <a:solidFill>
                              <a:srgbClr val="FF0000"/>
                            </a:solidFill>
                            <a:latin typeface="Cambria Math" panose="02040503050406030204" pitchFamily="18" charset="0"/>
                          </a:rPr>
                          <m:t>0.580</m:t>
                        </m:r>
                      </m:num>
                      <m:den>
                        <m:f>
                          <m:fPr>
                            <m:ctrlPr>
                              <a:rPr lang="en-GB" sz="1200" i="1">
                                <a:solidFill>
                                  <a:srgbClr val="FF0000"/>
                                </a:solidFill>
                                <a:latin typeface="Cambria Math" panose="02040503050406030204" pitchFamily="18" charset="0"/>
                              </a:rPr>
                            </m:ctrlPr>
                          </m:fPr>
                          <m:num>
                            <m:r>
                              <a:rPr lang="en-GB" sz="1200" b="0" i="1" smtClean="0">
                                <a:solidFill>
                                  <a:srgbClr val="FF0000"/>
                                </a:solidFill>
                                <a:latin typeface="Cambria Math" panose="02040503050406030204" pitchFamily="18" charset="0"/>
                              </a:rPr>
                              <m:t>0.015</m:t>
                            </m:r>
                          </m:num>
                          <m:den>
                            <m:rad>
                              <m:radPr>
                                <m:degHide m:val="on"/>
                                <m:ctrlPr>
                                  <a:rPr lang="en-GB" sz="1200" i="1">
                                    <a:solidFill>
                                      <a:srgbClr val="FF0000"/>
                                    </a:solidFill>
                                    <a:latin typeface="Cambria Math" panose="02040503050406030204" pitchFamily="18" charset="0"/>
                                    <a:ea typeface="Cambria Math" panose="02040503050406030204" pitchFamily="18" charset="0"/>
                                  </a:rPr>
                                </m:ctrlPr>
                              </m:radPr>
                              <m:deg/>
                              <m:e>
                                <m:r>
                                  <a:rPr lang="en-GB" sz="1200" b="0" i="1" smtClean="0">
                                    <a:solidFill>
                                      <a:srgbClr val="FF0000"/>
                                    </a:solidFill>
                                    <a:latin typeface="Cambria Math" panose="02040503050406030204" pitchFamily="18" charset="0"/>
                                    <a:ea typeface="Cambria Math" panose="02040503050406030204" pitchFamily="18" charset="0"/>
                                  </a:rPr>
                                  <m:t>5</m:t>
                                </m:r>
                                <m:r>
                                  <a:rPr lang="en-GB" sz="1200" i="1">
                                    <a:solidFill>
                                      <a:srgbClr val="FF0000"/>
                                    </a:solidFill>
                                    <a:latin typeface="Cambria Math" panose="02040503050406030204" pitchFamily="18" charset="0"/>
                                    <a:ea typeface="Cambria Math" panose="02040503050406030204" pitchFamily="18" charset="0"/>
                                  </a:rPr>
                                  <m:t>0</m:t>
                                </m:r>
                              </m:e>
                            </m:rad>
                          </m:den>
                        </m:f>
                      </m:den>
                    </m:f>
                  </m:oMath>
                </a14:m>
                <a:r>
                  <a:rPr lang="en-GB" sz="1200" i="1" dirty="0">
                    <a:solidFill>
                      <a:srgbClr val="FF0000"/>
                    </a:solidFill>
                    <a:latin typeface="Cambria Math" panose="02040503050406030204" pitchFamily="18" charset="0"/>
                  </a:rPr>
                  <a:t> </a:t>
                </a:r>
              </a:p>
              <a:p>
                <a:pPr/>
                <a14:m>
                  <m:oMathPara xmlns:m="http://schemas.openxmlformats.org/officeDocument/2006/math">
                    <m:oMathParaPr>
                      <m:jc m:val="left"/>
                    </m:oMathParaPr>
                    <m:oMath xmlns:m="http://schemas.openxmlformats.org/officeDocument/2006/math">
                      <m:r>
                        <a:rPr lang="en-GB" sz="1200" i="1">
                          <a:solidFill>
                            <a:srgbClr val="FF0000"/>
                          </a:solidFill>
                          <a:latin typeface="Cambria Math" panose="02040503050406030204" pitchFamily="18" charset="0"/>
                        </a:rPr>
                        <m:t>𝑧</m:t>
                      </m:r>
                      <m:r>
                        <a:rPr lang="en-GB" sz="1200" i="1">
                          <a:solidFill>
                            <a:srgbClr val="FF0000"/>
                          </a:solidFill>
                          <a:latin typeface="Cambria Math" panose="02040503050406030204" pitchFamily="18" charset="0"/>
                        </a:rPr>
                        <m:t>=±2.5758…</m:t>
                      </m:r>
                    </m:oMath>
                  </m:oMathPara>
                </a14:m>
                <a:endParaRPr lang="en-GB" sz="1200" i="1" dirty="0">
                  <a:solidFill>
                    <a:srgbClr val="FF0000"/>
                  </a:solidFill>
                  <a:latin typeface="Cambria Math" panose="02040503050406030204" pitchFamily="18" charset="0"/>
                </a:endParaRPr>
              </a:p>
              <a:p>
                <a14:m>
                  <m:oMath xmlns:m="http://schemas.openxmlformats.org/officeDocument/2006/math">
                    <m:r>
                      <a:rPr lang="en-GB" sz="1200" b="0" i="1" smtClean="0">
                        <a:solidFill>
                          <a:srgbClr val="FF0000"/>
                        </a:solidFill>
                        <a:latin typeface="Cambria Math" panose="02040503050406030204" pitchFamily="18" charset="0"/>
                      </a:rPr>
                      <m:t>−2.5758</m:t>
                    </m:r>
                    <m:r>
                      <a:rPr lang="en-GB" sz="1200" i="1">
                        <a:solidFill>
                          <a:srgbClr val="FF0000"/>
                        </a:solidFill>
                        <a:latin typeface="Cambria Math" panose="02040503050406030204" pitchFamily="18" charset="0"/>
                      </a:rPr>
                      <m:t>…=</m:t>
                    </m:r>
                    <m:f>
                      <m:fPr>
                        <m:ctrlPr>
                          <a:rPr lang="en-GB" sz="1200" i="1">
                            <a:solidFill>
                              <a:srgbClr val="FF0000"/>
                            </a:solidFill>
                            <a:latin typeface="Cambria Math" panose="02040503050406030204" pitchFamily="18" charset="0"/>
                          </a:rPr>
                        </m:ctrlPr>
                      </m:fPr>
                      <m:num>
                        <m:acc>
                          <m:accPr>
                            <m:chr m:val="̅"/>
                            <m:ctrlPr>
                              <a:rPr lang="en-GB" sz="1200" i="1">
                                <a:solidFill>
                                  <a:srgbClr val="FF0000"/>
                                </a:solidFill>
                                <a:latin typeface="Cambria Math" panose="02040503050406030204" pitchFamily="18" charset="0"/>
                              </a:rPr>
                            </m:ctrlPr>
                          </m:accPr>
                          <m:e>
                            <m:r>
                              <a:rPr lang="en-GB" sz="1200" b="0" i="1" smtClean="0">
                                <a:solidFill>
                                  <a:srgbClr val="FF0000"/>
                                </a:solidFill>
                                <a:latin typeface="Cambria Math" panose="02040503050406030204" pitchFamily="18" charset="0"/>
                              </a:rPr>
                              <m:t>𝐷</m:t>
                            </m:r>
                          </m:e>
                        </m:acc>
                        <m:r>
                          <a:rPr lang="en-GB" sz="1200" i="1">
                            <a:solidFill>
                              <a:srgbClr val="FF0000"/>
                            </a:solidFill>
                            <a:latin typeface="Cambria Math" panose="02040503050406030204" pitchFamily="18" charset="0"/>
                          </a:rPr>
                          <m:t>−</m:t>
                        </m:r>
                        <m:r>
                          <a:rPr lang="en-GB" sz="1200" b="0" i="1" smtClean="0">
                            <a:solidFill>
                              <a:srgbClr val="FF0000"/>
                            </a:solidFill>
                            <a:latin typeface="Cambria Math" panose="02040503050406030204" pitchFamily="18" charset="0"/>
                          </a:rPr>
                          <m:t>0.58</m:t>
                        </m:r>
                        <m:r>
                          <a:rPr lang="en-GB" sz="1200" i="1">
                            <a:solidFill>
                              <a:srgbClr val="FF0000"/>
                            </a:solidFill>
                            <a:latin typeface="Cambria Math" panose="02040503050406030204" pitchFamily="18" charset="0"/>
                          </a:rPr>
                          <m:t>0</m:t>
                        </m:r>
                      </m:num>
                      <m:den>
                        <m:f>
                          <m:fPr>
                            <m:ctrlPr>
                              <a:rPr lang="en-GB" sz="1200" i="1">
                                <a:solidFill>
                                  <a:srgbClr val="FF0000"/>
                                </a:solidFill>
                                <a:latin typeface="Cambria Math" panose="02040503050406030204" pitchFamily="18" charset="0"/>
                              </a:rPr>
                            </m:ctrlPr>
                          </m:fPr>
                          <m:num>
                            <m:r>
                              <a:rPr lang="en-GB" sz="1200" b="0" i="1" smtClean="0">
                                <a:solidFill>
                                  <a:srgbClr val="FF0000"/>
                                </a:solidFill>
                                <a:latin typeface="Cambria Math" panose="02040503050406030204" pitchFamily="18" charset="0"/>
                              </a:rPr>
                              <m:t>0.015</m:t>
                            </m:r>
                          </m:num>
                          <m:den>
                            <m:rad>
                              <m:radPr>
                                <m:degHide m:val="on"/>
                                <m:ctrlPr>
                                  <a:rPr lang="en-GB" sz="1200" i="1">
                                    <a:solidFill>
                                      <a:srgbClr val="FF0000"/>
                                    </a:solidFill>
                                    <a:latin typeface="Cambria Math" panose="02040503050406030204" pitchFamily="18" charset="0"/>
                                    <a:ea typeface="Cambria Math" panose="02040503050406030204" pitchFamily="18" charset="0"/>
                                  </a:rPr>
                                </m:ctrlPr>
                              </m:radPr>
                              <m:deg/>
                              <m:e>
                                <m:r>
                                  <a:rPr lang="en-GB" sz="1200" b="0" i="1" smtClean="0">
                                    <a:solidFill>
                                      <a:srgbClr val="FF0000"/>
                                    </a:solidFill>
                                    <a:latin typeface="Cambria Math" panose="02040503050406030204" pitchFamily="18" charset="0"/>
                                    <a:ea typeface="Cambria Math" panose="02040503050406030204" pitchFamily="18" charset="0"/>
                                  </a:rPr>
                                  <m:t>5</m:t>
                                </m:r>
                                <m:r>
                                  <a:rPr lang="en-GB" sz="1200" i="1">
                                    <a:solidFill>
                                      <a:srgbClr val="FF0000"/>
                                    </a:solidFill>
                                    <a:latin typeface="Cambria Math" panose="02040503050406030204" pitchFamily="18" charset="0"/>
                                    <a:ea typeface="Cambria Math" panose="02040503050406030204" pitchFamily="18" charset="0"/>
                                  </a:rPr>
                                  <m:t>0</m:t>
                                </m:r>
                              </m:e>
                            </m:rad>
                          </m:den>
                        </m:f>
                      </m:den>
                    </m:f>
                    <m:r>
                      <a:rPr lang="en-GB" sz="1200" b="0" i="1" smtClean="0">
                        <a:solidFill>
                          <a:srgbClr val="FF0000"/>
                        </a:solidFill>
                        <a:latin typeface="Cambria Math" panose="02040503050406030204" pitchFamily="18" charset="0"/>
                        <a:ea typeface="Cambria Math" panose="02040503050406030204" pitchFamily="18" charset="0"/>
                      </a:rPr>
                      <m:t>                         </m:t>
                    </m:r>
                    <m:r>
                      <a:rPr lang="en-GB" sz="1200" i="1">
                        <a:solidFill>
                          <a:srgbClr val="FF0000"/>
                        </a:solidFill>
                        <a:latin typeface="Cambria Math" panose="02040503050406030204" pitchFamily="18" charset="0"/>
                      </a:rPr>
                      <m:t>2.5758…=</m:t>
                    </m:r>
                    <m:f>
                      <m:fPr>
                        <m:ctrlPr>
                          <a:rPr lang="en-GB" sz="1200" i="1">
                            <a:solidFill>
                              <a:srgbClr val="FF0000"/>
                            </a:solidFill>
                            <a:latin typeface="Cambria Math" panose="02040503050406030204" pitchFamily="18" charset="0"/>
                          </a:rPr>
                        </m:ctrlPr>
                      </m:fPr>
                      <m:num>
                        <m:acc>
                          <m:accPr>
                            <m:chr m:val="̅"/>
                            <m:ctrlPr>
                              <a:rPr lang="en-GB" sz="1200" i="1">
                                <a:solidFill>
                                  <a:srgbClr val="FF0000"/>
                                </a:solidFill>
                                <a:latin typeface="Cambria Math" panose="02040503050406030204" pitchFamily="18" charset="0"/>
                              </a:rPr>
                            </m:ctrlPr>
                          </m:accPr>
                          <m:e>
                            <m:r>
                              <a:rPr lang="en-GB" sz="1200" i="1">
                                <a:solidFill>
                                  <a:srgbClr val="FF0000"/>
                                </a:solidFill>
                                <a:latin typeface="Cambria Math" panose="02040503050406030204" pitchFamily="18" charset="0"/>
                              </a:rPr>
                              <m:t>𝐷</m:t>
                            </m:r>
                          </m:e>
                        </m:acc>
                        <m:r>
                          <a:rPr lang="en-GB" sz="1200" i="1">
                            <a:solidFill>
                              <a:srgbClr val="FF0000"/>
                            </a:solidFill>
                            <a:latin typeface="Cambria Math" panose="02040503050406030204" pitchFamily="18" charset="0"/>
                          </a:rPr>
                          <m:t>−0.580</m:t>
                        </m:r>
                      </m:num>
                      <m:den>
                        <m:f>
                          <m:fPr>
                            <m:ctrlPr>
                              <a:rPr lang="en-GB" sz="1200" i="1">
                                <a:solidFill>
                                  <a:srgbClr val="FF0000"/>
                                </a:solidFill>
                                <a:latin typeface="Cambria Math" panose="02040503050406030204" pitchFamily="18" charset="0"/>
                              </a:rPr>
                            </m:ctrlPr>
                          </m:fPr>
                          <m:num>
                            <m:r>
                              <a:rPr lang="en-GB" sz="1200" i="1">
                                <a:solidFill>
                                  <a:srgbClr val="FF0000"/>
                                </a:solidFill>
                                <a:latin typeface="Cambria Math" panose="02040503050406030204" pitchFamily="18" charset="0"/>
                              </a:rPr>
                              <m:t>0.015</m:t>
                            </m:r>
                          </m:num>
                          <m:den>
                            <m:rad>
                              <m:radPr>
                                <m:degHide m:val="on"/>
                                <m:ctrlPr>
                                  <a:rPr lang="en-GB" sz="1200" i="1">
                                    <a:solidFill>
                                      <a:srgbClr val="FF0000"/>
                                    </a:solidFill>
                                    <a:latin typeface="Cambria Math" panose="02040503050406030204" pitchFamily="18" charset="0"/>
                                    <a:ea typeface="Cambria Math" panose="02040503050406030204" pitchFamily="18" charset="0"/>
                                  </a:rPr>
                                </m:ctrlPr>
                              </m:radPr>
                              <m:deg/>
                              <m:e>
                                <m:r>
                                  <a:rPr lang="en-GB" sz="1200" i="1">
                                    <a:solidFill>
                                      <a:srgbClr val="FF0000"/>
                                    </a:solidFill>
                                    <a:latin typeface="Cambria Math" panose="02040503050406030204" pitchFamily="18" charset="0"/>
                                    <a:ea typeface="Cambria Math" panose="02040503050406030204" pitchFamily="18" charset="0"/>
                                  </a:rPr>
                                  <m:t>50</m:t>
                                </m:r>
                              </m:e>
                            </m:rad>
                          </m:den>
                        </m:f>
                      </m:den>
                    </m:f>
                  </m:oMath>
                </a14:m>
                <a:r>
                  <a:rPr lang="en-GB" sz="1200" dirty="0">
                    <a:solidFill>
                      <a:srgbClr val="FF0000"/>
                    </a:solidFill>
                    <a:latin typeface="Candara" panose="020E0502030303020204" pitchFamily="34" charset="0"/>
                  </a:rPr>
                  <a:t> </a:t>
                </a:r>
              </a:p>
              <a:p>
                <a14:m>
                  <m:oMath xmlns:m="http://schemas.openxmlformats.org/officeDocument/2006/math">
                    <m:acc>
                      <m:accPr>
                        <m:chr m:val="̅"/>
                        <m:ctrlPr>
                          <a:rPr lang="en-GB" sz="1100" i="1">
                            <a:solidFill>
                              <a:srgbClr val="FF0000"/>
                            </a:solidFill>
                            <a:latin typeface="Cambria Math" panose="02040503050406030204" pitchFamily="18" charset="0"/>
                          </a:rPr>
                        </m:ctrlPr>
                      </m:accPr>
                      <m:e>
                        <m:r>
                          <a:rPr lang="en-GB" sz="1100" b="0" i="1" smtClean="0">
                            <a:solidFill>
                              <a:srgbClr val="FF0000"/>
                            </a:solidFill>
                            <a:latin typeface="Cambria Math" panose="02040503050406030204" pitchFamily="18" charset="0"/>
                          </a:rPr>
                          <m:t>𝐷</m:t>
                        </m:r>
                      </m:e>
                    </m:acc>
                    <m:r>
                      <a:rPr lang="en-GB" sz="1100" i="1">
                        <a:solidFill>
                          <a:srgbClr val="FF0000"/>
                        </a:solidFill>
                        <a:latin typeface="Cambria Math" panose="02040503050406030204" pitchFamily="18" charset="0"/>
                      </a:rPr>
                      <m:t>=−</m:t>
                    </m:r>
                    <m:r>
                      <a:rPr lang="en-GB" sz="1100" b="0" i="1" smtClean="0">
                        <a:solidFill>
                          <a:srgbClr val="FF0000"/>
                        </a:solidFill>
                        <a:latin typeface="Cambria Math" panose="02040503050406030204" pitchFamily="18" charset="0"/>
                      </a:rPr>
                      <m:t>2.5758</m:t>
                    </m:r>
                    <m:r>
                      <a:rPr lang="en-GB" sz="1100" i="1">
                        <a:solidFill>
                          <a:srgbClr val="FF0000"/>
                        </a:solidFill>
                        <a:latin typeface="Cambria Math" panose="02040503050406030204" pitchFamily="18" charset="0"/>
                      </a:rPr>
                      <m:t>…</m:t>
                    </m:r>
                    <m:r>
                      <a:rPr lang="en-GB" sz="1100" i="1">
                        <a:solidFill>
                          <a:srgbClr val="FF0000"/>
                        </a:solidFill>
                        <a:latin typeface="Cambria Math" panose="02040503050406030204" pitchFamily="18" charset="0"/>
                        <a:ea typeface="Cambria Math" panose="02040503050406030204" pitchFamily="18" charset="0"/>
                      </a:rPr>
                      <m:t>×</m:t>
                    </m:r>
                    <m:f>
                      <m:fPr>
                        <m:ctrlPr>
                          <a:rPr lang="en-GB" sz="1100" i="1">
                            <a:solidFill>
                              <a:srgbClr val="FF0000"/>
                            </a:solidFill>
                            <a:latin typeface="Cambria Math" panose="02040503050406030204" pitchFamily="18" charset="0"/>
                            <a:ea typeface="Cambria Math" panose="02040503050406030204" pitchFamily="18" charset="0"/>
                          </a:rPr>
                        </m:ctrlPr>
                      </m:fPr>
                      <m:num>
                        <m:r>
                          <a:rPr lang="en-GB" sz="1100" b="0" i="1" smtClean="0">
                            <a:solidFill>
                              <a:srgbClr val="FF0000"/>
                            </a:solidFill>
                            <a:latin typeface="Cambria Math" panose="02040503050406030204" pitchFamily="18" charset="0"/>
                            <a:ea typeface="Cambria Math" panose="02040503050406030204" pitchFamily="18" charset="0"/>
                          </a:rPr>
                          <m:t>0.015</m:t>
                        </m:r>
                      </m:num>
                      <m:den>
                        <m:rad>
                          <m:radPr>
                            <m:degHide m:val="on"/>
                            <m:ctrlPr>
                              <a:rPr lang="en-GB" sz="1100" i="1">
                                <a:solidFill>
                                  <a:srgbClr val="FF0000"/>
                                </a:solidFill>
                                <a:latin typeface="Cambria Math" panose="02040503050406030204" pitchFamily="18" charset="0"/>
                                <a:ea typeface="Cambria Math" panose="02040503050406030204" pitchFamily="18" charset="0"/>
                              </a:rPr>
                            </m:ctrlPr>
                          </m:radPr>
                          <m:deg/>
                          <m:e>
                            <m:r>
                              <a:rPr lang="en-GB" sz="1100" b="0" i="1" smtClean="0">
                                <a:solidFill>
                                  <a:srgbClr val="FF0000"/>
                                </a:solidFill>
                                <a:latin typeface="Cambria Math" panose="02040503050406030204" pitchFamily="18" charset="0"/>
                                <a:ea typeface="Cambria Math" panose="02040503050406030204" pitchFamily="18" charset="0"/>
                              </a:rPr>
                              <m:t>5</m:t>
                            </m:r>
                            <m:r>
                              <a:rPr lang="en-GB" sz="1100" i="1">
                                <a:solidFill>
                                  <a:srgbClr val="FF0000"/>
                                </a:solidFill>
                                <a:latin typeface="Cambria Math" panose="02040503050406030204" pitchFamily="18" charset="0"/>
                                <a:ea typeface="Cambria Math" panose="02040503050406030204" pitchFamily="18" charset="0"/>
                              </a:rPr>
                              <m:t>0</m:t>
                            </m:r>
                          </m:e>
                        </m:rad>
                      </m:den>
                    </m:f>
                    <m:r>
                      <a:rPr lang="en-GB" sz="1100" i="1">
                        <a:solidFill>
                          <a:srgbClr val="FF0000"/>
                        </a:solidFill>
                        <a:latin typeface="Cambria Math" panose="02040503050406030204" pitchFamily="18" charset="0"/>
                        <a:ea typeface="Cambria Math" panose="02040503050406030204" pitchFamily="18" charset="0"/>
                      </a:rPr>
                      <m:t>+</m:t>
                    </m:r>
                    <m:r>
                      <a:rPr lang="en-GB" sz="1100" b="0" i="1" smtClean="0">
                        <a:solidFill>
                          <a:srgbClr val="FF0000"/>
                        </a:solidFill>
                        <a:latin typeface="Cambria Math" panose="02040503050406030204" pitchFamily="18" charset="0"/>
                        <a:ea typeface="Cambria Math" panose="02040503050406030204" pitchFamily="18" charset="0"/>
                      </a:rPr>
                      <m:t>0.580</m:t>
                    </m:r>
                  </m:oMath>
                </a14:m>
                <a:r>
                  <a:rPr lang="en-GB" sz="1100" i="1" dirty="0">
                    <a:solidFill>
                      <a:srgbClr val="FF0000"/>
                    </a:solidFill>
                    <a:latin typeface="Cambria Math" panose="02040503050406030204" pitchFamily="18" charset="0"/>
                    <a:ea typeface="Cambria Math" panose="02040503050406030204" pitchFamily="18" charset="0"/>
                  </a:rPr>
                  <a:t>          </a:t>
                </a:r>
                <a14:m>
                  <m:oMath xmlns:m="http://schemas.openxmlformats.org/officeDocument/2006/math">
                    <m:acc>
                      <m:accPr>
                        <m:chr m:val="̅"/>
                        <m:ctrlPr>
                          <a:rPr lang="en-GB" sz="1100" i="1">
                            <a:solidFill>
                              <a:srgbClr val="FF0000"/>
                            </a:solidFill>
                            <a:latin typeface="Cambria Math" panose="02040503050406030204" pitchFamily="18" charset="0"/>
                          </a:rPr>
                        </m:ctrlPr>
                      </m:accPr>
                      <m:e>
                        <m:r>
                          <a:rPr lang="en-GB" sz="1100" b="0" i="1" smtClean="0">
                            <a:solidFill>
                              <a:srgbClr val="FF0000"/>
                            </a:solidFill>
                            <a:latin typeface="Cambria Math" panose="02040503050406030204" pitchFamily="18" charset="0"/>
                          </a:rPr>
                          <m:t>𝐷</m:t>
                        </m:r>
                      </m:e>
                    </m:acc>
                    <m:r>
                      <a:rPr lang="en-GB" sz="1100" i="1">
                        <a:solidFill>
                          <a:srgbClr val="FF0000"/>
                        </a:solidFill>
                        <a:latin typeface="Cambria Math" panose="02040503050406030204" pitchFamily="18" charset="0"/>
                      </a:rPr>
                      <m:t>=2.5758…</m:t>
                    </m:r>
                    <m:r>
                      <a:rPr lang="en-GB" sz="1100" i="1">
                        <a:solidFill>
                          <a:srgbClr val="FF0000"/>
                        </a:solidFill>
                        <a:latin typeface="Cambria Math" panose="02040503050406030204" pitchFamily="18" charset="0"/>
                        <a:ea typeface="Cambria Math" panose="02040503050406030204" pitchFamily="18" charset="0"/>
                      </a:rPr>
                      <m:t>×</m:t>
                    </m:r>
                    <m:f>
                      <m:fPr>
                        <m:ctrlPr>
                          <a:rPr lang="en-GB" sz="1100" i="1">
                            <a:solidFill>
                              <a:srgbClr val="FF0000"/>
                            </a:solidFill>
                            <a:latin typeface="Cambria Math" panose="02040503050406030204" pitchFamily="18" charset="0"/>
                            <a:ea typeface="Cambria Math" panose="02040503050406030204" pitchFamily="18" charset="0"/>
                          </a:rPr>
                        </m:ctrlPr>
                      </m:fPr>
                      <m:num>
                        <m:r>
                          <a:rPr lang="en-GB" sz="1100" i="1">
                            <a:solidFill>
                              <a:srgbClr val="FF0000"/>
                            </a:solidFill>
                            <a:latin typeface="Cambria Math" panose="02040503050406030204" pitchFamily="18" charset="0"/>
                            <a:ea typeface="Cambria Math" panose="02040503050406030204" pitchFamily="18" charset="0"/>
                          </a:rPr>
                          <m:t>0.015</m:t>
                        </m:r>
                      </m:num>
                      <m:den>
                        <m:rad>
                          <m:radPr>
                            <m:degHide m:val="on"/>
                            <m:ctrlPr>
                              <a:rPr lang="en-GB" sz="1100" i="1">
                                <a:solidFill>
                                  <a:srgbClr val="FF0000"/>
                                </a:solidFill>
                                <a:latin typeface="Cambria Math" panose="02040503050406030204" pitchFamily="18" charset="0"/>
                                <a:ea typeface="Cambria Math" panose="02040503050406030204" pitchFamily="18" charset="0"/>
                              </a:rPr>
                            </m:ctrlPr>
                          </m:radPr>
                          <m:deg/>
                          <m:e>
                            <m:r>
                              <a:rPr lang="en-GB" sz="1100" i="1">
                                <a:solidFill>
                                  <a:srgbClr val="FF0000"/>
                                </a:solidFill>
                                <a:latin typeface="Cambria Math" panose="02040503050406030204" pitchFamily="18" charset="0"/>
                                <a:ea typeface="Cambria Math" panose="02040503050406030204" pitchFamily="18" charset="0"/>
                              </a:rPr>
                              <m:t>50</m:t>
                            </m:r>
                          </m:e>
                        </m:rad>
                      </m:den>
                    </m:f>
                    <m:r>
                      <a:rPr lang="en-GB" sz="1100" i="1">
                        <a:solidFill>
                          <a:srgbClr val="FF0000"/>
                        </a:solidFill>
                        <a:latin typeface="Cambria Math" panose="02040503050406030204" pitchFamily="18" charset="0"/>
                        <a:ea typeface="Cambria Math" panose="02040503050406030204" pitchFamily="18" charset="0"/>
                      </a:rPr>
                      <m:t>+0.58</m:t>
                    </m:r>
                    <m:r>
                      <a:rPr lang="en-GB" sz="1100" b="0" i="1" smtClean="0">
                        <a:solidFill>
                          <a:srgbClr val="FF0000"/>
                        </a:solidFill>
                        <a:latin typeface="Cambria Math" panose="02040503050406030204" pitchFamily="18" charset="0"/>
                        <a:ea typeface="Cambria Math" panose="02040503050406030204" pitchFamily="18" charset="0"/>
                      </a:rPr>
                      <m:t>0</m:t>
                    </m:r>
                  </m:oMath>
                </a14:m>
                <a:endParaRPr lang="en-GB" sz="1100" i="1" dirty="0">
                  <a:solidFill>
                    <a:srgbClr val="FF0000"/>
                  </a:solidFill>
                  <a:latin typeface="Cambria Math" panose="02040503050406030204" pitchFamily="18" charset="0"/>
                </a:endParaRPr>
              </a:p>
              <a:p>
                <a:r>
                  <a:rPr lang="en-GB" sz="1200" dirty="0">
                    <a:solidFill>
                      <a:srgbClr val="FF0000"/>
                    </a:solidFill>
                    <a:latin typeface="Candara" panose="020E0502030303020204" pitchFamily="34" charset="0"/>
                  </a:rPr>
                  <a:t>Critical region is </a:t>
                </a:r>
                <a14:m>
                  <m:oMath xmlns:m="http://schemas.openxmlformats.org/officeDocument/2006/math">
                    <m:acc>
                      <m:accPr>
                        <m:chr m:val="̅"/>
                        <m:ctrlPr>
                          <a:rPr lang="en-GB" sz="1200" i="1">
                            <a:solidFill>
                              <a:srgbClr val="FF0000"/>
                            </a:solidFill>
                            <a:latin typeface="Cambria Math" panose="02040503050406030204" pitchFamily="18" charset="0"/>
                          </a:rPr>
                        </m:ctrlPr>
                      </m:accPr>
                      <m:e>
                        <m:r>
                          <a:rPr lang="en-GB" sz="1200" i="1">
                            <a:solidFill>
                              <a:srgbClr val="FF0000"/>
                            </a:solidFill>
                            <a:latin typeface="Cambria Math" panose="02040503050406030204" pitchFamily="18" charset="0"/>
                          </a:rPr>
                          <m:t>𝐷</m:t>
                        </m:r>
                      </m:e>
                    </m:acc>
                    <m:r>
                      <a:rPr lang="en-GB" sz="1200" b="0" i="1" smtClean="0">
                        <a:solidFill>
                          <a:srgbClr val="FF0000"/>
                        </a:solidFill>
                        <a:latin typeface="Cambria Math" panose="02040503050406030204" pitchFamily="18" charset="0"/>
                      </a:rPr>
                      <m:t>&lt;</m:t>
                    </m:r>
                    <m:r>
                      <a:rPr lang="en-GB" sz="1200" i="1">
                        <a:solidFill>
                          <a:srgbClr val="FF0000"/>
                        </a:solidFill>
                        <a:latin typeface="Cambria Math" panose="02040503050406030204" pitchFamily="18" charset="0"/>
                      </a:rPr>
                      <m:t>0.575</m:t>
                    </m:r>
                  </m:oMath>
                </a14:m>
                <a:r>
                  <a:rPr lang="en-GB" sz="1200" dirty="0">
                    <a:solidFill>
                      <a:srgbClr val="FF0000"/>
                    </a:solidFill>
                    <a:latin typeface="Candara" panose="020E0502030303020204" pitchFamily="34" charset="0"/>
                  </a:rPr>
                  <a:t> or </a:t>
                </a:r>
                <a14:m>
                  <m:oMath xmlns:m="http://schemas.openxmlformats.org/officeDocument/2006/math">
                    <m:acc>
                      <m:accPr>
                        <m:chr m:val="̅"/>
                        <m:ctrlPr>
                          <a:rPr lang="en-GB" sz="1200" i="1">
                            <a:solidFill>
                              <a:srgbClr val="FF0000"/>
                            </a:solidFill>
                            <a:latin typeface="Cambria Math" panose="02040503050406030204" pitchFamily="18" charset="0"/>
                          </a:rPr>
                        </m:ctrlPr>
                      </m:accPr>
                      <m:e>
                        <m:r>
                          <a:rPr lang="en-GB" sz="1200" i="1">
                            <a:solidFill>
                              <a:srgbClr val="FF0000"/>
                            </a:solidFill>
                            <a:latin typeface="Cambria Math" panose="02040503050406030204" pitchFamily="18" charset="0"/>
                          </a:rPr>
                          <m:t>𝐷</m:t>
                        </m:r>
                      </m:e>
                    </m:acc>
                    <m:r>
                      <a:rPr lang="en-GB" sz="1200" b="0" i="1" smtClean="0">
                        <a:solidFill>
                          <a:srgbClr val="FF0000"/>
                        </a:solidFill>
                        <a:latin typeface="Cambria Math" panose="02040503050406030204" pitchFamily="18" charset="0"/>
                      </a:rPr>
                      <m:t>&gt;</m:t>
                    </m:r>
                    <m:r>
                      <a:rPr lang="en-GB" sz="1200" i="1">
                        <a:solidFill>
                          <a:srgbClr val="FF0000"/>
                        </a:solidFill>
                        <a:latin typeface="Cambria Math" panose="02040503050406030204" pitchFamily="18" charset="0"/>
                      </a:rPr>
                      <m:t>0.585 (3</m:t>
                    </m:r>
                    <m:r>
                      <a:rPr lang="en-GB" sz="1200" i="1">
                        <a:solidFill>
                          <a:srgbClr val="FF0000"/>
                        </a:solidFill>
                        <a:latin typeface="Cambria Math" panose="02040503050406030204" pitchFamily="18" charset="0"/>
                      </a:rPr>
                      <m:t>𝑠𝑓</m:t>
                    </m:r>
                    <m:r>
                      <a:rPr lang="en-GB" sz="1200" i="1">
                        <a:solidFill>
                          <a:srgbClr val="FF0000"/>
                        </a:solidFill>
                        <a:latin typeface="Cambria Math" panose="02040503050406030204" pitchFamily="18" charset="0"/>
                      </a:rPr>
                      <m:t>)</m:t>
                    </m:r>
                  </m:oMath>
                </a14:m>
                <a:endParaRPr lang="en-GB" sz="1200" dirty="0">
                  <a:solidFill>
                    <a:srgbClr val="FF0000"/>
                  </a:solidFill>
                  <a:latin typeface="Candara" panose="020E0502030303020204" pitchFamily="34" charset="0"/>
                </a:endParaRPr>
              </a:p>
              <a:p>
                <a:endParaRPr lang="en-GB" sz="1200" dirty="0">
                  <a:solidFill>
                    <a:srgbClr val="FF0000"/>
                  </a:solidFill>
                  <a:latin typeface="Candara" panose="020E0502030303020204" pitchFamily="34" charset="0"/>
                </a:endParaRPr>
              </a:p>
              <a:p>
                <a:r>
                  <a:rPr lang="en-GB" sz="1200" dirty="0">
                    <a:solidFill>
                      <a:srgbClr val="FF0000"/>
                    </a:solidFill>
                    <a:latin typeface="Candara" panose="020E0502030303020204" pitchFamily="34" charset="0"/>
                  </a:rPr>
                  <a:t>b) </a:t>
                </a:r>
                <a14:m>
                  <m:oMath xmlns:m="http://schemas.openxmlformats.org/officeDocument/2006/math">
                    <m:r>
                      <a:rPr lang="en-GB" sz="1200" b="0" i="1" smtClean="0">
                        <a:solidFill>
                          <a:srgbClr val="FF0000"/>
                        </a:solidFill>
                        <a:latin typeface="Cambria Math" panose="02040503050406030204" pitchFamily="18" charset="0"/>
                      </a:rPr>
                      <m:t>0.587</m:t>
                    </m:r>
                  </m:oMath>
                </a14:m>
                <a:r>
                  <a:rPr lang="en-GB" sz="1200" dirty="0">
                    <a:solidFill>
                      <a:srgbClr val="FF0000"/>
                    </a:solidFill>
                    <a:latin typeface="Candara" panose="020E0502030303020204" pitchFamily="34" charset="0"/>
                  </a:rPr>
                  <a:t> is in the critical region.</a:t>
                </a:r>
              </a:p>
              <a:p>
                <a:r>
                  <a:rPr lang="en-GB" sz="1200" dirty="0">
                    <a:solidFill>
                      <a:srgbClr val="FF0000"/>
                    </a:solidFill>
                    <a:latin typeface="Candara" panose="020E0502030303020204" pitchFamily="34" charset="0"/>
                  </a:rPr>
                  <a:t>The result is significant.</a:t>
                </a:r>
              </a:p>
              <a:p>
                <a:r>
                  <a:rPr lang="en-GB" sz="1200" dirty="0">
                    <a:solidFill>
                      <a:srgbClr val="FF0000"/>
                    </a:solidFill>
                    <a:latin typeface="Candara" panose="020E0502030303020204" pitchFamily="34" charset="0"/>
                  </a:rPr>
                  <a:t>Sufficient evidence to reject </a:t>
                </a:r>
                <a14:m>
                  <m:oMath xmlns:m="http://schemas.openxmlformats.org/officeDocument/2006/math">
                    <m:sSub>
                      <m:sSubPr>
                        <m:ctrlPr>
                          <a:rPr lang="en-GB" sz="1200" i="1">
                            <a:solidFill>
                              <a:srgbClr val="FF0000"/>
                            </a:solidFill>
                            <a:latin typeface="Cambria Math" panose="02040503050406030204" pitchFamily="18" charset="0"/>
                          </a:rPr>
                        </m:ctrlPr>
                      </m:sSubPr>
                      <m:e>
                        <m:r>
                          <a:rPr lang="en-GB" sz="1200" i="1">
                            <a:solidFill>
                              <a:srgbClr val="FF0000"/>
                            </a:solidFill>
                            <a:latin typeface="Cambria Math" panose="02040503050406030204" pitchFamily="18" charset="0"/>
                          </a:rPr>
                          <m:t>𝐻</m:t>
                        </m:r>
                      </m:e>
                      <m:sub>
                        <m:r>
                          <a:rPr lang="en-GB" sz="1200" i="1">
                            <a:solidFill>
                              <a:srgbClr val="FF0000"/>
                            </a:solidFill>
                            <a:latin typeface="Cambria Math" panose="02040503050406030204" pitchFamily="18" charset="0"/>
                          </a:rPr>
                          <m:t>0</m:t>
                        </m:r>
                      </m:sub>
                    </m:sSub>
                  </m:oMath>
                </a14:m>
                <a:r>
                  <a:rPr lang="en-GB" sz="1200" dirty="0">
                    <a:solidFill>
                      <a:srgbClr val="FF0000"/>
                    </a:solidFill>
                    <a:latin typeface="Candara" panose="020E0502030303020204" pitchFamily="34" charset="0"/>
                  </a:rPr>
                  <a:t>.</a:t>
                </a:r>
              </a:p>
              <a:p>
                <a:r>
                  <a:rPr lang="en-GB" sz="1200" dirty="0">
                    <a:solidFill>
                      <a:srgbClr val="FF0000"/>
                    </a:solidFill>
                    <a:latin typeface="Candara" panose="020E0502030303020204" pitchFamily="34" charset="0"/>
                  </a:rPr>
                  <a:t>Sufficient evidence to suggest the mean diameter of bolts has changed.</a:t>
                </a: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66983" y="2728068"/>
                <a:ext cx="4572001" cy="3741794"/>
              </a:xfrm>
              <a:prstGeom prst="rect">
                <a:avLst/>
              </a:prstGeom>
              <a:blipFill>
                <a:blip r:embed="rId4"/>
                <a:stretch>
                  <a:fillRect b="-489"/>
                </a:stretch>
              </a:blipFill>
            </p:spPr>
            <p:txBody>
              <a:bodyPr/>
              <a:lstStyle/>
              <a:p>
                <a:r>
                  <a:rPr lang="en-GB">
                    <a:noFill/>
                  </a:rPr>
                  <a:t> </a:t>
                </a:r>
              </a:p>
            </p:txBody>
          </p:sp>
        </mc:Fallback>
      </mc:AlternateContent>
    </p:spTree>
    <p:extLst>
      <p:ext uri="{BB962C8B-B14F-4D97-AF65-F5344CB8AC3E}">
        <p14:creationId xmlns:p14="http://schemas.microsoft.com/office/powerpoint/2010/main" val="349981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3.x) Conditional probabilities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14440632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1754326"/>
              </a:xfrm>
              <a:prstGeom prst="rect">
                <a:avLst/>
              </a:prstGeom>
              <a:noFill/>
            </p:spPr>
            <p:txBody>
              <a:bodyPr wrap="square" rtlCol="0">
                <a:spAutoFit/>
              </a:bodyPr>
              <a:lstStyle/>
              <a:p>
                <a:r>
                  <a:rPr lang="en-GB" dirty="0">
                    <a:latin typeface="Candara" panose="020E0502030303020204" pitchFamily="34" charset="0"/>
                  </a:rPr>
                  <a:t>The time taken, </a:t>
                </a:r>
                <a14:m>
                  <m:oMath xmlns:m="http://schemas.openxmlformats.org/officeDocument/2006/math">
                    <m:r>
                      <a:rPr lang="en-GB" b="0" i="1" smtClean="0">
                        <a:latin typeface="Cambria Math" panose="02040503050406030204" pitchFamily="18" charset="0"/>
                      </a:rPr>
                      <m:t>𝑋</m:t>
                    </m:r>
                  </m:oMath>
                </a14:m>
                <a:r>
                  <a:rPr lang="en-GB" dirty="0">
                    <a:latin typeface="Candara" panose="020E0502030303020204" pitchFamily="34" charset="0"/>
                  </a:rPr>
                  <a:t> minutes, for a flight has a normal distribution with mean </a:t>
                </a:r>
                <a14:m>
                  <m:oMath xmlns:m="http://schemas.openxmlformats.org/officeDocument/2006/math">
                    <m:r>
                      <a:rPr lang="en-GB" i="1" smtClean="0">
                        <a:latin typeface="Cambria Math" panose="02040503050406030204" pitchFamily="18" charset="0"/>
                        <a:ea typeface="Cambria Math" panose="02040503050406030204" pitchFamily="18" charset="0"/>
                      </a:rPr>
                      <m:t>𝜇</m:t>
                    </m:r>
                  </m:oMath>
                </a14:m>
                <a:r>
                  <a:rPr lang="en-GB" dirty="0">
                    <a:latin typeface="Candara" panose="020E0502030303020204" pitchFamily="34" charset="0"/>
                  </a:rPr>
                  <a:t> minutes.</a:t>
                </a:r>
              </a:p>
              <a:p>
                <a:endParaRPr lang="en-GB" dirty="0">
                  <a:latin typeface="Candara" panose="020E0502030303020204" pitchFamily="34" charset="0"/>
                </a:endParaRPr>
              </a:p>
              <a:p>
                <a:r>
                  <a:rPr lang="en-GB" dirty="0">
                    <a:latin typeface="Candara" panose="020E0502030303020204" pitchFamily="34" charset="0"/>
                  </a:rPr>
                  <a:t>Given that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m:t>
                        </m:r>
                        <m:r>
                          <a:rPr lang="en-GB" b="0" i="1" smtClean="0">
                            <a:latin typeface="Cambria Math" panose="02040503050406030204" pitchFamily="18" charset="0"/>
                            <a:ea typeface="Cambria Math" panose="02040503050406030204" pitchFamily="18" charset="0"/>
                          </a:rPr>
                          <m:t>𝜇</m:t>
                        </m:r>
                        <m:r>
                          <a:rPr lang="en-GB" b="0" i="1" smtClean="0">
                            <a:latin typeface="Cambria Math" panose="02040503050406030204" pitchFamily="18" charset="0"/>
                            <a:ea typeface="Cambria Math" panose="02040503050406030204" pitchFamily="18" charset="0"/>
                          </a:rPr>
                          <m:t>−25</m:t>
                        </m:r>
                      </m:e>
                    </m:d>
                    <m:r>
                      <a:rPr lang="en-GB" b="0" i="1" smtClean="0">
                        <a:latin typeface="Cambria Math" panose="02040503050406030204" pitchFamily="18" charset="0"/>
                        <a:ea typeface="Cambria Math" panose="02040503050406030204" pitchFamily="18" charset="0"/>
                      </a:rPr>
                      <m:t>=0.45</m:t>
                    </m:r>
                  </m:oMath>
                </a14:m>
                <a:r>
                  <a:rPr lang="en-GB" dirty="0">
                    <a:latin typeface="Candara" panose="020E0502030303020204" pitchFamily="34" charset="0"/>
                  </a:rPr>
                  <a:t>,</a:t>
                </a:r>
              </a:p>
              <a:p>
                <a:endParaRPr lang="en-GB" dirty="0">
                  <a:latin typeface="Candara" panose="020E0502030303020204" pitchFamily="34" charset="0"/>
                </a:endParaRPr>
              </a:p>
              <a:p>
                <a:r>
                  <a:rPr lang="en-GB" dirty="0">
                    <a:latin typeface="Candara" panose="020E0502030303020204" pitchFamily="34" charset="0"/>
                  </a:rPr>
                  <a:t>Find </a:t>
                </a:r>
                <a14:m>
                  <m:oMath xmlns:m="http://schemas.openxmlformats.org/officeDocument/2006/math">
                    <m:r>
                      <a:rPr lang="en-GB" b="0" i="1" smtClean="0">
                        <a:latin typeface="Cambria Math" panose="02040503050406030204" pitchFamily="18" charset="0"/>
                      </a:rPr>
                      <m:t>𝑃</m:t>
                    </m:r>
                    <m:d>
                      <m:dPr>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m:t>
                        </m:r>
                        <m:r>
                          <a:rPr lang="en-GB" b="0" i="1" smtClean="0">
                            <a:latin typeface="Cambria Math" panose="02040503050406030204" pitchFamily="18" charset="0"/>
                            <a:ea typeface="Cambria Math" panose="02040503050406030204" pitchFamily="18" charset="0"/>
                          </a:rPr>
                          <m:t>𝜇</m:t>
                        </m:r>
                        <m:r>
                          <a:rPr lang="en-GB" b="0" i="1" smtClean="0">
                            <a:latin typeface="Cambria Math" panose="02040503050406030204" pitchFamily="18" charset="0"/>
                            <a:ea typeface="Cambria Math" panose="02040503050406030204" pitchFamily="18" charset="0"/>
                          </a:rPr>
                          <m:t>+25 </m:t>
                        </m:r>
                      </m:e>
                    </m:d>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𝑋</m:t>
                    </m:r>
                    <m:r>
                      <a:rPr lang="en-GB" b="0" i="1" smtClean="0">
                        <a:latin typeface="Cambria Math" panose="02040503050406030204" pitchFamily="18" charset="0"/>
                        <a:ea typeface="Cambria Math" panose="02040503050406030204" pitchFamily="18" charset="0"/>
                      </a:rPr>
                      <m:t>&gt;</m:t>
                    </m:r>
                    <m:r>
                      <a:rPr lang="en-GB" b="0" i="1" smtClean="0">
                        <a:latin typeface="Cambria Math" panose="02040503050406030204" pitchFamily="18" charset="0"/>
                        <a:ea typeface="Cambria Math" panose="02040503050406030204" pitchFamily="18" charset="0"/>
                      </a:rPr>
                      <m:t>𝜇</m:t>
                    </m:r>
                    <m:r>
                      <a:rPr lang="en-GB" b="0" i="1" smtClean="0">
                        <a:latin typeface="Cambria Math" panose="02040503050406030204" pitchFamily="18" charset="0"/>
                        <a:ea typeface="Cambria Math" panose="02040503050406030204" pitchFamily="18" charset="0"/>
                      </a:rPr>
                      <m:t>−25)</m:t>
                    </m:r>
                  </m:oMath>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1754326"/>
              </a:xfrm>
              <a:prstGeom prst="rect">
                <a:avLst/>
              </a:prstGeom>
              <a:blipFill>
                <a:blip r:embed="rId2"/>
                <a:stretch>
                  <a:fillRect l="-1067" t="-2091" b="-48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1754326"/>
              </a:xfrm>
              <a:prstGeom prst="rect">
                <a:avLst/>
              </a:prstGeom>
              <a:noFill/>
            </p:spPr>
            <p:txBody>
              <a:bodyPr wrap="square" rtlCol="0">
                <a:spAutoFit/>
              </a:bodyPr>
              <a:lstStyle/>
              <a:p>
                <a:r>
                  <a:rPr lang="en-GB" dirty="0">
                    <a:latin typeface="Candara" panose="020E0502030303020204" pitchFamily="34" charset="0"/>
                  </a:rPr>
                  <a:t>The time taken, </a:t>
                </a:r>
                <a14:m>
                  <m:oMath xmlns:m="http://schemas.openxmlformats.org/officeDocument/2006/math">
                    <m:r>
                      <a:rPr lang="en-GB" i="1">
                        <a:latin typeface="Cambria Math" panose="02040503050406030204" pitchFamily="18" charset="0"/>
                      </a:rPr>
                      <m:t>𝑋</m:t>
                    </m:r>
                  </m:oMath>
                </a14:m>
                <a:r>
                  <a:rPr lang="en-GB" dirty="0">
                    <a:latin typeface="Candara" panose="020E0502030303020204" pitchFamily="34" charset="0"/>
                  </a:rPr>
                  <a:t> minutes, for a flight has a normal distribution with mean </a:t>
                </a:r>
                <a14:m>
                  <m:oMath xmlns:m="http://schemas.openxmlformats.org/officeDocument/2006/math">
                    <m:r>
                      <a:rPr lang="en-GB" i="1">
                        <a:latin typeface="Cambria Math" panose="02040503050406030204" pitchFamily="18" charset="0"/>
                        <a:ea typeface="Cambria Math" panose="02040503050406030204" pitchFamily="18" charset="0"/>
                      </a:rPr>
                      <m:t>𝜇</m:t>
                    </m:r>
                  </m:oMath>
                </a14:m>
                <a:r>
                  <a:rPr lang="en-GB" dirty="0">
                    <a:latin typeface="Candara" panose="020E0502030303020204" pitchFamily="34" charset="0"/>
                  </a:rPr>
                  <a:t> minutes.</a:t>
                </a:r>
              </a:p>
              <a:p>
                <a:endParaRPr lang="en-GB" dirty="0">
                  <a:latin typeface="Candara" panose="020E0502030303020204" pitchFamily="34" charset="0"/>
                </a:endParaRPr>
              </a:p>
              <a:p>
                <a:r>
                  <a:rPr lang="en-GB" dirty="0">
                    <a:latin typeface="Candara" panose="020E0502030303020204" pitchFamily="34" charset="0"/>
                  </a:rPr>
                  <a:t>Given that </a:t>
                </a: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&lt;</m:t>
                        </m:r>
                        <m:r>
                          <a:rPr lang="en-GB" i="1">
                            <a:latin typeface="Cambria Math" panose="02040503050406030204" pitchFamily="18" charset="0"/>
                            <a:ea typeface="Cambria Math" panose="02040503050406030204" pitchFamily="18" charset="0"/>
                          </a:rPr>
                          <m:t>𝜇</m:t>
                        </m:r>
                        <m:r>
                          <a:rPr lang="en-GB" i="1">
                            <a:latin typeface="Cambria Math" panose="02040503050406030204" pitchFamily="18" charset="0"/>
                            <a:ea typeface="Cambria Math" panose="02040503050406030204" pitchFamily="18" charset="0"/>
                          </a:rPr>
                          <m:t>−15</m:t>
                        </m:r>
                      </m:e>
                    </m:d>
                    <m:r>
                      <a:rPr lang="en-GB" i="1">
                        <a:latin typeface="Cambria Math" panose="02040503050406030204" pitchFamily="18" charset="0"/>
                        <a:ea typeface="Cambria Math" panose="02040503050406030204" pitchFamily="18" charset="0"/>
                      </a:rPr>
                      <m:t>=0.35</m:t>
                    </m:r>
                  </m:oMath>
                </a14:m>
                <a:r>
                  <a:rPr lang="en-GB" dirty="0">
                    <a:latin typeface="Candara" panose="020E0502030303020204" pitchFamily="34" charset="0"/>
                  </a:rPr>
                  <a:t>,</a:t>
                </a:r>
              </a:p>
              <a:p>
                <a:endParaRPr lang="en-GB" dirty="0">
                  <a:latin typeface="Candara" panose="020E0502030303020204" pitchFamily="34" charset="0"/>
                </a:endParaRPr>
              </a:p>
              <a:p>
                <a:r>
                  <a:rPr lang="en-GB" dirty="0">
                    <a:latin typeface="Candara" panose="020E0502030303020204" pitchFamily="34" charset="0"/>
                  </a:rPr>
                  <a:t>Find </a:t>
                </a:r>
                <a14:m>
                  <m:oMath xmlns:m="http://schemas.openxmlformats.org/officeDocument/2006/math">
                    <m:r>
                      <a:rPr lang="en-GB" i="1">
                        <a:latin typeface="Cambria Math" panose="02040503050406030204" pitchFamily="18" charset="0"/>
                      </a:rPr>
                      <m:t>𝑃</m:t>
                    </m:r>
                    <m:d>
                      <m:dPr>
                        <m:endChr m:val="|"/>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&gt;</m:t>
                        </m:r>
                        <m:r>
                          <a:rPr lang="en-GB" i="1">
                            <a:latin typeface="Cambria Math" panose="02040503050406030204" pitchFamily="18" charset="0"/>
                            <a:ea typeface="Cambria Math" panose="02040503050406030204" pitchFamily="18" charset="0"/>
                          </a:rPr>
                          <m:t>𝜇</m:t>
                        </m:r>
                        <m:r>
                          <a:rPr lang="en-GB" i="1">
                            <a:latin typeface="Cambria Math" panose="02040503050406030204" pitchFamily="18" charset="0"/>
                            <a:ea typeface="Cambria Math" panose="02040503050406030204" pitchFamily="18" charset="0"/>
                          </a:rPr>
                          <m:t>+15 </m:t>
                        </m:r>
                      </m:e>
                    </m:d>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𝑋</m:t>
                    </m:r>
                    <m:r>
                      <a:rPr lang="en-GB" i="1">
                        <a:latin typeface="Cambria Math" panose="02040503050406030204" pitchFamily="18" charset="0"/>
                        <a:ea typeface="Cambria Math" panose="02040503050406030204" pitchFamily="18" charset="0"/>
                      </a:rPr>
                      <m:t>&gt;</m:t>
                    </m:r>
                    <m:r>
                      <a:rPr lang="en-GB" i="1">
                        <a:latin typeface="Cambria Math" panose="02040503050406030204" pitchFamily="18" charset="0"/>
                        <a:ea typeface="Cambria Math" panose="02040503050406030204" pitchFamily="18" charset="0"/>
                      </a:rPr>
                      <m:t>𝜇</m:t>
                    </m:r>
                    <m:r>
                      <a:rPr lang="en-GB" i="1">
                        <a:latin typeface="Cambria Math" panose="02040503050406030204" pitchFamily="18" charset="0"/>
                        <a:ea typeface="Cambria Math" panose="02040503050406030204" pitchFamily="18" charset="0"/>
                      </a:rPr>
                      <m:t>−15)</m:t>
                    </m:r>
                  </m:oMath>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1754326"/>
              </a:xfrm>
              <a:prstGeom prst="rect">
                <a:avLst/>
              </a:prstGeom>
              <a:blipFill>
                <a:blip r:embed="rId3"/>
                <a:stretch>
                  <a:fillRect l="-1200" t="-1736" b="-45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71999" y="2506932"/>
                <a:ext cx="4572001" cy="61087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7</m:t>
                          </m:r>
                        </m:num>
                        <m:den>
                          <m:r>
                            <a:rPr lang="en-GB" b="0" i="1" smtClean="0">
                              <a:solidFill>
                                <a:srgbClr val="FF0000"/>
                              </a:solidFill>
                              <a:latin typeface="Cambria Math" panose="02040503050406030204" pitchFamily="18" charset="0"/>
                            </a:rPr>
                            <m:t>13</m:t>
                          </m:r>
                        </m:den>
                      </m:f>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71999" y="2506932"/>
                <a:ext cx="4572001" cy="610873"/>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77924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7564582" cy="527222"/>
          </a:xfrm>
        </p:spPr>
        <p:txBody>
          <a:bodyPr/>
          <a:lstStyle/>
          <a:p>
            <a:r>
              <a:rPr lang="en-GB" dirty="0"/>
              <a:t>2.3) Conditional probabilities in Venn diagrams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25210156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2862322"/>
              </a:xfrm>
              <a:prstGeom prst="rect">
                <a:avLst/>
              </a:prstGeom>
              <a:noFill/>
            </p:spPr>
            <p:txBody>
              <a:bodyPr wrap="square" rtlCol="0">
                <a:spAutoFit/>
              </a:bodyPr>
              <a:lstStyle/>
              <a:p>
                <a:r>
                  <a:rPr lang="en-GB" dirty="0">
                    <a:latin typeface="Candara" panose="020E0502030303020204" pitchFamily="34" charset="0"/>
                  </a:rPr>
                  <a:t>The length of time, </a:t>
                </a:r>
                <a14:m>
                  <m:oMath xmlns:m="http://schemas.openxmlformats.org/officeDocument/2006/math">
                    <m:r>
                      <a:rPr lang="en-GB" b="0" i="1" smtClean="0">
                        <a:latin typeface="Cambria Math" panose="02040503050406030204" pitchFamily="18" charset="0"/>
                      </a:rPr>
                      <m:t>𝐿</m:t>
                    </m:r>
                  </m:oMath>
                </a14:m>
                <a:r>
                  <a:rPr lang="en-GB" dirty="0">
                    <a:latin typeface="Candara" panose="020E0502030303020204" pitchFamily="34" charset="0"/>
                  </a:rPr>
                  <a:t> hours, that a phone will work before it needs charging is normally distributed with a mean of </a:t>
                </a:r>
                <a14:m>
                  <m:oMath xmlns:m="http://schemas.openxmlformats.org/officeDocument/2006/math">
                    <m:r>
                      <a:rPr lang="en-GB" b="0" i="1" smtClean="0">
                        <a:latin typeface="Cambria Math" panose="02040503050406030204" pitchFamily="18" charset="0"/>
                      </a:rPr>
                      <m:t>20</m:t>
                    </m:r>
                  </m:oMath>
                </a14:m>
                <a:r>
                  <a:rPr lang="en-GB" dirty="0">
                    <a:latin typeface="Candara" panose="020E0502030303020204" pitchFamily="34" charset="0"/>
                  </a:rPr>
                  <a:t> hours and a standard deviation of </a:t>
                </a:r>
                <a14:m>
                  <m:oMath xmlns:m="http://schemas.openxmlformats.org/officeDocument/2006/math">
                    <m:r>
                      <a:rPr lang="en-GB" b="0" i="1" smtClean="0">
                        <a:latin typeface="Cambria Math" panose="02040503050406030204" pitchFamily="18" charset="0"/>
                      </a:rPr>
                      <m:t>3</m:t>
                    </m:r>
                  </m:oMath>
                </a14:m>
                <a:r>
                  <a:rPr lang="en-GB" dirty="0">
                    <a:latin typeface="Candara" panose="020E0502030303020204" pitchFamily="34" charset="0"/>
                  </a:rPr>
                  <a:t> hours.</a:t>
                </a:r>
              </a:p>
              <a:p>
                <a:endParaRPr lang="en-GB" dirty="0">
                  <a:latin typeface="Candara" panose="020E0502030303020204" pitchFamily="34" charset="0"/>
                </a:endParaRPr>
              </a:p>
              <a:p>
                <a:r>
                  <a:rPr lang="en-GB" dirty="0">
                    <a:latin typeface="Candara" panose="020E0502030303020204" pitchFamily="34" charset="0"/>
                  </a:rPr>
                  <a:t>A person is about to go on a </a:t>
                </a:r>
                <a14:m>
                  <m:oMath xmlns:m="http://schemas.openxmlformats.org/officeDocument/2006/math">
                    <m:r>
                      <a:rPr lang="en-GB" b="0" i="1" smtClean="0">
                        <a:latin typeface="Cambria Math" panose="02040503050406030204" pitchFamily="18" charset="0"/>
                      </a:rPr>
                      <m:t>2</m:t>
                    </m:r>
                  </m:oMath>
                </a14:m>
                <a:r>
                  <a:rPr lang="en-GB" dirty="0">
                    <a:latin typeface="Candara" panose="020E0502030303020204" pitchFamily="34" charset="0"/>
                  </a:rPr>
                  <a:t> hour journey.</a:t>
                </a:r>
              </a:p>
              <a:p>
                <a:r>
                  <a:rPr lang="en-GB" dirty="0">
                    <a:latin typeface="Candara" panose="020E0502030303020204" pitchFamily="34" charset="0"/>
                  </a:rPr>
                  <a:t>Given that it is </a:t>
                </a:r>
                <a14:m>
                  <m:oMath xmlns:m="http://schemas.openxmlformats.org/officeDocument/2006/math">
                    <m:r>
                      <a:rPr lang="en-GB" b="0" i="1" smtClean="0">
                        <a:latin typeface="Cambria Math" panose="02040503050406030204" pitchFamily="18" charset="0"/>
                      </a:rPr>
                      <m:t>25</m:t>
                    </m:r>
                  </m:oMath>
                </a14:m>
                <a:r>
                  <a:rPr lang="en-GB" dirty="0">
                    <a:latin typeface="Candara" panose="020E0502030303020204" pitchFamily="34" charset="0"/>
                  </a:rPr>
                  <a:t> hours since they last charged their phone, find the probability that their phone will not need charging before the journey is completed.</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2862322"/>
              </a:xfrm>
              <a:prstGeom prst="rect">
                <a:avLst/>
              </a:prstGeom>
              <a:blipFill>
                <a:blip r:embed="rId2"/>
                <a:stretch>
                  <a:fillRect l="-1067" t="-1279" r="-2000" b="-25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2862322"/>
              </a:xfrm>
              <a:prstGeom prst="rect">
                <a:avLst/>
              </a:prstGeom>
              <a:noFill/>
            </p:spPr>
            <p:txBody>
              <a:bodyPr wrap="square" rtlCol="0">
                <a:spAutoFit/>
              </a:bodyPr>
              <a:lstStyle/>
              <a:p>
                <a:r>
                  <a:rPr lang="en-GB" dirty="0">
                    <a:latin typeface="Candara" panose="020E0502030303020204" pitchFamily="34" charset="0"/>
                  </a:rPr>
                  <a:t>The length of time, </a:t>
                </a:r>
                <a14:m>
                  <m:oMath xmlns:m="http://schemas.openxmlformats.org/officeDocument/2006/math">
                    <m:r>
                      <a:rPr lang="en-GB" i="1">
                        <a:latin typeface="Cambria Math" panose="02040503050406030204" pitchFamily="18" charset="0"/>
                      </a:rPr>
                      <m:t>𝐿</m:t>
                    </m:r>
                  </m:oMath>
                </a14:m>
                <a:r>
                  <a:rPr lang="en-GB" dirty="0">
                    <a:latin typeface="Candara" panose="020E0502030303020204" pitchFamily="34" charset="0"/>
                  </a:rPr>
                  <a:t> hours, that a phone will work before it needs charging is normally distributed with a mean of </a:t>
                </a:r>
                <a14:m>
                  <m:oMath xmlns:m="http://schemas.openxmlformats.org/officeDocument/2006/math">
                    <m:r>
                      <a:rPr lang="en-GB" i="1">
                        <a:latin typeface="Cambria Math" panose="02040503050406030204" pitchFamily="18" charset="0"/>
                      </a:rPr>
                      <m:t>100</m:t>
                    </m:r>
                  </m:oMath>
                </a14:m>
                <a:r>
                  <a:rPr lang="en-GB" dirty="0">
                    <a:latin typeface="Candara" panose="020E0502030303020204" pitchFamily="34" charset="0"/>
                  </a:rPr>
                  <a:t> hours and a standard deviation of </a:t>
                </a:r>
                <a14:m>
                  <m:oMath xmlns:m="http://schemas.openxmlformats.org/officeDocument/2006/math">
                    <m:r>
                      <a:rPr lang="en-GB" i="1">
                        <a:latin typeface="Cambria Math" panose="02040503050406030204" pitchFamily="18" charset="0"/>
                      </a:rPr>
                      <m:t>15</m:t>
                    </m:r>
                  </m:oMath>
                </a14:m>
                <a:r>
                  <a:rPr lang="en-GB" dirty="0">
                    <a:latin typeface="Candara" panose="020E0502030303020204" pitchFamily="34" charset="0"/>
                  </a:rPr>
                  <a:t> hours.</a:t>
                </a:r>
              </a:p>
              <a:p>
                <a:endParaRPr lang="en-GB" dirty="0">
                  <a:latin typeface="Candara" panose="020E0502030303020204" pitchFamily="34" charset="0"/>
                </a:endParaRPr>
              </a:p>
              <a:p>
                <a:r>
                  <a:rPr lang="en-GB" dirty="0">
                    <a:latin typeface="Candara" panose="020E0502030303020204" pitchFamily="34" charset="0"/>
                  </a:rPr>
                  <a:t>A person is about to go on a </a:t>
                </a:r>
                <a14:m>
                  <m:oMath xmlns:m="http://schemas.openxmlformats.org/officeDocument/2006/math">
                    <m:r>
                      <a:rPr lang="en-GB" i="1">
                        <a:latin typeface="Cambria Math" panose="02040503050406030204" pitchFamily="18" charset="0"/>
                      </a:rPr>
                      <m:t>6</m:t>
                    </m:r>
                  </m:oMath>
                </a14:m>
                <a:r>
                  <a:rPr lang="en-GB" dirty="0">
                    <a:latin typeface="Candara" panose="020E0502030303020204" pitchFamily="34" charset="0"/>
                  </a:rPr>
                  <a:t> hour journey.</a:t>
                </a:r>
              </a:p>
              <a:p>
                <a:r>
                  <a:rPr lang="en-GB" dirty="0">
                    <a:latin typeface="Candara" panose="020E0502030303020204" pitchFamily="34" charset="0"/>
                  </a:rPr>
                  <a:t>Given that it is </a:t>
                </a:r>
                <a14:m>
                  <m:oMath xmlns:m="http://schemas.openxmlformats.org/officeDocument/2006/math">
                    <m:r>
                      <a:rPr lang="en-GB" i="1">
                        <a:latin typeface="Cambria Math" panose="02040503050406030204" pitchFamily="18" charset="0"/>
                      </a:rPr>
                      <m:t>127</m:t>
                    </m:r>
                  </m:oMath>
                </a14:m>
                <a:r>
                  <a:rPr lang="en-GB" dirty="0">
                    <a:latin typeface="Candara" panose="020E0502030303020204" pitchFamily="34" charset="0"/>
                  </a:rPr>
                  <a:t> hours since they last charged their phone, find the probability that their phone will not need charging before the journey is completed.</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2862322"/>
              </a:xfrm>
              <a:prstGeom prst="rect">
                <a:avLst/>
              </a:prstGeom>
              <a:blipFill>
                <a:blip r:embed="rId3"/>
                <a:stretch>
                  <a:fillRect l="-1200" t="-1064" r="-1867" b="-234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82033" y="3232768"/>
                <a:ext cx="4572001" cy="369332"/>
              </a:xfrm>
              <a:prstGeom prst="rect">
                <a:avLst/>
              </a:prstGeom>
            </p:spPr>
            <p:txBody>
              <a:bodyPr wrap="square">
                <a:spAutoFit/>
              </a:bodyPr>
              <a:lstStyle/>
              <a:p>
                <a:pPr algn="ctr"/>
                <a14:m>
                  <m:oMath xmlns:m="http://schemas.openxmlformats.org/officeDocument/2006/math">
                    <m:r>
                      <a:rPr lang="en-GB" b="0" i="1" smtClean="0">
                        <a:solidFill>
                          <a:srgbClr val="FF0000"/>
                        </a:solidFill>
                        <a:latin typeface="Cambria Math" panose="02040503050406030204" pitchFamily="18" charset="0"/>
                      </a:rPr>
                      <m:t>0.39</m:t>
                    </m:r>
                  </m:oMath>
                </a14:m>
                <a:r>
                  <a:rPr lang="en-GB" dirty="0">
                    <a:solidFill>
                      <a:srgbClr val="FF0000"/>
                    </a:solidFill>
                    <a:latin typeface="Candara" panose="020E0502030303020204" pitchFamily="34" charset="0"/>
                  </a:rPr>
                  <a:t> (2 sf)</a:t>
                </a: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82033" y="3232768"/>
                <a:ext cx="4572001" cy="369332"/>
              </a:xfrm>
              <a:prstGeom prst="rect">
                <a:avLst/>
              </a:prstGeom>
              <a:blipFill>
                <a:blip r:embed="rId4"/>
                <a:stretch>
                  <a:fillRect t="-8197" b="-24590"/>
                </a:stretch>
              </a:blipFill>
            </p:spPr>
            <p:txBody>
              <a:bodyPr/>
              <a:lstStyle/>
              <a:p>
                <a:r>
                  <a:rPr lang="en-GB">
                    <a:noFill/>
                  </a:rPr>
                  <a:t> </a:t>
                </a:r>
              </a:p>
            </p:txBody>
          </p:sp>
        </mc:Fallback>
      </mc:AlternateContent>
    </p:spTree>
    <p:extLst>
      <p:ext uri="{BB962C8B-B14F-4D97-AF65-F5344CB8AC3E}">
        <p14:creationId xmlns:p14="http://schemas.microsoft.com/office/powerpoint/2010/main" val="402805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1.1) Exponential models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1157094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2031325"/>
              </a:xfrm>
              <a:prstGeom prst="rect">
                <a:avLst/>
              </a:prstGeom>
              <a:noFill/>
            </p:spPr>
            <p:txBody>
              <a:bodyPr wrap="square" rtlCol="0">
                <a:spAutoFit/>
              </a:bodyPr>
              <a:lstStyle/>
              <a:p>
                <a:r>
                  <a:rPr lang="en-GB" dirty="0">
                    <a:latin typeface="Candara" panose="020E0502030303020204" pitchFamily="34" charset="0"/>
                  </a:rPr>
                  <a:t>The mass of a group of animals, </a:t>
                </a:r>
                <a14:m>
                  <m:oMath xmlns:m="http://schemas.openxmlformats.org/officeDocument/2006/math">
                    <m:r>
                      <a:rPr lang="en-GB" b="0" i="1" smtClean="0">
                        <a:latin typeface="Cambria Math" panose="02040503050406030204" pitchFamily="18" charset="0"/>
                      </a:rPr>
                      <m:t>𝑀</m:t>
                    </m:r>
                  </m:oMath>
                </a14:m>
                <a:r>
                  <a:rPr lang="en-GB" dirty="0">
                    <a:latin typeface="Candara" panose="020E0502030303020204" pitchFamily="34" charset="0"/>
                  </a:rPr>
                  <a:t> grams, is modelled as</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𝑀</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𝑁</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𝜇</m:t>
                      </m:r>
                      <m:r>
                        <a:rPr lang="en-GB" b="0" i="1" smtClean="0">
                          <a:latin typeface="Cambria Math" panose="02040503050406030204" pitchFamily="18" charset="0"/>
                          <a:ea typeface="Cambria Math" panose="02040503050406030204" pitchFamily="18" charset="0"/>
                        </a:rPr>
                        <m:t>, </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𝜎</m:t>
                          </m:r>
                        </m:e>
                        <m:sup>
                          <m:r>
                            <a:rPr lang="en-GB" b="0" i="1" smtClean="0">
                              <a:latin typeface="Cambria Math" panose="02040503050406030204" pitchFamily="18" charset="0"/>
                              <a:ea typeface="Cambria Math" panose="02040503050406030204" pitchFamily="18" charset="0"/>
                            </a:rPr>
                            <m:t>2</m:t>
                          </m:r>
                        </m:sup>
                      </m:sSup>
                      <m:r>
                        <a:rPr lang="en-GB" b="0" i="1" smtClean="0">
                          <a:latin typeface="Cambria Math" panose="02040503050406030204" pitchFamily="18" charset="0"/>
                          <a:ea typeface="Cambria Math" panose="02040503050406030204" pitchFamily="18" charset="0"/>
                        </a:rPr>
                        <m:t>)</m:t>
                      </m:r>
                    </m:oMath>
                  </m:oMathPara>
                </a14:m>
                <a:endParaRPr lang="en-GB" dirty="0">
                  <a:latin typeface="Candara" panose="020E0502030303020204" pitchFamily="34" charset="0"/>
                </a:endParaRPr>
              </a:p>
              <a:p>
                <a14:m>
                  <m:oMath xmlns:m="http://schemas.openxmlformats.org/officeDocument/2006/math">
                    <m:r>
                      <a:rPr lang="en-GB" b="0" i="1" smtClean="0">
                        <a:latin typeface="Cambria Math" panose="02040503050406030204" pitchFamily="18" charset="0"/>
                      </a:rPr>
                      <m:t>84%</m:t>
                    </m:r>
                  </m:oMath>
                </a14:m>
                <a:r>
                  <a:rPr lang="en-GB" dirty="0">
                    <a:latin typeface="Candara" panose="020E0502030303020204" pitchFamily="34" charset="0"/>
                  </a:rPr>
                  <a:t> of the animals have a mass less than </a:t>
                </a:r>
                <a14:m>
                  <m:oMath xmlns:m="http://schemas.openxmlformats.org/officeDocument/2006/math">
                    <m:r>
                      <a:rPr lang="en-GB" b="0" i="1" smtClean="0">
                        <a:latin typeface="Cambria Math" panose="02040503050406030204" pitchFamily="18" charset="0"/>
                      </a:rPr>
                      <m:t>70.9 </m:t>
                    </m:r>
                    <m:r>
                      <a:rPr lang="en-GB" b="0" i="1" smtClean="0">
                        <a:latin typeface="Cambria Math" panose="02040503050406030204" pitchFamily="18" charset="0"/>
                      </a:rPr>
                      <m:t>𝑘𝑔</m:t>
                    </m:r>
                  </m:oMath>
                </a14:m>
                <a:r>
                  <a:rPr lang="en-GB" dirty="0">
                    <a:latin typeface="Candara" panose="020E0502030303020204" pitchFamily="34" charset="0"/>
                  </a:rPr>
                  <a:t> and </a:t>
                </a:r>
                <a14:m>
                  <m:oMath xmlns:m="http://schemas.openxmlformats.org/officeDocument/2006/math">
                    <m:r>
                      <a:rPr lang="en-GB" b="0" i="1" smtClean="0">
                        <a:latin typeface="Cambria Math" panose="02040503050406030204" pitchFamily="18" charset="0"/>
                      </a:rPr>
                      <m:t>97.5%</m:t>
                    </m:r>
                  </m:oMath>
                </a14:m>
                <a:r>
                  <a:rPr lang="en-GB" dirty="0">
                    <a:latin typeface="Candara" panose="020E0502030303020204" pitchFamily="34" charset="0"/>
                  </a:rPr>
                  <a:t> of the animals have a mass less than </a:t>
                </a:r>
                <a14:m>
                  <m:oMath xmlns:m="http://schemas.openxmlformats.org/officeDocument/2006/math">
                    <m:r>
                      <a:rPr lang="en-GB" b="0" i="1" smtClean="0">
                        <a:latin typeface="Cambria Math" panose="02040503050406030204" pitchFamily="18" charset="0"/>
                      </a:rPr>
                      <m:t>76.3 </m:t>
                    </m:r>
                    <m:r>
                      <a:rPr lang="en-GB" b="0" i="1" smtClean="0">
                        <a:latin typeface="Cambria Math" panose="02040503050406030204" pitchFamily="18" charset="0"/>
                      </a:rPr>
                      <m:t>𝑘𝑔</m:t>
                    </m:r>
                  </m:oMath>
                </a14:m>
                <a:r>
                  <a:rPr lang="en-GB" dirty="0">
                    <a:latin typeface="Candara" panose="020E0502030303020204" pitchFamily="34" charset="0"/>
                  </a:rPr>
                  <a:t>.</a:t>
                </a:r>
              </a:p>
              <a:p>
                <a:r>
                  <a:rPr lang="en-GB" dirty="0">
                    <a:latin typeface="Candara" panose="020E0502030303020204" pitchFamily="34" charset="0"/>
                  </a:rPr>
                  <a:t>Find the population mean and variance.</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2031325"/>
              </a:xfrm>
              <a:prstGeom prst="rect">
                <a:avLst/>
              </a:prstGeom>
              <a:blipFill>
                <a:blip r:embed="rId2"/>
                <a:stretch>
                  <a:fillRect l="-1067" t="-1802" b="-39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2031325"/>
              </a:xfrm>
              <a:prstGeom prst="rect">
                <a:avLst/>
              </a:prstGeom>
              <a:noFill/>
            </p:spPr>
            <p:txBody>
              <a:bodyPr wrap="square" rtlCol="0">
                <a:spAutoFit/>
              </a:bodyPr>
              <a:lstStyle/>
              <a:p>
                <a:r>
                  <a:rPr lang="en-GB" dirty="0">
                    <a:latin typeface="Candara" panose="020E0502030303020204" pitchFamily="34" charset="0"/>
                  </a:rPr>
                  <a:t>The mass of a group of animals, </a:t>
                </a:r>
                <a14:m>
                  <m:oMath xmlns:m="http://schemas.openxmlformats.org/officeDocument/2006/math">
                    <m:r>
                      <a:rPr lang="en-GB" i="1">
                        <a:latin typeface="Cambria Math" panose="02040503050406030204" pitchFamily="18" charset="0"/>
                      </a:rPr>
                      <m:t>𝑀</m:t>
                    </m:r>
                  </m:oMath>
                </a14:m>
                <a:r>
                  <a:rPr lang="en-GB" dirty="0">
                    <a:latin typeface="Candara" panose="020E0502030303020204" pitchFamily="34" charset="0"/>
                  </a:rPr>
                  <a:t> grams, is modelled as</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𝑀</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𝑁</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𝜇</m:t>
                      </m:r>
                      <m:r>
                        <a:rPr lang="en-GB" i="1">
                          <a:latin typeface="Cambria Math" panose="02040503050406030204" pitchFamily="18" charset="0"/>
                          <a:ea typeface="Cambria Math" panose="02040503050406030204" pitchFamily="18" charset="0"/>
                        </a:rPr>
                        <m:t>, </m:t>
                      </m:r>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𝜎</m:t>
                          </m:r>
                        </m:e>
                        <m:sup>
                          <m:r>
                            <a:rPr lang="en-GB" i="1">
                              <a:latin typeface="Cambria Math" panose="02040503050406030204" pitchFamily="18" charset="0"/>
                              <a:ea typeface="Cambria Math" panose="02040503050406030204" pitchFamily="18" charset="0"/>
                            </a:rPr>
                            <m:t>2</m:t>
                          </m:r>
                        </m:sup>
                      </m:sSup>
                      <m:r>
                        <a:rPr lang="en-GB" i="1">
                          <a:latin typeface="Cambria Math" panose="02040503050406030204" pitchFamily="18" charset="0"/>
                          <a:ea typeface="Cambria Math" panose="02040503050406030204" pitchFamily="18" charset="0"/>
                        </a:rPr>
                        <m:t>)</m:t>
                      </m:r>
                    </m:oMath>
                  </m:oMathPara>
                </a14:m>
                <a:endParaRPr lang="en-GB" dirty="0">
                  <a:latin typeface="Candara" panose="020E0502030303020204" pitchFamily="34" charset="0"/>
                </a:endParaRPr>
              </a:p>
              <a:p>
                <a14:m>
                  <m:oMath xmlns:m="http://schemas.openxmlformats.org/officeDocument/2006/math">
                    <m:r>
                      <a:rPr lang="en-GB" i="1">
                        <a:latin typeface="Cambria Math" panose="02040503050406030204" pitchFamily="18" charset="0"/>
                      </a:rPr>
                      <m:t>84%</m:t>
                    </m:r>
                  </m:oMath>
                </a14:m>
                <a:r>
                  <a:rPr lang="en-GB" dirty="0">
                    <a:latin typeface="Candara" panose="020E0502030303020204" pitchFamily="34" charset="0"/>
                  </a:rPr>
                  <a:t> of the animals have a mass more than </a:t>
                </a:r>
                <a14:m>
                  <m:oMath xmlns:m="http://schemas.openxmlformats.org/officeDocument/2006/math">
                    <m:r>
                      <a:rPr lang="en-GB" i="1">
                        <a:latin typeface="Cambria Math" panose="02040503050406030204" pitchFamily="18" charset="0"/>
                      </a:rPr>
                      <m:t>52 </m:t>
                    </m:r>
                    <m:r>
                      <a:rPr lang="en-GB" i="1">
                        <a:latin typeface="Cambria Math" panose="02040503050406030204" pitchFamily="18" charset="0"/>
                      </a:rPr>
                      <m:t>𝑘𝑔</m:t>
                    </m:r>
                  </m:oMath>
                </a14:m>
                <a:r>
                  <a:rPr lang="en-GB" dirty="0">
                    <a:latin typeface="Candara" panose="020E0502030303020204" pitchFamily="34" charset="0"/>
                  </a:rPr>
                  <a:t> and </a:t>
                </a:r>
                <a14:m>
                  <m:oMath xmlns:m="http://schemas.openxmlformats.org/officeDocument/2006/math">
                    <m:r>
                      <a:rPr lang="en-GB" i="1">
                        <a:latin typeface="Cambria Math" panose="02040503050406030204" pitchFamily="18" charset="0"/>
                      </a:rPr>
                      <m:t>97.5%</m:t>
                    </m:r>
                  </m:oMath>
                </a14:m>
                <a:r>
                  <a:rPr lang="en-GB" dirty="0">
                    <a:latin typeface="Candara" panose="020E0502030303020204" pitchFamily="34" charset="0"/>
                  </a:rPr>
                  <a:t> of the animals have a mass more than </a:t>
                </a:r>
                <a14:m>
                  <m:oMath xmlns:m="http://schemas.openxmlformats.org/officeDocument/2006/math">
                    <m:r>
                      <a:rPr lang="en-GB" i="1">
                        <a:latin typeface="Cambria Math" panose="02040503050406030204" pitchFamily="18" charset="0"/>
                      </a:rPr>
                      <m:t>47.5 </m:t>
                    </m:r>
                    <m:r>
                      <a:rPr lang="en-GB" i="1">
                        <a:latin typeface="Cambria Math" panose="02040503050406030204" pitchFamily="18" charset="0"/>
                      </a:rPr>
                      <m:t>𝑘𝑔</m:t>
                    </m:r>
                  </m:oMath>
                </a14:m>
                <a:r>
                  <a:rPr lang="en-GB" dirty="0">
                    <a:latin typeface="Candara" panose="020E0502030303020204" pitchFamily="34" charset="0"/>
                  </a:rPr>
                  <a:t>.</a:t>
                </a:r>
              </a:p>
              <a:p>
                <a:r>
                  <a:rPr lang="en-GB" dirty="0">
                    <a:latin typeface="Candara" panose="020E0502030303020204" pitchFamily="34" charset="0"/>
                  </a:rPr>
                  <a:t>Find the population mean and variance.</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2031325"/>
              </a:xfrm>
              <a:prstGeom prst="rect">
                <a:avLst/>
              </a:prstGeom>
              <a:blipFill>
                <a:blip r:embed="rId3"/>
                <a:stretch>
                  <a:fillRect l="-1200" t="-1502" b="-39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77017" y="2446275"/>
                <a:ext cx="4572001"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b="0" i="1" dirty="0" smtClean="0">
                          <a:solidFill>
                            <a:srgbClr val="FF0000"/>
                          </a:solidFill>
                          <a:latin typeface="Cambria Math" panose="02040503050406030204" pitchFamily="18" charset="0"/>
                          <a:ea typeface="Cambria Math" panose="02040503050406030204" pitchFamily="18" charset="0"/>
                        </a:rPr>
                        <m:t>𝜇</m:t>
                      </m:r>
                      <m:r>
                        <a:rPr lang="en-GB" b="0" i="1" dirty="0" smtClean="0">
                          <a:solidFill>
                            <a:srgbClr val="FF0000"/>
                          </a:solidFill>
                          <a:latin typeface="Cambria Math" panose="02040503050406030204" pitchFamily="18" charset="0"/>
                          <a:ea typeface="Cambria Math" panose="02040503050406030204" pitchFamily="18" charset="0"/>
                        </a:rPr>
                        <m:t>=56.5 </m:t>
                      </m:r>
                      <m:r>
                        <a:rPr lang="en-GB" b="0" i="1" dirty="0" smtClean="0">
                          <a:solidFill>
                            <a:srgbClr val="FF0000"/>
                          </a:solidFill>
                          <a:latin typeface="Cambria Math" panose="02040503050406030204" pitchFamily="18" charset="0"/>
                          <a:ea typeface="Cambria Math" panose="02040503050406030204" pitchFamily="18" charset="0"/>
                        </a:rPr>
                        <m:t>𝑘𝑔</m:t>
                      </m:r>
                    </m:oMath>
                  </m:oMathPara>
                </a14:m>
                <a:endParaRPr lang="en-GB" dirty="0">
                  <a:solidFill>
                    <a:srgbClr val="FF0000"/>
                  </a:solidFill>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sSup>
                        <m:sSupPr>
                          <m:ctrlPr>
                            <a:rPr lang="en-GB" b="0" i="1" smtClean="0">
                              <a:solidFill>
                                <a:srgbClr val="FF0000"/>
                              </a:solidFill>
                              <a:latin typeface="Cambria Math" panose="02040503050406030204" pitchFamily="18" charset="0"/>
                              <a:ea typeface="Cambria Math" panose="02040503050406030204" pitchFamily="18" charset="0"/>
                            </a:rPr>
                          </m:ctrlPr>
                        </m:sSupPr>
                        <m:e>
                          <m:r>
                            <a:rPr lang="en-GB" i="1" smtClean="0">
                              <a:solidFill>
                                <a:srgbClr val="FF0000"/>
                              </a:solidFill>
                              <a:latin typeface="Cambria Math" panose="02040503050406030204" pitchFamily="18" charset="0"/>
                              <a:ea typeface="Cambria Math" panose="02040503050406030204" pitchFamily="18" charset="0"/>
                            </a:rPr>
                            <m:t>𝜎</m:t>
                          </m:r>
                        </m:e>
                        <m:sup>
                          <m:r>
                            <a:rPr lang="en-GB" b="0" i="1" smtClean="0">
                              <a:solidFill>
                                <a:srgbClr val="FF0000"/>
                              </a:solidFill>
                              <a:latin typeface="Cambria Math" panose="02040503050406030204" pitchFamily="18" charset="0"/>
                              <a:ea typeface="Cambria Math" panose="02040503050406030204" pitchFamily="18" charset="0"/>
                            </a:rPr>
                            <m:t>2</m:t>
                          </m:r>
                        </m:sup>
                      </m:sSup>
                      <m:r>
                        <a:rPr lang="en-GB" b="0" i="1" smtClean="0">
                          <a:solidFill>
                            <a:srgbClr val="FF0000"/>
                          </a:solidFill>
                          <a:latin typeface="Cambria Math" panose="02040503050406030204" pitchFamily="18" charset="0"/>
                          <a:ea typeface="Cambria Math" panose="02040503050406030204" pitchFamily="18" charset="0"/>
                        </a:rPr>
                        <m:t>=20.25</m:t>
                      </m:r>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77017" y="2446275"/>
                <a:ext cx="4572001" cy="646331"/>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39250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2.4) Probability formulae</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4078316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7232073" cy="527222"/>
          </a:xfrm>
        </p:spPr>
        <p:txBody>
          <a:bodyPr/>
          <a:lstStyle/>
          <a:p>
            <a:r>
              <a:rPr lang="en-GB" dirty="0"/>
              <a:t>3.2) Finding probabilities for normal distributions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25428375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2.5) Tree diagrams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65240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1477328"/>
              </a:xfrm>
              <a:prstGeom prst="rect">
                <a:avLst/>
              </a:prstGeom>
              <a:noFill/>
            </p:spPr>
            <p:txBody>
              <a:bodyPr wrap="square" rtlCol="0">
                <a:spAutoFit/>
              </a:bodyPr>
              <a:lstStyle/>
              <a:p>
                <a:r>
                  <a:rPr lang="en-GB" dirty="0">
                    <a:latin typeface="Candara" panose="020E0502030303020204" pitchFamily="34" charset="0"/>
                  </a:rPr>
                  <a:t>IQ is distributed using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100,15</m:t>
                            </m:r>
                          </m:e>
                          <m:sup>
                            <m:r>
                              <a:rPr lang="en-GB" b="0" i="1" smtClean="0">
                                <a:latin typeface="Cambria Math" panose="02040503050406030204" pitchFamily="18" charset="0"/>
                              </a:rPr>
                              <m:t>2</m:t>
                            </m:r>
                          </m:sup>
                        </m:sSup>
                      </m:e>
                    </m:d>
                  </m:oMath>
                </a14:m>
                <a:r>
                  <a:rPr lang="en-GB" dirty="0">
                    <a:latin typeface="Candara" panose="020E0502030303020204" pitchFamily="34" charset="0"/>
                  </a:rPr>
                  <a:t>. Find</a:t>
                </a:r>
              </a:p>
              <a:p>
                <a:pPr marL="342900" indent="-342900">
                  <a:buAutoNum type="alphaLcParenBoth"/>
                </a:pPr>
                <a:r>
                  <a:rPr lang="en-GB" b="0" dirty="0">
                    <a:latin typeface="Candara" panose="020E0502030303020204" pitchFamily="34" charset="0"/>
                  </a:rPr>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&lt;91</m:t>
                        </m:r>
                      </m:e>
                    </m:d>
                  </m:oMath>
                </a14:m>
                <a:endParaRPr lang="en-GB" dirty="0">
                  <a:latin typeface="Candara" panose="020E0502030303020204" pitchFamily="34" charset="0"/>
                </a:endParaRPr>
              </a:p>
              <a:p>
                <a:pPr marL="342900" indent="-342900">
                  <a:buAutoNum type="alphaLcParenBoth"/>
                </a:pPr>
                <a:r>
                  <a:rPr lang="en-GB" dirty="0">
                    <a:latin typeface="Candara" panose="020E0502030303020204" pitchFamily="34" charset="0"/>
                  </a:rPr>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≥107</m:t>
                        </m:r>
                      </m:e>
                    </m:d>
                  </m:oMath>
                </a14:m>
                <a:endParaRPr lang="en-GB" dirty="0">
                  <a:latin typeface="Candara" panose="020E0502030303020204" pitchFamily="34" charset="0"/>
                </a:endParaRPr>
              </a:p>
              <a:p>
                <a:pPr marL="342900" indent="-342900">
                  <a:buAutoNum type="alphaLcParenBoth"/>
                </a:pPr>
                <a:r>
                  <a:rPr lang="en-GB" dirty="0">
                    <a:latin typeface="Candara" panose="020E0502030303020204" pitchFamily="34" charset="0"/>
                  </a:rPr>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80&lt;</m:t>
                        </m:r>
                        <m:r>
                          <a:rPr lang="en-GB" b="0" i="1" smtClean="0">
                            <a:latin typeface="Cambria Math" panose="02040503050406030204" pitchFamily="18" charset="0"/>
                          </a:rPr>
                          <m:t>𝑋</m:t>
                        </m:r>
                        <m:r>
                          <a:rPr lang="en-GB" b="0" i="1" smtClean="0">
                            <a:latin typeface="Cambria Math" panose="02040503050406030204" pitchFamily="18" charset="0"/>
                          </a:rPr>
                          <m:t>&lt;90</m:t>
                        </m:r>
                      </m:e>
                    </m:d>
                  </m:oMath>
                </a14:m>
                <a:endParaRPr lang="en-GB" dirty="0">
                  <a:latin typeface="Candara" panose="020E0502030303020204" pitchFamily="34" charset="0"/>
                </a:endParaRPr>
              </a:p>
              <a:p>
                <a:pPr marL="342900" indent="-342900">
                  <a:buAutoNum type="alphaLcParenBoth"/>
                </a:pPr>
                <a:r>
                  <a:rPr lang="en-GB" dirty="0">
                    <a:latin typeface="Candara" panose="020E0502030303020204" pitchFamily="34" charset="0"/>
                  </a:rPr>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&lt;86 </m:t>
                        </m:r>
                        <m:r>
                          <a:rPr lang="en-GB" b="0" i="1" smtClean="0">
                            <a:latin typeface="Cambria Math" panose="02040503050406030204" pitchFamily="18" charset="0"/>
                          </a:rPr>
                          <m:t>𝑜𝑟</m:t>
                        </m:r>
                        <m:r>
                          <a:rPr lang="en-GB" b="0" i="1" smtClean="0">
                            <a:latin typeface="Cambria Math" panose="02040503050406030204" pitchFamily="18" charset="0"/>
                          </a:rPr>
                          <m:t> </m:t>
                        </m:r>
                        <m:r>
                          <a:rPr lang="en-GB" b="0" i="1" smtClean="0">
                            <a:latin typeface="Cambria Math" panose="02040503050406030204" pitchFamily="18" charset="0"/>
                          </a:rPr>
                          <m:t>𝑋</m:t>
                        </m:r>
                        <m:r>
                          <a:rPr lang="en-GB" b="0" i="1" smtClean="0">
                            <a:latin typeface="Cambria Math" panose="02040503050406030204" pitchFamily="18" charset="0"/>
                          </a:rPr>
                          <m:t>&gt;112</m:t>
                        </m:r>
                      </m:e>
                    </m:d>
                  </m:oMath>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1477328"/>
              </a:xfrm>
              <a:prstGeom prst="rect">
                <a:avLst/>
              </a:prstGeom>
              <a:blipFill>
                <a:blip r:embed="rId2"/>
                <a:stretch>
                  <a:fillRect l="-1067" t="-2479" b="-57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1477328"/>
              </a:xfrm>
              <a:prstGeom prst="rect">
                <a:avLst/>
              </a:prstGeom>
              <a:noFill/>
            </p:spPr>
            <p:txBody>
              <a:bodyPr wrap="square" rtlCol="0">
                <a:spAutoFit/>
              </a:bodyPr>
              <a:lstStyle/>
              <a:p>
                <a:r>
                  <a:rPr lang="en-GB" dirty="0">
                    <a:latin typeface="Candara" panose="020E0502030303020204" pitchFamily="34" charset="0"/>
                  </a:rPr>
                  <a:t>IQ is distributed using </a:t>
                </a:r>
                <a14:m>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𝑁</m:t>
                    </m:r>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100,15</m:t>
                            </m:r>
                          </m:e>
                          <m:sup>
                            <m:r>
                              <a:rPr lang="en-GB" i="1">
                                <a:latin typeface="Cambria Math" panose="02040503050406030204" pitchFamily="18" charset="0"/>
                              </a:rPr>
                              <m:t>2</m:t>
                            </m:r>
                          </m:sup>
                        </m:sSup>
                      </m:e>
                    </m:d>
                  </m:oMath>
                </a14:m>
                <a:r>
                  <a:rPr lang="en-GB" dirty="0">
                    <a:latin typeface="Candara" panose="020E0502030303020204" pitchFamily="34" charset="0"/>
                  </a:rPr>
                  <a:t>. Find</a:t>
                </a:r>
              </a:p>
              <a:p>
                <a:pPr marL="342900" indent="-342900">
                  <a:buAutoNum type="alphaLcParenBoth"/>
                </a:pPr>
                <a:r>
                  <a:rPr lang="en-GB" dirty="0">
                    <a:latin typeface="Candara" panose="020E0502030303020204" pitchFamily="34" charset="0"/>
                  </a:rPr>
                  <a:t> </a:t>
                </a: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&lt;109</m:t>
                        </m:r>
                      </m:e>
                    </m:d>
                  </m:oMath>
                </a14:m>
                <a:endParaRPr lang="en-GB" dirty="0">
                  <a:latin typeface="Candara" panose="020E0502030303020204" pitchFamily="34" charset="0"/>
                </a:endParaRPr>
              </a:p>
              <a:p>
                <a:pPr marL="342900" indent="-342900">
                  <a:buAutoNum type="alphaLcParenBoth"/>
                </a:pPr>
                <a:r>
                  <a:rPr lang="en-GB" dirty="0">
                    <a:latin typeface="Candara" panose="020E0502030303020204" pitchFamily="34" charset="0"/>
                  </a:rPr>
                  <a:t> </a:t>
                </a: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≥93</m:t>
                        </m:r>
                      </m:e>
                    </m:d>
                  </m:oMath>
                </a14:m>
                <a:endParaRPr lang="en-GB" dirty="0">
                  <a:latin typeface="Candara" panose="020E0502030303020204" pitchFamily="34" charset="0"/>
                </a:endParaRPr>
              </a:p>
              <a:p>
                <a:pPr marL="342900" indent="-342900">
                  <a:buAutoNum type="alphaLcParenBoth"/>
                </a:pPr>
                <a:r>
                  <a:rPr lang="en-GB" dirty="0">
                    <a:latin typeface="Candara" panose="020E0502030303020204" pitchFamily="34" charset="0"/>
                  </a:rPr>
                  <a:t> </a:t>
                </a: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110&lt;</m:t>
                        </m:r>
                        <m:r>
                          <a:rPr lang="en-GB" i="1">
                            <a:latin typeface="Cambria Math" panose="02040503050406030204" pitchFamily="18" charset="0"/>
                          </a:rPr>
                          <m:t>𝑋</m:t>
                        </m:r>
                        <m:r>
                          <a:rPr lang="en-GB" i="1">
                            <a:latin typeface="Cambria Math" panose="02040503050406030204" pitchFamily="18" charset="0"/>
                          </a:rPr>
                          <m:t>&lt;120</m:t>
                        </m:r>
                      </m:e>
                    </m:d>
                  </m:oMath>
                </a14:m>
                <a:endParaRPr lang="en-GB" dirty="0">
                  <a:latin typeface="Candara" panose="020E0502030303020204" pitchFamily="34" charset="0"/>
                </a:endParaRPr>
              </a:p>
              <a:p>
                <a:pPr marL="342900" indent="-342900">
                  <a:buAutoNum type="alphaLcParenBoth"/>
                </a:pPr>
                <a:r>
                  <a:rPr lang="en-GB" dirty="0">
                    <a:latin typeface="Candara" panose="020E0502030303020204" pitchFamily="34" charset="0"/>
                  </a:rPr>
                  <a:t> </a:t>
                </a: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&lt;80 </m:t>
                        </m:r>
                        <m:r>
                          <a:rPr lang="en-GB" i="1">
                            <a:latin typeface="Cambria Math" panose="02040503050406030204" pitchFamily="18" charset="0"/>
                          </a:rPr>
                          <m:t>𝑜𝑟</m:t>
                        </m:r>
                        <m:r>
                          <a:rPr lang="en-GB" i="1">
                            <a:latin typeface="Cambria Math" panose="02040503050406030204" pitchFamily="18" charset="0"/>
                          </a:rPr>
                          <m:t> </m:t>
                        </m:r>
                        <m:r>
                          <a:rPr lang="en-GB" i="1">
                            <a:latin typeface="Cambria Math" panose="02040503050406030204" pitchFamily="18" charset="0"/>
                          </a:rPr>
                          <m:t>𝑋</m:t>
                        </m:r>
                        <m:r>
                          <a:rPr lang="en-GB" i="1">
                            <a:latin typeface="Cambria Math" panose="02040503050406030204" pitchFamily="18" charset="0"/>
                          </a:rPr>
                          <m:t>&gt;106</m:t>
                        </m:r>
                      </m:e>
                    </m:d>
                  </m:oMath>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1477328"/>
              </a:xfrm>
              <a:prstGeom prst="rect">
                <a:avLst/>
              </a:prstGeom>
              <a:blipFill>
                <a:blip r:embed="rId3"/>
                <a:stretch>
                  <a:fillRect l="-1200" t="-2066" b="-57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77017" y="1943732"/>
                <a:ext cx="4572001" cy="1200329"/>
              </a:xfrm>
              <a:prstGeom prst="rect">
                <a:avLst/>
              </a:prstGeom>
            </p:spPr>
            <p:txBody>
              <a:bodyPr wrap="square">
                <a:spAutoFit/>
              </a:bodyPr>
              <a:lstStyle/>
              <a:p>
                <a:r>
                  <a:rPr lang="en-GB" dirty="0">
                    <a:solidFill>
                      <a:srgbClr val="FF0000"/>
                    </a:solidFill>
                    <a:latin typeface="Candara" panose="020E0502030303020204" pitchFamily="34" charset="0"/>
                  </a:rPr>
                  <a:t>a) </a:t>
                </a:r>
                <a14:m>
                  <m:oMath xmlns:m="http://schemas.openxmlformats.org/officeDocument/2006/math">
                    <m:r>
                      <a:rPr lang="en-GB" b="0" i="1" smtClean="0">
                        <a:solidFill>
                          <a:srgbClr val="FF0000"/>
                        </a:solidFill>
                        <a:latin typeface="Cambria Math" panose="02040503050406030204" pitchFamily="18" charset="0"/>
                      </a:rPr>
                      <m:t>0.7257 </m:t>
                    </m:r>
                  </m:oMath>
                </a14:m>
                <a:r>
                  <a:rPr lang="en-GB" dirty="0">
                    <a:solidFill>
                      <a:srgbClr val="FF0000"/>
                    </a:solidFill>
                    <a:latin typeface="Candara" panose="020E0502030303020204" pitchFamily="34" charset="0"/>
                  </a:rPr>
                  <a:t>(4 dp)</a:t>
                </a:r>
              </a:p>
              <a:p>
                <a:r>
                  <a:rPr lang="en-GB" dirty="0">
                    <a:solidFill>
                      <a:srgbClr val="FF0000"/>
                    </a:solidFill>
                    <a:latin typeface="Candara" panose="020E0502030303020204" pitchFamily="34" charset="0"/>
                  </a:rPr>
                  <a:t>b) </a:t>
                </a:r>
                <a14:m>
                  <m:oMath xmlns:m="http://schemas.openxmlformats.org/officeDocument/2006/math">
                    <m:r>
                      <a:rPr lang="en-GB" b="0" i="1" smtClean="0">
                        <a:solidFill>
                          <a:srgbClr val="FF0000"/>
                        </a:solidFill>
                        <a:latin typeface="Cambria Math" panose="02040503050406030204" pitchFamily="18" charset="0"/>
                      </a:rPr>
                      <m:t>0.6796</m:t>
                    </m:r>
                  </m:oMath>
                </a14:m>
                <a:r>
                  <a:rPr lang="en-GB" dirty="0">
                    <a:solidFill>
                      <a:srgbClr val="FF0000"/>
                    </a:solidFill>
                    <a:latin typeface="Candara" panose="020E0502030303020204" pitchFamily="34" charset="0"/>
                  </a:rPr>
                  <a:t> (4 dp)</a:t>
                </a:r>
              </a:p>
              <a:p>
                <a:r>
                  <a:rPr lang="en-GB" dirty="0">
                    <a:solidFill>
                      <a:srgbClr val="FF0000"/>
                    </a:solidFill>
                    <a:latin typeface="Candara" panose="020E0502030303020204" pitchFamily="34" charset="0"/>
                  </a:rPr>
                  <a:t>c) </a:t>
                </a:r>
                <a14:m>
                  <m:oMath xmlns:m="http://schemas.openxmlformats.org/officeDocument/2006/math">
                    <m:r>
                      <a:rPr lang="en-GB" b="0" i="1" smtClean="0">
                        <a:solidFill>
                          <a:srgbClr val="FF0000"/>
                        </a:solidFill>
                        <a:latin typeface="Cambria Math" panose="02040503050406030204" pitchFamily="18" charset="0"/>
                      </a:rPr>
                      <m:t>0.1613</m:t>
                    </m:r>
                  </m:oMath>
                </a14:m>
                <a:r>
                  <a:rPr lang="en-GB" dirty="0">
                    <a:solidFill>
                      <a:srgbClr val="FF0000"/>
                    </a:solidFill>
                    <a:latin typeface="Candara" panose="020E0502030303020204" pitchFamily="34" charset="0"/>
                  </a:rPr>
                  <a:t> (4 dp)</a:t>
                </a:r>
              </a:p>
              <a:p>
                <a:r>
                  <a:rPr lang="en-GB" dirty="0">
                    <a:solidFill>
                      <a:srgbClr val="FF0000"/>
                    </a:solidFill>
                    <a:latin typeface="Candara" panose="020E0502030303020204" pitchFamily="34" charset="0"/>
                  </a:rPr>
                  <a:t>d) </a:t>
                </a:r>
                <a14:m>
                  <m:oMath xmlns:m="http://schemas.openxmlformats.org/officeDocument/2006/math">
                    <m:r>
                      <a:rPr lang="en-GB" b="0" i="1" smtClean="0">
                        <a:solidFill>
                          <a:srgbClr val="FF0000"/>
                        </a:solidFill>
                        <a:latin typeface="Cambria Math" panose="02040503050406030204" pitchFamily="18" charset="0"/>
                      </a:rPr>
                      <m:t>0.4358</m:t>
                    </m:r>
                  </m:oMath>
                </a14:m>
                <a:r>
                  <a:rPr lang="en-GB" dirty="0">
                    <a:solidFill>
                      <a:srgbClr val="FF0000"/>
                    </a:solidFill>
                    <a:latin typeface="Candara" panose="020E0502030303020204" pitchFamily="34" charset="0"/>
                  </a:rPr>
                  <a:t> (4 dp)</a:t>
                </a: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77017" y="1943732"/>
                <a:ext cx="4572001" cy="1200329"/>
              </a:xfrm>
              <a:prstGeom prst="rect">
                <a:avLst/>
              </a:prstGeom>
              <a:blipFill>
                <a:blip r:embed="rId4"/>
                <a:stretch>
                  <a:fillRect l="-1200" t="-3046" b="-7107"/>
                </a:stretch>
              </a:blipFill>
            </p:spPr>
            <p:txBody>
              <a:bodyPr/>
              <a:lstStyle/>
              <a:p>
                <a:r>
                  <a:rPr lang="en-GB">
                    <a:noFill/>
                  </a:rPr>
                  <a:t> </a:t>
                </a:r>
              </a:p>
            </p:txBody>
          </p:sp>
        </mc:Fallback>
      </mc:AlternateContent>
    </p:spTree>
    <p:extLst>
      <p:ext uri="{BB962C8B-B14F-4D97-AF65-F5344CB8AC3E}">
        <p14:creationId xmlns:p14="http://schemas.microsoft.com/office/powerpoint/2010/main" val="213043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1.2) Measuring correlation</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28364996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395855" cy="527222"/>
          </a:xfrm>
        </p:spPr>
        <p:txBody>
          <a:bodyP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ea typeface="+mn-ea"/>
                <a:cs typeface="+mn-cs"/>
              </a:rPr>
              <a:t>3) The normal distribution</a:t>
            </a:r>
          </a:p>
        </p:txBody>
      </p:sp>
      <p:sp>
        <p:nvSpPr>
          <p:cNvPr id="4" name="TextBox 3">
            <a:extLst>
              <a:ext uri="{FF2B5EF4-FFF2-40B4-BE49-F238E27FC236}">
                <a16:creationId xmlns:a16="http://schemas.microsoft.com/office/drawing/2014/main" id="{CA12FE76-5CF5-4D77-BD77-246AEA852914}"/>
              </a:ext>
            </a:extLst>
          </p:cNvPr>
          <p:cNvSpPr txBox="1"/>
          <p:nvPr/>
        </p:nvSpPr>
        <p:spPr>
          <a:xfrm>
            <a:off x="6400800" y="21895"/>
            <a:ext cx="2687541" cy="646331"/>
          </a:xfrm>
          <a:prstGeom prst="rect">
            <a:avLst/>
          </a:prstGeom>
          <a:noFill/>
        </p:spPr>
        <p:txBody>
          <a:bodyPr wrap="square" rtlCol="0">
            <a:spAutoFit/>
          </a:bodyPr>
          <a:lstStyle/>
          <a:p>
            <a:r>
              <a:rPr lang="en-GB" dirty="0">
                <a:latin typeface="Candara" panose="020E0502030303020204" pitchFamily="34" charset="0"/>
                <a:hlinkClick r:id="rId2" action="ppaction://hlinksldjump"/>
              </a:rPr>
              <a:t>Statistics and Mechanics 2 CONTENTS</a:t>
            </a:r>
            <a:endParaRPr lang="en-GB" dirty="0">
              <a:latin typeface="Candara" panose="020E0502030303020204" pitchFamily="34" charset="0"/>
            </a:endParaRPr>
          </a:p>
        </p:txBody>
      </p:sp>
      <mc:AlternateContent xmlns:mc="http://schemas.openxmlformats.org/markup-compatibility/2006" xmlns:a14="http://schemas.microsoft.com/office/drawing/2010/main">
        <mc:Choice Requires="a14">
          <p:graphicFrame>
            <p:nvGraphicFramePr>
              <p:cNvPr id="3" name="Table 4">
                <a:extLst>
                  <a:ext uri="{FF2B5EF4-FFF2-40B4-BE49-F238E27FC236}">
                    <a16:creationId xmlns:a16="http://schemas.microsoft.com/office/drawing/2014/main" id="{025826F9-BBEB-4D37-A6CB-13A118B9C2C4}"/>
                  </a:ext>
                </a:extLst>
              </p:cNvPr>
              <p:cNvGraphicFramePr>
                <a:graphicFrameLocks noGrp="1"/>
              </p:cNvGraphicFramePr>
              <p:nvPr>
                <p:extLst>
                  <p:ext uri="{D42A27DB-BD31-4B8C-83A1-F6EECF244321}">
                    <p14:modId xmlns:p14="http://schemas.microsoft.com/office/powerpoint/2010/main" val="3839607872"/>
                  </p:ext>
                </p:extLst>
              </p:nvPr>
            </p:nvGraphicFramePr>
            <p:xfrm>
              <a:off x="-1" y="737040"/>
              <a:ext cx="9143999" cy="2926080"/>
            </p:xfrm>
            <a:graphic>
              <a:graphicData uri="http://schemas.openxmlformats.org/drawingml/2006/table">
                <a:tbl>
                  <a:tblPr firstRow="1" bandRow="1">
                    <a:tableStyleId>{5940675A-B579-460E-94D1-54222C63F5DA}</a:tableStyleId>
                  </a:tblPr>
                  <a:tblGrid>
                    <a:gridCol w="9143999">
                      <a:extLst>
                        <a:ext uri="{9D8B030D-6E8A-4147-A177-3AD203B41FA5}">
                          <a16:colId xmlns:a16="http://schemas.microsoft.com/office/drawing/2014/main" val="2027632296"/>
                        </a:ext>
                      </a:extLst>
                    </a:gridCol>
                  </a:tblGrid>
                  <a:tr h="299455">
                    <a:tc>
                      <a:txBody>
                        <a:bodyPr/>
                        <a:lstStyle/>
                        <a:p>
                          <a:r>
                            <a:rPr lang="en-GB" dirty="0">
                              <a:latin typeface="Candara" panose="020E0502030303020204" pitchFamily="34" charset="0"/>
                              <a:hlinkClick r:id="rId3" action="ppaction://hlinksldjump"/>
                            </a:rPr>
                            <a:t>3.1) The normal distribution</a:t>
                          </a:r>
                          <a:endParaRPr lang="en-GB" dirty="0">
                            <a:latin typeface="Candara" panose="020E0502030303020204" pitchFamily="34" charset="0"/>
                          </a:endParaRPr>
                        </a:p>
                      </a:txBody>
                      <a:tcPr/>
                    </a:tc>
                    <a:extLst>
                      <a:ext uri="{0D108BD9-81ED-4DB2-BD59-A6C34878D82A}">
                        <a16:rowId xmlns:a16="http://schemas.microsoft.com/office/drawing/2014/main" val="2632918424"/>
                      </a:ext>
                    </a:extLst>
                  </a:tr>
                  <a:tr h="299455">
                    <a:tc>
                      <a:txBody>
                        <a:bodyPr/>
                        <a:lstStyle/>
                        <a:p>
                          <a:r>
                            <a:rPr lang="en-GB" dirty="0">
                              <a:latin typeface="Candara" panose="020E0502030303020204" pitchFamily="34" charset="0"/>
                              <a:hlinkClick r:id="rId4" action="ppaction://hlinksldjump"/>
                            </a:rPr>
                            <a:t>3.2) Finding probabilities for normal distributions</a:t>
                          </a:r>
                          <a:endParaRPr lang="en-GB" dirty="0">
                            <a:latin typeface="Candara" panose="020E0502030303020204" pitchFamily="34" charset="0"/>
                          </a:endParaRPr>
                        </a:p>
                      </a:txBody>
                      <a:tcPr/>
                    </a:tc>
                    <a:extLst>
                      <a:ext uri="{0D108BD9-81ED-4DB2-BD59-A6C34878D82A}">
                        <a16:rowId xmlns:a16="http://schemas.microsoft.com/office/drawing/2014/main" val="3137919817"/>
                      </a:ext>
                    </a:extLst>
                  </a:tr>
                  <a:tr h="299455">
                    <a:tc>
                      <a:txBody>
                        <a:bodyPr/>
                        <a:lstStyle/>
                        <a:p>
                          <a:r>
                            <a:rPr lang="en-GB" dirty="0">
                              <a:latin typeface="Candara" panose="020E0502030303020204" pitchFamily="34" charset="0"/>
                              <a:hlinkClick r:id="rId5" action="ppaction://hlinksldjump"/>
                            </a:rPr>
                            <a:t>3.3) The inverse normal distribution function</a:t>
                          </a:r>
                          <a:endParaRPr lang="en-GB" dirty="0">
                            <a:latin typeface="Candara" panose="020E0502030303020204" pitchFamily="34" charset="0"/>
                          </a:endParaRPr>
                        </a:p>
                      </a:txBody>
                      <a:tcPr/>
                    </a:tc>
                    <a:extLst>
                      <a:ext uri="{0D108BD9-81ED-4DB2-BD59-A6C34878D82A}">
                        <a16:rowId xmlns:a16="http://schemas.microsoft.com/office/drawing/2014/main" val="1732762919"/>
                      </a:ext>
                    </a:extLst>
                  </a:tr>
                  <a:tr h="299455">
                    <a:tc>
                      <a:txBody>
                        <a:bodyPr/>
                        <a:lstStyle/>
                        <a:p>
                          <a:r>
                            <a:rPr lang="en-GB" dirty="0">
                              <a:latin typeface="Candara" panose="020E0502030303020204" pitchFamily="34" charset="0"/>
                              <a:hlinkClick r:id="rId6" action="ppaction://hlinksldjump"/>
                            </a:rPr>
                            <a:t>3.4) The standard normal distribution</a:t>
                          </a:r>
                          <a:endParaRPr lang="en-GB" dirty="0">
                            <a:latin typeface="Candara" panose="020E0502030303020204" pitchFamily="34" charset="0"/>
                          </a:endParaRPr>
                        </a:p>
                      </a:txBody>
                      <a:tcPr/>
                    </a:tc>
                    <a:extLst>
                      <a:ext uri="{0D108BD9-81ED-4DB2-BD59-A6C34878D82A}">
                        <a16:rowId xmlns:a16="http://schemas.microsoft.com/office/drawing/2014/main" val="1735143608"/>
                      </a:ext>
                    </a:extLst>
                  </a:tr>
                  <a:tr h="299455">
                    <a:tc>
                      <a:txBody>
                        <a:bodyPr/>
                        <a:lstStyle/>
                        <a:p>
                          <a:r>
                            <a:rPr lang="en-GB" dirty="0">
                              <a:latin typeface="Candara" panose="020E0502030303020204" pitchFamily="34" charset="0"/>
                              <a:hlinkClick r:id="rId7" action="ppaction://hlinksldjump"/>
                            </a:rPr>
                            <a:t>3.5) Finding </a:t>
                          </a:r>
                          <a14:m>
                            <m:oMath xmlns:m="http://schemas.openxmlformats.org/officeDocument/2006/math">
                              <m:r>
                                <a:rPr lang="en-GB" i="1" smtClean="0">
                                  <a:latin typeface="Cambria Math" panose="02040503050406030204" pitchFamily="18" charset="0"/>
                                  <a:ea typeface="Cambria Math" panose="02040503050406030204" pitchFamily="18" charset="0"/>
                                  <a:hlinkClick r:id="rId7" action="ppaction://hlinksldjump"/>
                                </a:rPr>
                                <m:t>𝜇</m:t>
                              </m:r>
                            </m:oMath>
                          </a14:m>
                          <a:r>
                            <a:rPr lang="en-GB" dirty="0">
                              <a:latin typeface="Candara" panose="020E0502030303020204" pitchFamily="34" charset="0"/>
                              <a:hlinkClick r:id="rId7" action="ppaction://hlinksldjump"/>
                            </a:rPr>
                            <a:t> and </a:t>
                          </a:r>
                          <a14:m>
                            <m:oMath xmlns:m="http://schemas.openxmlformats.org/officeDocument/2006/math">
                              <m:r>
                                <a:rPr lang="en-GB" i="1" smtClean="0">
                                  <a:latin typeface="Cambria Math" panose="02040503050406030204" pitchFamily="18" charset="0"/>
                                  <a:ea typeface="Cambria Math" panose="02040503050406030204" pitchFamily="18" charset="0"/>
                                  <a:hlinkClick r:id="rId7" action="ppaction://hlinksldjump"/>
                                </a:rPr>
                                <m:t>𝜎</m:t>
                              </m:r>
                            </m:oMath>
                          </a14:m>
                          <a:endParaRPr lang="en-GB" dirty="0">
                            <a:latin typeface="Candara" panose="020E0502030303020204" pitchFamily="34" charset="0"/>
                          </a:endParaRPr>
                        </a:p>
                      </a:txBody>
                      <a:tcPr/>
                    </a:tc>
                    <a:extLst>
                      <a:ext uri="{0D108BD9-81ED-4DB2-BD59-A6C34878D82A}">
                        <a16:rowId xmlns:a16="http://schemas.microsoft.com/office/drawing/2014/main" val="31930321"/>
                      </a:ext>
                    </a:extLst>
                  </a:tr>
                  <a:tr h="299455">
                    <a:tc>
                      <a:txBody>
                        <a:bodyPr/>
                        <a:lstStyle/>
                        <a:p>
                          <a:r>
                            <a:rPr lang="en-GB" dirty="0">
                              <a:latin typeface="Candara" panose="020E0502030303020204" pitchFamily="34" charset="0"/>
                              <a:hlinkClick r:id="rId8" action="ppaction://hlinksldjump"/>
                            </a:rPr>
                            <a:t>3.6) Approximating a binomial distribution</a:t>
                          </a:r>
                          <a:endParaRPr lang="en-GB" dirty="0">
                            <a:latin typeface="Candara" panose="020E0502030303020204" pitchFamily="34" charset="0"/>
                          </a:endParaRPr>
                        </a:p>
                      </a:txBody>
                      <a:tcPr/>
                    </a:tc>
                    <a:extLst>
                      <a:ext uri="{0D108BD9-81ED-4DB2-BD59-A6C34878D82A}">
                        <a16:rowId xmlns:a16="http://schemas.microsoft.com/office/drawing/2014/main" val="1598050969"/>
                      </a:ext>
                    </a:extLst>
                  </a:tr>
                  <a:tr h="299455">
                    <a:tc>
                      <a:txBody>
                        <a:bodyPr/>
                        <a:lstStyle/>
                        <a:p>
                          <a:r>
                            <a:rPr lang="en-GB" dirty="0">
                              <a:latin typeface="Candara" panose="020E0502030303020204" pitchFamily="34" charset="0"/>
                              <a:hlinkClick r:id="rId9" action="ppaction://hlinksldjump"/>
                            </a:rPr>
                            <a:t>3.7) Hypothesis testing with the normal distribution</a:t>
                          </a:r>
                          <a:endParaRPr lang="en-GB" dirty="0">
                            <a:latin typeface="Candara" panose="020E0502030303020204" pitchFamily="34" charset="0"/>
                          </a:endParaRPr>
                        </a:p>
                      </a:txBody>
                      <a:tcPr/>
                    </a:tc>
                    <a:extLst>
                      <a:ext uri="{0D108BD9-81ED-4DB2-BD59-A6C34878D82A}">
                        <a16:rowId xmlns:a16="http://schemas.microsoft.com/office/drawing/2014/main" val="2003472340"/>
                      </a:ext>
                    </a:extLst>
                  </a:tr>
                  <a:tr h="299455">
                    <a:tc>
                      <a:txBody>
                        <a:bodyPr/>
                        <a:lstStyle/>
                        <a:p>
                          <a:r>
                            <a:rPr lang="en-GB" dirty="0">
                              <a:latin typeface="Candara" panose="020E0502030303020204" pitchFamily="34" charset="0"/>
                              <a:hlinkClick r:id="rId10" action="ppaction://hlinksldjump"/>
                            </a:rPr>
                            <a:t>3.x) Conditional probabilities</a:t>
                          </a:r>
                          <a:endParaRPr lang="en-GB" dirty="0">
                            <a:latin typeface="Candara" panose="020E0502030303020204" pitchFamily="34" charset="0"/>
                          </a:endParaRPr>
                        </a:p>
                      </a:txBody>
                      <a:tcPr/>
                    </a:tc>
                    <a:extLst>
                      <a:ext uri="{0D108BD9-81ED-4DB2-BD59-A6C34878D82A}">
                        <a16:rowId xmlns:a16="http://schemas.microsoft.com/office/drawing/2014/main" val="1996340490"/>
                      </a:ext>
                    </a:extLst>
                  </a:tr>
                </a:tbl>
              </a:graphicData>
            </a:graphic>
          </p:graphicFrame>
        </mc:Choice>
        <mc:Fallback xmlns="">
          <p:graphicFrame>
            <p:nvGraphicFramePr>
              <p:cNvPr id="3" name="Table 4">
                <a:extLst>
                  <a:ext uri="{FF2B5EF4-FFF2-40B4-BE49-F238E27FC236}">
                    <a16:creationId xmlns:a16="http://schemas.microsoft.com/office/drawing/2014/main" id="{025826F9-BBEB-4D37-A6CB-13A118B9C2C4}"/>
                  </a:ext>
                </a:extLst>
              </p:cNvPr>
              <p:cNvGraphicFramePr>
                <a:graphicFrameLocks noGrp="1"/>
              </p:cNvGraphicFramePr>
              <p:nvPr>
                <p:extLst>
                  <p:ext uri="{D42A27DB-BD31-4B8C-83A1-F6EECF244321}">
                    <p14:modId xmlns:p14="http://schemas.microsoft.com/office/powerpoint/2010/main" val="3839607872"/>
                  </p:ext>
                </p:extLst>
              </p:nvPr>
            </p:nvGraphicFramePr>
            <p:xfrm>
              <a:off x="-1" y="737040"/>
              <a:ext cx="9143999" cy="2926080"/>
            </p:xfrm>
            <a:graphic>
              <a:graphicData uri="http://schemas.openxmlformats.org/drawingml/2006/table">
                <a:tbl>
                  <a:tblPr firstRow="1" bandRow="1">
                    <a:tableStyleId>{5940675A-B579-460E-94D1-54222C63F5DA}</a:tableStyleId>
                  </a:tblPr>
                  <a:tblGrid>
                    <a:gridCol w="9143999">
                      <a:extLst>
                        <a:ext uri="{9D8B030D-6E8A-4147-A177-3AD203B41FA5}">
                          <a16:colId xmlns:a16="http://schemas.microsoft.com/office/drawing/2014/main" val="2027632296"/>
                        </a:ext>
                      </a:extLst>
                    </a:gridCol>
                  </a:tblGrid>
                  <a:tr h="365760">
                    <a:tc>
                      <a:txBody>
                        <a:bodyPr/>
                        <a:lstStyle/>
                        <a:p>
                          <a:r>
                            <a:rPr lang="en-GB" dirty="0">
                              <a:latin typeface="Candara" panose="020E0502030303020204" pitchFamily="34" charset="0"/>
                              <a:hlinkClick r:id="rId11" action="ppaction://hlinksldjump"/>
                            </a:rPr>
                            <a:t>3.1) The normal distribution</a:t>
                          </a:r>
                          <a:endParaRPr lang="en-GB" dirty="0">
                            <a:latin typeface="Candara" panose="020E0502030303020204" pitchFamily="34" charset="0"/>
                          </a:endParaRPr>
                        </a:p>
                      </a:txBody>
                      <a:tcPr/>
                    </a:tc>
                    <a:extLst>
                      <a:ext uri="{0D108BD9-81ED-4DB2-BD59-A6C34878D82A}">
                        <a16:rowId xmlns:a16="http://schemas.microsoft.com/office/drawing/2014/main" val="2632918424"/>
                      </a:ext>
                    </a:extLst>
                  </a:tr>
                  <a:tr h="365760">
                    <a:tc>
                      <a:txBody>
                        <a:bodyPr/>
                        <a:lstStyle/>
                        <a:p>
                          <a:r>
                            <a:rPr lang="en-GB" dirty="0">
                              <a:latin typeface="Candara" panose="020E0502030303020204" pitchFamily="34" charset="0"/>
                              <a:hlinkClick r:id="rId12" action="ppaction://hlinksldjump"/>
                            </a:rPr>
                            <a:t>3.2) Finding probabilities for normal distributions</a:t>
                          </a:r>
                          <a:endParaRPr lang="en-GB" dirty="0">
                            <a:latin typeface="Candara" panose="020E0502030303020204" pitchFamily="34" charset="0"/>
                          </a:endParaRPr>
                        </a:p>
                      </a:txBody>
                      <a:tcPr/>
                    </a:tc>
                    <a:extLst>
                      <a:ext uri="{0D108BD9-81ED-4DB2-BD59-A6C34878D82A}">
                        <a16:rowId xmlns:a16="http://schemas.microsoft.com/office/drawing/2014/main" val="3137919817"/>
                      </a:ext>
                    </a:extLst>
                  </a:tr>
                  <a:tr h="365760">
                    <a:tc>
                      <a:txBody>
                        <a:bodyPr/>
                        <a:lstStyle/>
                        <a:p>
                          <a:r>
                            <a:rPr lang="en-GB" dirty="0">
                              <a:latin typeface="Candara" panose="020E0502030303020204" pitchFamily="34" charset="0"/>
                              <a:hlinkClick r:id="rId13" action="ppaction://hlinksldjump"/>
                            </a:rPr>
                            <a:t>3.3) The inverse normal distribution function</a:t>
                          </a:r>
                          <a:endParaRPr lang="en-GB" dirty="0">
                            <a:latin typeface="Candara" panose="020E0502030303020204" pitchFamily="34" charset="0"/>
                          </a:endParaRPr>
                        </a:p>
                      </a:txBody>
                      <a:tcPr/>
                    </a:tc>
                    <a:extLst>
                      <a:ext uri="{0D108BD9-81ED-4DB2-BD59-A6C34878D82A}">
                        <a16:rowId xmlns:a16="http://schemas.microsoft.com/office/drawing/2014/main" val="1732762919"/>
                      </a:ext>
                    </a:extLst>
                  </a:tr>
                  <a:tr h="365760">
                    <a:tc>
                      <a:txBody>
                        <a:bodyPr/>
                        <a:lstStyle/>
                        <a:p>
                          <a:r>
                            <a:rPr lang="en-GB" dirty="0">
                              <a:latin typeface="Candara" panose="020E0502030303020204" pitchFamily="34" charset="0"/>
                              <a:hlinkClick r:id="rId14" action="ppaction://hlinksldjump"/>
                            </a:rPr>
                            <a:t>3.4) The standard normal distribution</a:t>
                          </a:r>
                          <a:endParaRPr lang="en-GB" dirty="0">
                            <a:latin typeface="Candara" panose="020E0502030303020204" pitchFamily="34" charset="0"/>
                          </a:endParaRPr>
                        </a:p>
                      </a:txBody>
                      <a:tcPr/>
                    </a:tc>
                    <a:extLst>
                      <a:ext uri="{0D108BD9-81ED-4DB2-BD59-A6C34878D82A}">
                        <a16:rowId xmlns:a16="http://schemas.microsoft.com/office/drawing/2014/main" val="1735143608"/>
                      </a:ext>
                    </a:extLst>
                  </a:tr>
                  <a:tr h="365760">
                    <a:tc>
                      <a:txBody>
                        <a:bodyPr/>
                        <a:lstStyle/>
                        <a:p>
                          <a:endParaRPr lang="en-US"/>
                        </a:p>
                      </a:txBody>
                      <a:tcPr>
                        <a:blipFill>
                          <a:blip r:embed="rId15"/>
                          <a:stretch>
                            <a:fillRect l="-67" t="-410000" r="-200" b="-326667"/>
                          </a:stretch>
                        </a:blipFill>
                      </a:tcPr>
                    </a:tc>
                    <a:extLst>
                      <a:ext uri="{0D108BD9-81ED-4DB2-BD59-A6C34878D82A}">
                        <a16:rowId xmlns:a16="http://schemas.microsoft.com/office/drawing/2014/main" val="31930321"/>
                      </a:ext>
                    </a:extLst>
                  </a:tr>
                  <a:tr h="365760">
                    <a:tc>
                      <a:txBody>
                        <a:bodyPr/>
                        <a:lstStyle/>
                        <a:p>
                          <a:r>
                            <a:rPr lang="en-GB" dirty="0">
                              <a:latin typeface="Candara" panose="020E0502030303020204" pitchFamily="34" charset="0"/>
                              <a:hlinkClick r:id="rId16" action="ppaction://hlinksldjump"/>
                            </a:rPr>
                            <a:t>3.6) Approximating a binomial distribution</a:t>
                          </a:r>
                          <a:endParaRPr lang="en-GB" dirty="0">
                            <a:latin typeface="Candara" panose="020E0502030303020204" pitchFamily="34" charset="0"/>
                          </a:endParaRPr>
                        </a:p>
                      </a:txBody>
                      <a:tcPr/>
                    </a:tc>
                    <a:extLst>
                      <a:ext uri="{0D108BD9-81ED-4DB2-BD59-A6C34878D82A}">
                        <a16:rowId xmlns:a16="http://schemas.microsoft.com/office/drawing/2014/main" val="1598050969"/>
                      </a:ext>
                    </a:extLst>
                  </a:tr>
                  <a:tr h="365760">
                    <a:tc>
                      <a:txBody>
                        <a:bodyPr/>
                        <a:lstStyle/>
                        <a:p>
                          <a:r>
                            <a:rPr lang="en-GB" dirty="0">
                              <a:latin typeface="Candara" panose="020E0502030303020204" pitchFamily="34" charset="0"/>
                              <a:hlinkClick r:id="rId17" action="ppaction://hlinksldjump"/>
                            </a:rPr>
                            <a:t>3.7) Hypothesis testing with the normal distribution</a:t>
                          </a:r>
                          <a:endParaRPr lang="en-GB" dirty="0">
                            <a:latin typeface="Candara" panose="020E0502030303020204" pitchFamily="34" charset="0"/>
                          </a:endParaRPr>
                        </a:p>
                      </a:txBody>
                      <a:tcPr/>
                    </a:tc>
                    <a:extLst>
                      <a:ext uri="{0D108BD9-81ED-4DB2-BD59-A6C34878D82A}">
                        <a16:rowId xmlns:a16="http://schemas.microsoft.com/office/drawing/2014/main" val="2003472340"/>
                      </a:ext>
                    </a:extLst>
                  </a:tr>
                  <a:tr h="365760">
                    <a:tc>
                      <a:txBody>
                        <a:bodyPr/>
                        <a:lstStyle/>
                        <a:p>
                          <a:r>
                            <a:rPr lang="en-GB" dirty="0">
                              <a:latin typeface="Candara" panose="020E0502030303020204" pitchFamily="34" charset="0"/>
                              <a:hlinkClick r:id="rId18" action="ppaction://hlinksldjump"/>
                            </a:rPr>
                            <a:t>3.x) Conditional probabilities</a:t>
                          </a:r>
                          <a:endParaRPr lang="en-GB" dirty="0">
                            <a:latin typeface="Candara" panose="020E0502030303020204" pitchFamily="34" charset="0"/>
                          </a:endParaRPr>
                        </a:p>
                      </a:txBody>
                      <a:tcPr/>
                    </a:tc>
                    <a:extLst>
                      <a:ext uri="{0D108BD9-81ED-4DB2-BD59-A6C34878D82A}">
                        <a16:rowId xmlns:a16="http://schemas.microsoft.com/office/drawing/2014/main" val="1996340490"/>
                      </a:ext>
                    </a:extLst>
                  </a:tr>
                </a:tbl>
              </a:graphicData>
            </a:graphic>
          </p:graphicFrame>
        </mc:Fallback>
      </mc:AlternateContent>
    </p:spTree>
    <p:extLst>
      <p:ext uri="{BB962C8B-B14F-4D97-AF65-F5344CB8AC3E}">
        <p14:creationId xmlns:p14="http://schemas.microsoft.com/office/powerpoint/2010/main" val="4511509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3.1) The normal distribution</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9569894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7232073" cy="527222"/>
          </a:xfrm>
        </p:spPr>
        <p:txBody>
          <a:bodyPr/>
          <a:lstStyle/>
          <a:p>
            <a:r>
              <a:rPr lang="en-GB" dirty="0"/>
              <a:t>3.2) Finding probabilities for normal distributions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825312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1754326"/>
              </a:xfrm>
              <a:prstGeom prst="rect">
                <a:avLst/>
              </a:prstGeom>
              <a:noFill/>
            </p:spPr>
            <p:txBody>
              <a:bodyPr wrap="square" rtlCol="0">
                <a:spAutoFit/>
              </a:bodyPr>
              <a:lstStyle/>
              <a:p>
                <a:r>
                  <a:rPr lang="en-GB" dirty="0">
                    <a:latin typeface="Candara" panose="020E0502030303020204" pitchFamily="34" charset="0"/>
                  </a:rPr>
                  <a:t>IQ is distributed using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100,15</m:t>
                            </m:r>
                          </m:e>
                          <m:sup>
                            <m:r>
                              <a:rPr lang="en-GB" b="0" i="1" smtClean="0">
                                <a:latin typeface="Cambria Math" panose="02040503050406030204" pitchFamily="18" charset="0"/>
                              </a:rPr>
                              <m:t>2</m:t>
                            </m:r>
                          </m:sup>
                        </m:sSup>
                      </m:e>
                    </m:d>
                  </m:oMath>
                </a14:m>
                <a:r>
                  <a:rPr lang="en-GB" dirty="0">
                    <a:latin typeface="Candara" panose="020E0502030303020204" pitchFamily="34" charset="0"/>
                  </a:rPr>
                  <a:t>. </a:t>
                </a:r>
              </a:p>
              <a:p>
                <a:r>
                  <a:rPr lang="en-GB" dirty="0">
                    <a:latin typeface="Candara" panose="020E0502030303020204" pitchFamily="34" charset="0"/>
                  </a:rPr>
                  <a:t>Adults scoring at least </a:t>
                </a:r>
                <a14:m>
                  <m:oMath xmlns:m="http://schemas.openxmlformats.org/officeDocument/2006/math">
                    <m:r>
                      <a:rPr lang="en-GB" b="0" i="1" smtClean="0">
                        <a:latin typeface="Cambria Math" panose="02040503050406030204" pitchFamily="18" charset="0"/>
                      </a:rPr>
                      <m:t>131</m:t>
                    </m:r>
                  </m:oMath>
                </a14:m>
                <a:r>
                  <a:rPr lang="en-GB" dirty="0">
                    <a:latin typeface="Candara" panose="020E0502030303020204" pitchFamily="34" charset="0"/>
                  </a:rPr>
                  <a:t> on an IQ test are eligible to join Mensa.</a:t>
                </a:r>
              </a:p>
              <a:p>
                <a:r>
                  <a:rPr lang="en-GB" dirty="0">
                    <a:latin typeface="Candara" panose="020E0502030303020204" pitchFamily="34" charset="0"/>
                  </a:rPr>
                  <a:t>Thirty adults take the test.</a:t>
                </a:r>
              </a:p>
              <a:p>
                <a:r>
                  <a:rPr lang="en-GB" dirty="0">
                    <a:latin typeface="Candara" panose="020E0502030303020204" pitchFamily="34" charset="0"/>
                  </a:rPr>
                  <a:t>Find the probability that at least three of them are eligible to join.</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1754326"/>
              </a:xfrm>
              <a:prstGeom prst="rect">
                <a:avLst/>
              </a:prstGeom>
              <a:blipFill>
                <a:blip r:embed="rId2"/>
                <a:stretch>
                  <a:fillRect l="-1067" t="-2091" b="-48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1754326"/>
              </a:xfrm>
              <a:prstGeom prst="rect">
                <a:avLst/>
              </a:prstGeom>
              <a:noFill/>
            </p:spPr>
            <p:txBody>
              <a:bodyPr wrap="square" rtlCol="0">
                <a:spAutoFit/>
              </a:bodyPr>
              <a:lstStyle/>
              <a:p>
                <a:r>
                  <a:rPr lang="en-GB" dirty="0">
                    <a:latin typeface="Candara" panose="020E0502030303020204" pitchFamily="34" charset="0"/>
                  </a:rPr>
                  <a:t>IQ is distributed using </a:t>
                </a:r>
                <a14:m>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𝑁</m:t>
                    </m:r>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100,15</m:t>
                            </m:r>
                          </m:e>
                          <m:sup>
                            <m:r>
                              <a:rPr lang="en-GB" i="1">
                                <a:latin typeface="Cambria Math" panose="02040503050406030204" pitchFamily="18" charset="0"/>
                              </a:rPr>
                              <m:t>2</m:t>
                            </m:r>
                          </m:sup>
                        </m:sSup>
                      </m:e>
                    </m:d>
                  </m:oMath>
                </a14:m>
                <a:r>
                  <a:rPr lang="en-GB" dirty="0">
                    <a:latin typeface="Candara" panose="020E0502030303020204" pitchFamily="34" charset="0"/>
                  </a:rPr>
                  <a:t>. </a:t>
                </a:r>
              </a:p>
              <a:p>
                <a:r>
                  <a:rPr lang="en-GB" dirty="0">
                    <a:latin typeface="Candara" panose="020E0502030303020204" pitchFamily="34" charset="0"/>
                  </a:rPr>
                  <a:t>Adults scoring more than </a:t>
                </a:r>
                <a14:m>
                  <m:oMath xmlns:m="http://schemas.openxmlformats.org/officeDocument/2006/math">
                    <m:r>
                      <a:rPr lang="en-GB" i="1">
                        <a:latin typeface="Cambria Math" panose="02040503050406030204" pitchFamily="18" charset="0"/>
                      </a:rPr>
                      <m:t>140</m:t>
                    </m:r>
                  </m:oMath>
                </a14:m>
                <a:r>
                  <a:rPr lang="en-GB" dirty="0">
                    <a:latin typeface="Candara" panose="020E0502030303020204" pitchFamily="34" charset="0"/>
                  </a:rPr>
                  <a:t> on an IQ test are classified as genius.</a:t>
                </a:r>
              </a:p>
              <a:p>
                <a:r>
                  <a:rPr lang="en-GB" dirty="0">
                    <a:latin typeface="Candara" panose="020E0502030303020204" pitchFamily="34" charset="0"/>
                  </a:rPr>
                  <a:t>Twenty adults take the test.</a:t>
                </a:r>
              </a:p>
              <a:p>
                <a:r>
                  <a:rPr lang="en-GB" dirty="0">
                    <a:latin typeface="Candara" panose="020E0502030303020204" pitchFamily="34" charset="0"/>
                  </a:rPr>
                  <a:t>Find the probability that at least two are classified as genius.</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1754326"/>
              </a:xfrm>
              <a:prstGeom prst="rect">
                <a:avLst/>
              </a:prstGeom>
              <a:blipFill>
                <a:blip r:embed="rId3"/>
                <a:stretch>
                  <a:fillRect l="-1200" t="-1736" b="-45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BAE97A-8CAC-449E-AADF-D2C0B12BD954}"/>
                  </a:ext>
                </a:extLst>
              </p:cNvPr>
              <p:cNvSpPr/>
              <p:nvPr/>
            </p:nvSpPr>
            <p:spPr>
              <a:xfrm>
                <a:off x="4577017" y="2229933"/>
                <a:ext cx="4572001" cy="369332"/>
              </a:xfrm>
              <a:prstGeom prst="rect">
                <a:avLst/>
              </a:prstGeom>
            </p:spPr>
            <p:txBody>
              <a:bodyPr wrap="square">
                <a:spAutoFit/>
              </a:bodyPr>
              <a:lstStyle/>
              <a:p>
                <a:pPr algn="ctr"/>
                <a14:m>
                  <m:oMath xmlns:m="http://schemas.openxmlformats.org/officeDocument/2006/math">
                    <m:r>
                      <a:rPr lang="en-GB" i="1" dirty="0" smtClean="0">
                        <a:solidFill>
                          <a:srgbClr val="FF0000"/>
                        </a:solidFill>
                        <a:latin typeface="Cambria Math" panose="02040503050406030204" pitchFamily="18" charset="0"/>
                      </a:rPr>
                      <m:t>0.00266</m:t>
                    </m:r>
                  </m:oMath>
                </a14:m>
                <a:r>
                  <a:rPr lang="en-GB" dirty="0">
                    <a:solidFill>
                      <a:srgbClr val="FF0000"/>
                    </a:solidFill>
                    <a:latin typeface="Candara" panose="020E0502030303020204" pitchFamily="34" charset="0"/>
                  </a:rPr>
                  <a:t> (3 sf)</a:t>
                </a:r>
              </a:p>
            </p:txBody>
          </p:sp>
        </mc:Choice>
        <mc:Fallback xmlns="">
          <p:sp>
            <p:nvSpPr>
              <p:cNvPr id="13" name="Rectangle 12">
                <a:extLst>
                  <a:ext uri="{FF2B5EF4-FFF2-40B4-BE49-F238E27FC236}">
                    <a16:creationId xmlns:a16="http://schemas.microsoft.com/office/drawing/2014/main" id="{7ABAE97A-8CAC-449E-AADF-D2C0B12BD954}"/>
                  </a:ext>
                </a:extLst>
              </p:cNvPr>
              <p:cNvSpPr>
                <a:spLocks noRot="1" noChangeAspect="1" noMove="1" noResize="1" noEditPoints="1" noAdjustHandles="1" noChangeArrowheads="1" noChangeShapeType="1" noTextEdit="1"/>
              </p:cNvSpPr>
              <p:nvPr/>
            </p:nvSpPr>
            <p:spPr>
              <a:xfrm>
                <a:off x="4577017" y="2229933"/>
                <a:ext cx="4572001" cy="369332"/>
              </a:xfrm>
              <a:prstGeom prst="rect">
                <a:avLst/>
              </a:prstGeom>
              <a:blipFill>
                <a:blip r:embed="rId4"/>
                <a:stretch>
                  <a:fillRect t="-10000" b="-26667"/>
                </a:stretch>
              </a:blipFill>
            </p:spPr>
            <p:txBody>
              <a:bodyPr/>
              <a:lstStyle/>
              <a:p>
                <a:r>
                  <a:rPr lang="en-GB">
                    <a:noFill/>
                  </a:rPr>
                  <a:t> </a:t>
                </a:r>
              </a:p>
            </p:txBody>
          </p:sp>
        </mc:Fallback>
      </mc:AlternateContent>
    </p:spTree>
    <p:extLst>
      <p:ext uri="{BB962C8B-B14F-4D97-AF65-F5344CB8AC3E}">
        <p14:creationId xmlns:p14="http://schemas.microsoft.com/office/powerpoint/2010/main" val="219999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7467600" cy="527222"/>
          </a:xfrm>
        </p:spPr>
        <p:txBody>
          <a:bodyPr/>
          <a:lstStyle/>
          <a:p>
            <a:r>
              <a:rPr lang="en-GB" dirty="0"/>
              <a:t>3.3) The inverse normal distribution function</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16795152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3.4) The standard normal distribution</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2525416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F4A154C4641E49BD6DB2899EAF25E9" ma:contentTypeVersion="14" ma:contentTypeDescription="Create a new document." ma:contentTypeScope="" ma:versionID="f3eecc50e9b07754bbdd7d7f84a5a0e8">
  <xsd:schema xmlns:xsd="http://www.w3.org/2001/XMLSchema" xmlns:xs="http://www.w3.org/2001/XMLSchema" xmlns:p="http://schemas.microsoft.com/office/2006/metadata/properties" xmlns:ns3="78db98b4-7c56-4667-9532-fea666d1edab" xmlns:ns4="00eee050-7eda-4a68-8825-514e694f5f09" targetNamespace="http://schemas.microsoft.com/office/2006/metadata/properties" ma:root="true" ma:fieldsID="a84750f097cb468e172277703b223c85" ns3:_="" ns4:_="">
    <xsd:import namespace="78db98b4-7c56-4667-9532-fea666d1edab"/>
    <xsd:import namespace="00eee050-7eda-4a68-8825-514e694f5f0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db98b4-7c56-4667-9532-fea666d1ed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0eee050-7eda-4a68-8825-514e694f5f0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DFB9FD-B810-454F-BEC7-CCE5727C96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db98b4-7c56-4667-9532-fea666d1edab"/>
    <ds:schemaRef ds:uri="00eee050-7eda-4a68-8825-514e694f5f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DA875F-51EA-44D7-AEF1-B47CED4FB7E9}">
  <ds:schemaRefs>
    <ds:schemaRef ds:uri="http://schemas.microsoft.com/sharepoint/v3/contenttype/forms"/>
  </ds:schemaRefs>
</ds:datastoreItem>
</file>

<file path=customXml/itemProps3.xml><?xml version="1.0" encoding="utf-8"?>
<ds:datastoreItem xmlns:ds="http://schemas.openxmlformats.org/officeDocument/2006/customXml" ds:itemID="{18EC87CD-41A7-446C-AAE9-6ECFB53563F8}">
  <ds:schemaRefs>
    <ds:schemaRef ds:uri="http://purl.org/dc/elements/1.1/"/>
    <ds:schemaRef ds:uri="http://schemas.microsoft.com/office/2006/metadata/properties"/>
    <ds:schemaRef ds:uri="78db98b4-7c56-4667-9532-fea666d1edab"/>
    <ds:schemaRef ds:uri="00eee050-7eda-4a68-8825-514e694f5f0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17561</TotalTime>
  <Words>8555</Words>
  <Application>Microsoft Office PowerPoint</Application>
  <PresentationFormat>On-screen Show (4:3)</PresentationFormat>
  <Paragraphs>1022</Paragraphs>
  <Slides>58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Cambria Math</vt:lpstr>
      <vt:lpstr>Candara</vt:lpstr>
      <vt:lpstr>Office Theme</vt:lpstr>
      <vt:lpstr>3) The normal distribution</vt:lpstr>
      <vt:lpstr>3.1) The normal distribution</vt:lpstr>
      <vt:lpstr>PowerPoint Presentation</vt:lpstr>
      <vt:lpstr>PowerPoint Presentation</vt:lpstr>
      <vt:lpstr>PowerPoint Presentation</vt:lpstr>
      <vt:lpstr>PowerPoint Presentation</vt:lpstr>
      <vt:lpstr>3.2) Finding probabilities for normal distributions</vt:lpstr>
      <vt:lpstr>PowerPoint Presentation</vt:lpstr>
      <vt:lpstr>PowerPoint Presentation</vt:lpstr>
      <vt:lpstr>3.3) The inverse normal distribution function</vt:lpstr>
      <vt:lpstr>PowerPoint Presentation</vt:lpstr>
      <vt:lpstr>PowerPoint Presentation</vt:lpstr>
      <vt:lpstr>PowerPoint Presentation</vt:lpstr>
      <vt:lpstr>3.4) The standard normal distribution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3.5) Finding μ and σ</vt:lpstr>
      <vt:lpstr>PowerPoint Presentation</vt:lpstr>
      <vt:lpstr>PowerPoint Presentation</vt:lpstr>
      <vt:lpstr>PowerPoint Presentation</vt:lpstr>
      <vt:lpstr>PowerPoint Presentation</vt:lpstr>
      <vt:lpstr>PowerPoint Presentation</vt:lpstr>
      <vt:lpstr>PowerPoint Presentation</vt:lpstr>
      <vt:lpstr>3.6) Approximating a binomial distribution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3.7) Hypothesis testing with the normal distribution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3.x) Conditional probabilities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dc:title>
  <dc:creator>cspeller</dc:creator>
  <cp:lastModifiedBy>Mr G Westwater (Staff)</cp:lastModifiedBy>
  <cp:revision>551</cp:revision>
  <dcterms:created xsi:type="dcterms:W3CDTF">2020-05-18T02:11:06Z</dcterms:created>
  <dcterms:modified xsi:type="dcterms:W3CDTF">2021-09-04T11:21:36Z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0x010100C5F4A154C4641E49BD6DB2899EAF25E9</vt:lpwstr>
  </property>
</Properties>
</file>