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1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3.png"/><Relationship Id="rId2" Type="http://schemas.openxmlformats.org/officeDocument/2006/relationships/image" Target="../media/image2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2.6) Modelling with quadratics</a:t>
            </a:r>
          </a:p>
        </p:txBody>
      </p:sp>
    </p:spTree>
    <p:extLst>
      <p:ext uri="{BB962C8B-B14F-4D97-AF65-F5344CB8AC3E}">
        <p14:creationId xmlns:p14="http://schemas.microsoft.com/office/powerpoint/2010/main" val="107690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A spear is thrown over level ground from the top of a tower.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The height, in metres, of the spear above the ground after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seconds is modelled by the function: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1.65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24.5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−4.9</m:t>
                    </m:r>
                    <m:sSup>
                      <m:sSup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2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200" dirty="0">
                    <a:latin typeface="Candara" panose="020E0502030303020204" pitchFamily="34" charset="0"/>
                  </a:rPr>
                  <a:t>Interpret the meaning of the constant term 12.25 in the model.</a:t>
                </a:r>
              </a:p>
              <a:p>
                <a:pPr marL="342900" indent="-342900">
                  <a:buAutoNum type="alphaLcParenR"/>
                </a:pPr>
                <a:r>
                  <a:rPr lang="en-GB" sz="1200" dirty="0">
                    <a:latin typeface="Candara" panose="020E0502030303020204" pitchFamily="34" charset="0"/>
                  </a:rPr>
                  <a:t>After how many seconds does the spear hit the ground?</a:t>
                </a:r>
              </a:p>
              <a:p>
                <a:pPr marL="342900" indent="-342900">
                  <a:buAutoNum type="alphaLcParenR"/>
                </a:pPr>
                <a:r>
                  <a:rPr lang="en-GB" sz="1200" dirty="0">
                    <a:latin typeface="Candara" panose="020E0502030303020204" pitchFamily="34" charset="0"/>
                  </a:rPr>
                  <a:t>Write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e>
                      <m:sup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are constants to be found.</a:t>
                </a:r>
              </a:p>
              <a:p>
                <a:pPr marL="342900" indent="-342900">
                  <a:buAutoNum type="alphaLcParenR"/>
                </a:pPr>
                <a:r>
                  <a:rPr lang="en-GB" sz="1200" dirty="0">
                    <a:latin typeface="Candara" panose="020E0502030303020204" pitchFamily="34" charset="0"/>
                  </a:rPr>
                  <a:t>Using your answer to part c or otherwise, find the maximum height of the spear above the ground, and the time at which this maximum height is reached?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blipFill>
                <a:blip r:embed="rId2"/>
                <a:stretch>
                  <a:fillRect l="-133" r="-667" b="-1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A spear is thrown over level ground from the top of a tower.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The height, in metres, of the spear above the ground after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seconds is modelled by the function: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200" i="1">
                        <a:latin typeface="Cambria Math" panose="02040503050406030204" pitchFamily="18" charset="0"/>
                      </a:rPr>
                      <m:t>=12.25+14.7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−4.9</m:t>
                    </m:r>
                    <m:sSup>
                      <m:sSup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2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200" dirty="0">
                    <a:latin typeface="Candara" panose="020E0502030303020204" pitchFamily="34" charset="0"/>
                  </a:rPr>
                  <a:t>Interpret the meaning of the constant term 12.25 in the model.</a:t>
                </a:r>
              </a:p>
              <a:p>
                <a:pPr marL="342900" indent="-342900">
                  <a:buAutoNum type="alphaLcParenR"/>
                </a:pPr>
                <a:r>
                  <a:rPr lang="en-GB" sz="1200" dirty="0">
                    <a:latin typeface="Candara" panose="020E0502030303020204" pitchFamily="34" charset="0"/>
                  </a:rPr>
                  <a:t>After how many seconds does the spear hit the ground?</a:t>
                </a:r>
              </a:p>
              <a:p>
                <a:pPr marL="342900" indent="-342900">
                  <a:buAutoNum type="alphaLcParenR"/>
                </a:pPr>
                <a:r>
                  <a:rPr lang="en-GB" sz="1200" dirty="0">
                    <a:latin typeface="Candara" panose="020E0502030303020204" pitchFamily="34" charset="0"/>
                  </a:rPr>
                  <a:t>Write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e>
                      <m:sup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are constants to be found.</a:t>
                </a:r>
              </a:p>
              <a:p>
                <a:pPr marL="342900" indent="-342900">
                  <a:buAutoNum type="alphaLcParenR"/>
                </a:pPr>
                <a:r>
                  <a:rPr lang="en-GB" sz="1200" dirty="0">
                    <a:latin typeface="Candara" panose="020E0502030303020204" pitchFamily="34" charset="0"/>
                  </a:rPr>
                  <a:t>Using your answer to part c or otherwise, find the maximum height of the spear above the ground, and the time at which this maximum height is reached?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133" r="-800" b="-1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307244"/>
                <a:ext cx="4572001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The height of the tower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12.25 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3.68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seconds (3 sf)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=23.275−4.9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−1.5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Maximum height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=23.275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07244"/>
                <a:ext cx="4572001" cy="1077218"/>
              </a:xfrm>
              <a:prstGeom prst="rect">
                <a:avLst/>
              </a:prstGeom>
              <a:blipFill>
                <a:blip r:embed="rId4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97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A1CDA6-4668-42B7-A687-D269D936E773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16130</TotalTime>
  <Words>338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2.6) Modelling with quadratics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581</cp:revision>
  <dcterms:created xsi:type="dcterms:W3CDTF">2020-05-18T02:11:06Z</dcterms:created>
  <dcterms:modified xsi:type="dcterms:W3CDTF">2021-09-02T15:43:59Z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