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1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3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2.6) Modelling with quadratics</a:t>
            </a:r>
          </a:p>
        </p:txBody>
      </p:sp>
    </p:spTree>
    <p:extLst>
      <p:ext uri="{BB962C8B-B14F-4D97-AF65-F5344CB8AC3E}">
        <p14:creationId xmlns:p14="http://schemas.microsoft.com/office/powerpoint/2010/main" val="107690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spear is thrown over level ground from the top of a tower.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The height, in metres, of the spear above the ground after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is modelled by the function: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1.65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24.5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−4.9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Interpret the meaning of the constant term 12.25 in the model.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After how many seconds does the spear hit the ground?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Using your answer to part c or otherwise, find the maximum height of the spear above the ground, and the time at which this maximum height is reached?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133" r="-667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spear is thrown over level ground from the top of a tower.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The height, in metres, of the spear above the ground after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is modelled by the function: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200" i="1">
                        <a:latin typeface="Cambria Math" panose="02040503050406030204" pitchFamily="18" charset="0"/>
                      </a:rPr>
                      <m:t>=12.25+14.7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−4.9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Interpret the meaning of the constant term 12.25 in the model.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After how many seconds does the spear hit the ground?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pPr marL="342900" indent="-3429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Using your answer to part c or otherwise, find the maximum height of the spear above the ground, and the time at which this maximum height is reached?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133" r="-800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307244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The height of the tower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12.25 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3.68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=23.275−4.9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−1.5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Maximum height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=23.275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07244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9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16130</TotalTime>
  <Words>338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2.6) Modelling with quadratics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2021-09-02T15:43:59Z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