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3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0.png"/><Relationship Id="rId2" Type="http://schemas.openxmlformats.org/officeDocument/2006/relationships/image" Target="../media/image1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90.png"/><Relationship Id="rId2" Type="http://schemas.openxmlformats.org/officeDocument/2006/relationships/image" Target="../media/image158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10.png"/><Relationship Id="rId2" Type="http://schemas.openxmlformats.org/officeDocument/2006/relationships/image" Target="../media/image13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10.png"/><Relationship Id="rId2" Type="http://schemas.openxmlformats.org/officeDocument/2006/relationships/image" Target="../media/image13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10.png"/><Relationship Id="rId2" Type="http://schemas.openxmlformats.org/officeDocument/2006/relationships/image" Target="../media/image137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10.png"/><Relationship Id="rId2" Type="http://schemas.openxmlformats.org/officeDocument/2006/relationships/image" Target="../media/image140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2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10.png"/><Relationship Id="rId2" Type="http://schemas.openxmlformats.org/officeDocument/2006/relationships/image" Target="../media/image14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5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10.png"/><Relationship Id="rId2" Type="http://schemas.openxmlformats.org/officeDocument/2006/relationships/image" Target="../media/image146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8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10.png"/><Relationship Id="rId2" Type="http://schemas.openxmlformats.org/officeDocument/2006/relationships/image" Target="../media/image149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2.5) The discriminant</a:t>
            </a:r>
          </a:p>
        </p:txBody>
      </p:sp>
    </p:spTree>
    <p:extLst>
      <p:ext uri="{BB962C8B-B14F-4D97-AF65-F5344CB8AC3E}">
        <p14:creationId xmlns:p14="http://schemas.microsoft.com/office/powerpoint/2010/main" val="16055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no real solutions.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no real solutions.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12222"/>
                <a:ext cx="4572001" cy="674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12222"/>
                <a:ext cx="4572001" cy="674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08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46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has two distinct real roots for all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46991"/>
              </a:xfrm>
              <a:prstGeom prst="rect">
                <a:avLst/>
              </a:prstGeom>
              <a:blipFill>
                <a:blip r:embed="rId2"/>
                <a:stretch>
                  <a:fillRect l="-1067" t="-3226" b="-7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has two distinct real roots for all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1376066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19871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How many distinct real solutions do these equations have?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+10=0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08981"/>
              </a:xfrm>
              <a:prstGeom prst="rect">
                <a:avLst/>
              </a:prstGeom>
              <a:blipFill>
                <a:blip r:embed="rId2"/>
                <a:stretch>
                  <a:fillRect l="-1333" t="-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How many distinct real solutions do these equations have?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+12=0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+17=0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708981"/>
              </a:xfrm>
              <a:prstGeom prst="rect">
                <a:avLst/>
              </a:prstGeom>
              <a:blipFill>
                <a:blip r:embed="rId3"/>
                <a:stretch>
                  <a:fillRect l="-1333" t="-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59470"/>
                <a:ext cx="4572001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(equal roots)</a:t>
                </a: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59470"/>
                <a:ext cx="4572001" cy="4093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48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value of the 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+6.25=0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+7=0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value of the 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+2.25=0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1333" t="-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57987"/>
                <a:ext cx="4572001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57987"/>
                <a:ext cx="4572001" cy="4093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6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the 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70099"/>
              </a:xfrm>
              <a:prstGeom prst="rect">
                <a:avLst/>
              </a:prstGeom>
              <a:blipFill>
                <a:blip r:embed="rId2"/>
                <a:stretch>
                  <a:fillRect l="-1333" t="-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the 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5798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5798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48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the 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4−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the 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1333" t="-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57987"/>
                <a:ext cx="4572001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57987"/>
                <a:ext cx="4572001" cy="4093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17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+25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equal roots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equal roots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1222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=±6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1222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48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two distinct real solutions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two distinct real solutions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6834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6834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880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is a positive constant, has equal roots.</a:t>
                </a:r>
              </a:p>
              <a:p>
                <a:pPr marL="457200" indent="-4572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solve the equation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is a positive constant, has equal roots.</a:t>
                </a:r>
              </a:p>
              <a:p>
                <a:pPr marL="457200" indent="-4572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solve the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82690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82690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88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negative constant.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this equation has equal roots, determine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negative constant.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this equation has equal roots, determine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88407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88407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95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16129</TotalTime>
  <Words>751</Words>
  <Application>Microsoft Office PowerPoint</Application>
  <PresentationFormat>On-screen Show (4:3)</PresentationFormat>
  <Paragraphs>188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2.5) The discriminant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2021-09-02T15:42:54Z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