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669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1129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4.png"/><Relationship Id="rId2" Type="http://schemas.openxmlformats.org/officeDocument/2006/relationships/image" Target="../media/image312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32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8.png"/><Relationship Id="rId2" Type="http://schemas.openxmlformats.org/officeDocument/2006/relationships/image" Target="../media/image317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33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3.png"/><Relationship Id="rId2" Type="http://schemas.openxmlformats.org/officeDocument/2006/relationships/image" Target="../media/image32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3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2.7) Solving modulus problems</a:t>
            </a:r>
          </a:p>
        </p:txBody>
      </p:sp>
    </p:spTree>
    <p:extLst>
      <p:ext uri="{BB962C8B-B14F-4D97-AF65-F5344CB8AC3E}">
        <p14:creationId xmlns:p14="http://schemas.microsoft.com/office/powerpoint/2010/main" val="2635879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042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State the range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457200" indent="-4572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042850"/>
              </a:xfrm>
              <a:prstGeom prst="rect">
                <a:avLst/>
              </a:prstGeom>
              <a:blipFill>
                <a:blip r:embed="rId2"/>
                <a:stretch>
                  <a:fillRect l="-400" b="-1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42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−2, 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State the range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457200" indent="-4572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42850"/>
              </a:xfrm>
              <a:prstGeom prst="rect">
                <a:avLst/>
              </a:prstGeom>
              <a:blipFill>
                <a:blip r:embed="rId3"/>
                <a:stretch>
                  <a:fillRect l="-533" b="-1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77019" y="1523233"/>
                <a:ext cx="4572001" cy="932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Sketch</a:t>
                </a:r>
              </a:p>
              <a:p>
                <a:pPr marL="342900" indent="-342900">
                  <a:spcBef>
                    <a:spcPts val="0"/>
                  </a:spcBef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marL="342900" indent="-342900">
                  <a:spcBef>
                    <a:spcPts val="0"/>
                  </a:spcBef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523233"/>
                <a:ext cx="4572001" cy="932307"/>
              </a:xfrm>
              <a:prstGeom prst="rect">
                <a:avLst/>
              </a:prstGeom>
              <a:blipFill>
                <a:blip r:embed="rId4"/>
                <a:stretch>
                  <a:fillRect l="-800" t="-1961" b="-2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>
            <a:extLst>
              <a:ext uri="{FF2B5EF4-FFF2-40B4-BE49-F238E27FC236}">
                <a16:creationId xmlns:a16="http://schemas.microsoft.com/office/drawing/2014/main" id="{6401D47D-F78D-45C1-B221-A1C3AEE959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9779" y="2579906"/>
            <a:ext cx="4043495" cy="406244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B853EFB-BAA4-41F3-8DF5-D8951410A8CA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34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6−2|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+3|,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State the range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457200" indent="-4572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Solve the inequality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&gt;5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954107"/>
              </a:xfrm>
              <a:prstGeom prst="rect">
                <a:avLst/>
              </a:prstGeom>
              <a:blipFill>
                <a:blip r:embed="rId2"/>
                <a:stretch>
                  <a:fillRect l="-400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=6−2|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+3|,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State the range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457200" indent="-4572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Solve the inequality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&gt;5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954107"/>
              </a:xfrm>
              <a:prstGeom prst="rect">
                <a:avLst/>
              </a:prstGeom>
              <a:blipFill>
                <a:blip r:embed="rId3"/>
                <a:stretch>
                  <a:fillRect l="-533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77019" y="1523233"/>
                <a:ext cx="4572001" cy="9315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Sketch</a:t>
                </a:r>
              </a:p>
              <a:p>
                <a:pPr marL="342900" indent="-342900">
                  <a:spcBef>
                    <a:spcPts val="0"/>
                  </a:spcBef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≤6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marL="342900" indent="-342900">
                  <a:spcBef>
                    <a:spcPts val="0"/>
                  </a:spcBef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&lt;−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523233"/>
                <a:ext cx="4572001" cy="931537"/>
              </a:xfrm>
              <a:prstGeom prst="rect">
                <a:avLst/>
              </a:prstGeom>
              <a:blipFill>
                <a:blip r:embed="rId4"/>
                <a:stretch>
                  <a:fillRect l="-800" t="-1961" b="-2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1537F90E-5E53-4C99-BEEC-6C125857EA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8113" y="2689718"/>
            <a:ext cx="3970165" cy="397952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C2516AC-8808-4214-969A-92D0E707ADE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88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6+3|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−2|,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which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has: 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no solutions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exactly one solution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two distinct solutions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169551"/>
              </a:xfrm>
              <a:prstGeom prst="rect">
                <a:avLst/>
              </a:prstGeom>
              <a:blipFill>
                <a:blip r:embed="rId2"/>
                <a:stretch>
                  <a:fillRect l="-400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−2|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+3|,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which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has: 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no solutions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exactly one solution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two distinct solutions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533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77019" y="1627722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&gt;6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&lt;6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627722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80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DBF2A521-15CC-40A3-A162-E78B352C0F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7363" y="2570402"/>
            <a:ext cx="4053356" cy="407728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E4CB681-05F0-4274-B0B9-371D196676A4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23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12DC12-70BF-436B-87F3-BA7645D9B4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6EB8B1-5EA1-4CBF-BC66-F72910E4B499}">
  <ds:schemaRefs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24130DD-E590-4106-BBD0-4F3FC1D11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20797</TotalTime>
  <Words>376</Words>
  <Application>Microsoft Office PowerPoint</Application>
  <PresentationFormat>On-screen Show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2.7) Solving modulus problems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534</cp:revision>
  <dcterms:created xsi:type="dcterms:W3CDTF">2020-05-18T02:11:06Z</dcterms:created>
  <dcterms:modified xsi:type="dcterms:W3CDTF">2021-09-05T09:47:39Z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