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5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4.png"/><Relationship Id="rId2" Type="http://schemas.openxmlformats.org/officeDocument/2006/relationships/image" Target="../media/image28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9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7.png"/><Relationship Id="rId2" Type="http://schemas.openxmlformats.org/officeDocument/2006/relationships/image" Target="../media/image28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3.png"/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6.png"/><Relationship Id="rId2" Type="http://schemas.openxmlformats.org/officeDocument/2006/relationships/image" Target="../media/image29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9.png"/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5.png"/><Relationship Id="rId2" Type="http://schemas.openxmlformats.org/officeDocument/2006/relationships/image" Target="../media/image30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.png"/><Relationship Id="rId2" Type="http://schemas.openxmlformats.org/officeDocument/2006/relationships/image" Target="../media/image30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30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2.png"/><Relationship Id="rId2" Type="http://schemas.openxmlformats.org/officeDocument/2006/relationships/image" Target="../media/image2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7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6.png"/><Relationship Id="rId2" Type="http://schemas.openxmlformats.org/officeDocument/2006/relationships/image" Target="../media/image2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8.png"/><Relationship Id="rId2" Type="http://schemas.openxmlformats.org/officeDocument/2006/relationships/image" Target="../media/image2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8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8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5.png"/><Relationship Id="rId2" Type="http://schemas.openxmlformats.org/officeDocument/2006/relationships/image" Target="../media/image27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8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8.png"/><Relationship Id="rId2" Type="http://schemas.openxmlformats.org/officeDocument/2006/relationships/image" Target="../media/image27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9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2" Type="http://schemas.openxmlformats.org/officeDocument/2006/relationships/image" Target="../media/image27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2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2.6) Combining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20219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−5)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239550E7-4326-4E9E-BC0E-0D31010107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4652D09-2629-4193-A092-DF4DCA46EF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17)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4A3C2F5-5973-46E5-908A-FFBD40CAD9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FBA658-2FEE-4157-82C1-FB9D0A00AE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5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934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−5)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5)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−6)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934230"/>
              </a:xfrm>
              <a:prstGeom prst="rect">
                <a:avLst/>
              </a:prstGeom>
              <a:blipFill>
                <a:blip r:embed="rId4"/>
                <a:stretch>
                  <a:fillRect l="-667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A9CE60FD-7656-442F-8D36-7DC7924AE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A29D7-1AE0-421E-8D78-A479B77E4E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932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−10)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932435"/>
              </a:xfrm>
              <a:prstGeom prst="rect">
                <a:avLst/>
              </a:prstGeom>
              <a:blipFill>
                <a:blip r:embed="rId4"/>
                <a:stretch>
                  <a:fillRect l="-667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6AC5A379-C809-49D5-8AC2-35BE5412EE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4546F8-A43A-41A6-AB52-29C7B2D3B5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87055" y="4010454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(−5, 51)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−26)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4010454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95557A36-F2C0-4A77-8922-CA2927A085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D39149-35ED-4FA1-86F1-B496E7CC6C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1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=−5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3938594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−51)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(4, 26)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3938594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EF584A3F-7563-4B84-A092-1945B54A98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BFC76F-A529-4438-864E-5CB5E48F23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7)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C9CB49E7-BCA3-4A74-ABF7-EF512693A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52AFA8-F179-4878-BA12-89D85292FD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2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(2, 7)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8E453A43-396C-4BA6-9E6C-154F531366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6CFFAC-CF7D-4FBF-B46C-642C3AE1E2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−3)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−4)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2FE8AD03-5CD9-421C-903D-47CA4D8471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9C8D62-A71D-4761-9CD8-DC2B27F260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i="1" dirty="0">
                  <a:latin typeface="Cambria Math" panose="02040503050406030204" pitchFamily="18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−1, 4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4D0D466B-E975-4791-93EB-C010BB9285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CFC68EA-AE84-41AC-A6B0-451AE43802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10)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−1)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581DE4F2-C4E6-4A3D-B797-DF162317B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466B94-12FD-4319-9F9C-E4DDCED0A3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2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(−5, 7)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−4)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C8BEB576-66F9-4910-B129-583E51B8E9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6DC7B0-BE52-4D7F-AB59-A324CC7BA8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14)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−8)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8464BE85-8CB7-446C-8E97-3CCBCD2A7E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096D63-C6B2-46B0-954E-D7C76EA46F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934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−8)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934230"/>
              </a:xfrm>
              <a:prstGeom prst="rect">
                <a:avLst/>
              </a:prstGeom>
              <a:blipFill>
                <a:blip r:embed="rId4"/>
                <a:stretch>
                  <a:fillRect l="-667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5A5C48D4-A247-4E9B-B07C-23E26FE37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C66F85-14FF-4E1A-BA62-C86FF297E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−7)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82EA90A-9F0E-4417-8C94-E7D100A0DC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16F47C-BC6A-4537-990A-9AB7B0C078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−7)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7B46D05-C33C-4038-9A54-DB6E09EDF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047C225-1658-43EE-8B1D-C28048DBE7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1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380437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(1, 5)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(4, −6)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380437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3F6D9B47-DD66-44E4-9B80-006EB05243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ACC784C-C803-4FA8-B89E-E7B3ECBFCC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t="-344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A sketch of the graph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shown: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t="-172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Correct sketch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New turning points: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−9)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(1, 2)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99760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99FD4D31-2FB4-47FF-A1B1-7B1E883BC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93" y="768285"/>
            <a:ext cx="1984042" cy="27970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0114BB-C9B4-4D08-A3C4-45B08FBA4A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2436" y="768285"/>
            <a:ext cx="1706471" cy="284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0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20796</TotalTime>
  <Words>1542</Words>
  <Application>Microsoft Office PowerPoint</Application>
  <PresentationFormat>On-screen Show (4:3)</PresentationFormat>
  <Paragraphs>663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Candara</vt:lpstr>
      <vt:lpstr>Office Theme</vt:lpstr>
      <vt:lpstr>2.6) Combining transformations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