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51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2.5) Coding</a:t>
            </a:r>
          </a:p>
        </p:txBody>
      </p:sp>
    </p:spTree>
    <p:extLst>
      <p:ext uri="{BB962C8B-B14F-4D97-AF65-F5344CB8AC3E}">
        <p14:creationId xmlns:p14="http://schemas.microsoft.com/office/powerpoint/2010/main" val="216617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81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teacher standardises 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his class by adding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each score and then reducing the score by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following summary statistics are calculated for the standardised 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=23.4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=5.6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original scores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81532"/>
              </a:xfrm>
              <a:prstGeom prst="rect">
                <a:avLst/>
              </a:prstGeom>
              <a:blipFill>
                <a:blip r:embed="rId2"/>
                <a:stretch>
                  <a:fillRect l="-667" t="-880" r="-933" b="-2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81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teacher standardises 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his class by adding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each score and then reducing the score by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following summary statistics are calculated for the standardised 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43.2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6.5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original scores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81532"/>
              </a:xfrm>
              <a:prstGeom prst="rect">
                <a:avLst/>
              </a:prstGeom>
              <a:blipFill>
                <a:blip r:embed="rId3"/>
                <a:stretch>
                  <a:fillRect l="-800" t="-877" r="-1467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44716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Mean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0.567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4716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43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person was recording times,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in a race.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They then realised the stopwatch was slow and all times were actually 3 minutes more than the recorded times.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Explain the effect on: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mean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standard deviation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median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range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lower quartile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interquartile range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person was recording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in a race.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They then realised the stopwatch was slow and all times were actually 5 minutes less than the recorded times.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Explain the effect on: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mean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standard deviation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median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range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lower quartile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interquartile range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7" y="3258241"/>
            <a:ext cx="457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Decreases by 5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No effect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Decreases by 5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No effect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Decreases by 5</a:t>
            </a: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No effect</a:t>
            </a:r>
          </a:p>
        </p:txBody>
      </p:sp>
    </p:spTree>
    <p:extLst>
      <p:ext uri="{BB962C8B-B14F-4D97-AF65-F5344CB8AC3E}">
        <p14:creationId xmlns:p14="http://schemas.microsoft.com/office/powerpoint/2010/main" val="2293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if all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multiplied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variance increases by a scale factor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if all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multiplied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variance increases by a scale factor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2670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  <m:d>
                                    <m:d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9⋅</m:t>
                          </m:r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Σ</m:t>
                                      </m:r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GB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2670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30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2090, 2080, 2070, 2060, 2050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−2000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1010, 1020, 1030, 1040, 1050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−1000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:10, 20, 30, 40, 50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1030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  <a:blipFill>
                <a:blip r:embed="rId4"/>
                <a:stretch>
                  <a:fillRect l="-1067" t="-3871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44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2090, 2080, 2070, 2060, 2050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1010, 1020, 1030, 1040, 1050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:3030, 3060, 3090, 3120, 3150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3090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42.4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1030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  <a:blipFill>
                <a:blip r:embed="rId4"/>
                <a:stretch>
                  <a:fillRect l="-1067" t="-3871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53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9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2090, 2080, 2070, 2060, 2050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99366"/>
              </a:xfrm>
              <a:prstGeom prst="rect">
                <a:avLst/>
              </a:prstGeom>
              <a:blipFill>
                <a:blip r:embed="rId2"/>
                <a:stretch>
                  <a:fillRect l="-667" t="-965" b="-3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9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1010, 1020, 1030, 1040, 1050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99366"/>
              </a:xfrm>
              <a:prstGeom prst="rect">
                <a:avLst/>
              </a:prstGeom>
              <a:blipFill>
                <a:blip r:embed="rId3"/>
                <a:stretch>
                  <a:fillRect l="-800" t="-962" b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:101, 102, 103, 104, 105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1030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  <a:blipFill>
                <a:blip r:embed="rId4"/>
                <a:stretch>
                  <a:fillRect l="-1067" t="-3871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4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919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2090, 2080, 2070, 2060, 2050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−2000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919372"/>
              </a:xfrm>
              <a:prstGeom prst="rect">
                <a:avLst/>
              </a:prstGeom>
              <a:blipFill>
                <a:blip r:embed="rId2"/>
                <a:stretch>
                  <a:fillRect l="-667" t="-955" b="-3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919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1010, 1020, 1030, 1040, 1050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−1000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919372"/>
              </a:xfrm>
              <a:prstGeom prst="rect">
                <a:avLst/>
              </a:prstGeom>
              <a:blipFill>
                <a:blip r:embed="rId3"/>
                <a:stretch>
                  <a:fillRect l="-800" t="-952"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:1, 2, 3, 4, 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1030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  <a:blipFill>
                <a:blip r:embed="rId4"/>
                <a:stretch>
                  <a:fillRect l="-1067" t="-3871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91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9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2090, 2080, 2070, 2060, 2050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99366"/>
              </a:xfrm>
              <a:prstGeom prst="rect">
                <a:avLst/>
              </a:prstGeom>
              <a:blipFill>
                <a:blip r:embed="rId2"/>
                <a:stretch>
                  <a:fillRect l="-667" t="-965" b="-35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99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1010, 1020, 1030, 1040, 1050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the coding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code this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Calculate the mean and standard deviation of the coded data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Use your answer to b) to calculate the mean and standard deviation of the original data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99366"/>
              </a:xfrm>
              <a:prstGeom prst="rect">
                <a:avLst/>
              </a:prstGeom>
              <a:blipFill>
                <a:blip r:embed="rId3"/>
                <a:stretch>
                  <a:fillRect l="-800" t="-962" b="-3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:1, 2, 3, 4, 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1.41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1030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94979"/>
                <a:ext cx="4572001" cy="945259"/>
              </a:xfrm>
              <a:prstGeom prst="rect">
                <a:avLst/>
              </a:prstGeom>
              <a:blipFill>
                <a:blip r:embed="rId4"/>
                <a:stretch>
                  <a:fillRect l="-1067" t="-3871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73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73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people were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the following summations were obtained: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=147.6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standard deviation of the actual scores.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73150"/>
              </a:xfrm>
              <a:prstGeom prst="rect">
                <a:avLst/>
              </a:prstGeom>
              <a:blipFill>
                <a:blip r:embed="rId2"/>
                <a:stretch>
                  <a:fillRect l="-667" t="-1095" b="-4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76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people were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the following summations were obtained: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764.1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standard deviation of the actual scores.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76677"/>
              </a:xfrm>
              <a:prstGeom prst="rect">
                <a:avLst/>
              </a:prstGeom>
              <a:blipFill>
                <a:blip r:embed="rId3"/>
                <a:stretch>
                  <a:fillRect l="-800" t="-1091" b="-4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97771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=42.97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7771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70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people were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following summations were obtained: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=147.6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standard deviation of the actual scores.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b="-5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Scores,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people were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following summations were obtained: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764.1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standard deviation of the actual scores.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97771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=0.4297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7771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8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401F2-C529-47D1-8FB5-62137EF551F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17012</TotalTime>
  <Words>1520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2.5) Coding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598</cp:revision>
  <dcterms:created xsi:type="dcterms:W3CDTF">2020-05-18T02:11:06Z</dcterms:created>
  <dcterms:modified xsi:type="dcterms:W3CDTF">2021-09-04T14:38:51Z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