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74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10.png"/><Relationship Id="rId2" Type="http://schemas.openxmlformats.org/officeDocument/2006/relationships/image" Target="../media/image95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10.png"/><Relationship Id="rId2" Type="http://schemas.openxmlformats.org/officeDocument/2006/relationships/image" Target="../media/image98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roots of the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roots of the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436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36402"/>
              </a:xfrm>
              <a:prstGeom prst="rect">
                <a:avLst/>
              </a:prstGeom>
              <a:blipFill>
                <a:blip r:embed="rId4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18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roots of the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Find the roots of the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+7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83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16127</TotalTime>
  <Words>124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2021-09-02T15:40:31Z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