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74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10.png"/><Relationship Id="rId2" Type="http://schemas.openxmlformats.org/officeDocument/2006/relationships/image" Target="../media/image95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7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10.png"/><Relationship Id="rId2" Type="http://schemas.openxmlformats.org/officeDocument/2006/relationships/image" Target="../media/image98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0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Find the roots of the function: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Find the roots of the function: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01299"/>
                <a:ext cx="4572001" cy="4364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01299"/>
                <a:ext cx="4572001" cy="436402"/>
              </a:xfrm>
              <a:prstGeom prst="rect">
                <a:avLst/>
              </a:prstGeom>
              <a:blipFill>
                <a:blip r:embed="rId4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187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Find the roots of the function: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−7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Find the roots of the function: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+7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US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01299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01299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483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B15062-D31F-4FB9-8B09-64663C714B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A1CDA6-4668-42B7-A687-D269D936E773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14D703-63CE-483A-A1F5-AED2E695B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16127</TotalTime>
  <Words>124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578</cp:revision>
  <dcterms:created xsi:type="dcterms:W3CDTF">2020-05-18T02:11:06Z</dcterms:created>
  <dcterms:modified xsi:type="dcterms:W3CDTF">2021-09-02T15:40:31Z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