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08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810.png"/><Relationship Id="rId5" Type="http://schemas.openxmlformats.org/officeDocument/2006/relationships/image" Target="../media/image8710.png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11.png"/><Relationship Id="rId2" Type="http://schemas.openxmlformats.org/officeDocument/2006/relationships/image" Target="../media/image89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6.png"/><Relationship Id="rId2" Type="http://schemas.openxmlformats.org/officeDocument/2006/relationships/image" Target="../media/image2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4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11.png"/><Relationship Id="rId2" Type="http://schemas.openxmlformats.org/officeDocument/2006/relationships/image" Target="../media/image89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9.png"/><Relationship Id="rId7" Type="http://schemas.openxmlformats.org/officeDocument/2006/relationships/image" Target="NULL"/><Relationship Id="rId2" Type="http://schemas.openxmlformats.org/officeDocument/2006/relationships/image" Target="../media/image237.png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241.png"/><Relationship Id="rId7" Type="http://schemas.openxmlformats.org/officeDocument/2006/relationships/image" Target="NULL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12.xml"/><Relationship Id="rId6" Type="http://schemas.openxmlformats.org/officeDocument/2006/relationships/image" Target="NULL"/><Relationship Id="rId5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2.3) Functions</a:t>
            </a:r>
          </a:p>
        </p:txBody>
      </p:sp>
    </p:spTree>
    <p:extLst>
      <p:ext uri="{BB962C8B-B14F-4D97-AF65-F5344CB8AC3E}">
        <p14:creationId xmlns:p14="http://schemas.microsoft.com/office/powerpoint/2010/main" val="174536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evaluate: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evaluate: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4"/>
                <a:stretch>
                  <a:fillRect l="-2000" t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evaluate: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677656"/>
              </a:xfrm>
              <a:prstGeom prst="rect">
                <a:avLst/>
              </a:prstGeom>
              <a:blipFill>
                <a:blip r:embed="rId5"/>
                <a:stretch>
                  <a:fillRect l="-2000" t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239797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239797"/>
                <a:ext cx="4572001" cy="23083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235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−8, 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c)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−10, 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−9, 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(10)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c)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392844"/>
                <a:ext cx="4572001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91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392844"/>
                <a:ext cx="4572001" cy="1015663"/>
              </a:xfrm>
              <a:prstGeom prst="rect">
                <a:avLst/>
              </a:prstGeom>
              <a:blipFill>
                <a:blip r:embed="rId4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61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 the minimum/maximum value of the function and state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this minimum occurs: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078313"/>
              </a:xfrm>
              <a:prstGeom prst="rect">
                <a:avLst/>
              </a:prstGeom>
              <a:blipFill>
                <a:blip r:embed="rId2"/>
                <a:stretch>
                  <a:fillRect l="-1067" t="-7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 the minimum/maximum value of the function and state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this minimum occurs: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=10−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=10−6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078313"/>
              </a:xfrm>
              <a:prstGeom prst="rect">
                <a:avLst/>
              </a:prstGeom>
              <a:blipFill>
                <a:blip r:embed="rId3"/>
                <a:stretch>
                  <a:fillRect l="-1067" t="-7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01718"/>
                <a:ext cx="4572001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Minimum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Minimum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Maximum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Maximum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01718"/>
                <a:ext cx="4572001" cy="4401205"/>
              </a:xfrm>
              <a:prstGeom prst="rect">
                <a:avLst/>
              </a:prstGeom>
              <a:blipFill>
                <a:blip r:embed="rId4"/>
                <a:stretch>
                  <a:fillRect t="-831" b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522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−8, 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c)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−10, 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−9, 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US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(10)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c)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392844"/>
                <a:ext cx="4572001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91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392844"/>
                <a:ext cx="4572001" cy="1015663"/>
              </a:xfrm>
              <a:prstGeom prst="rect">
                <a:avLst/>
              </a:prstGeom>
              <a:blipFill>
                <a:blip r:embed="rId4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549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40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Find: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r>
                  <a:rPr lang="en-US" sz="2400" i="1" dirty="0">
                    <a:latin typeface="Cambria Math" panose="020405030504060302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	 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40181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937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Find:</a:t>
                </a: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	     	   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937873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821768"/>
                <a:ext cx="125486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21768"/>
                <a:ext cx="1254868" cy="461665"/>
              </a:xfrm>
              <a:prstGeom prst="rect">
                <a:avLst/>
              </a:prstGeom>
              <a:blipFill>
                <a:blip r:embed="rId4"/>
                <a:stretch>
                  <a:fillRect l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95D7A5-69EE-4C15-8D6F-3E054A0C9F7D}"/>
                  </a:ext>
                </a:extLst>
              </p:cNvPr>
              <p:cNvSpPr/>
              <p:nvPr/>
            </p:nvSpPr>
            <p:spPr>
              <a:xfrm>
                <a:off x="7078493" y="1821767"/>
                <a:ext cx="125486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95D7A5-69EE-4C15-8D6F-3E054A0C9F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493" y="1821767"/>
                <a:ext cx="1254868" cy="461665"/>
              </a:xfrm>
              <a:prstGeom prst="rect">
                <a:avLst/>
              </a:prstGeom>
              <a:blipFill>
                <a:blip r:embed="rId5"/>
                <a:stretch>
                  <a:fillRect l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64EFD30-908D-4C3F-9129-511893DBD390}"/>
                  </a:ext>
                </a:extLst>
              </p:cNvPr>
              <p:cNvSpPr/>
              <p:nvPr/>
            </p:nvSpPr>
            <p:spPr>
              <a:xfrm>
                <a:off x="4572000" y="4343735"/>
                <a:ext cx="125486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64EFD30-908D-4C3F-9129-511893DBD3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3735"/>
                <a:ext cx="1254868" cy="461665"/>
              </a:xfrm>
              <a:prstGeom prst="rect">
                <a:avLst/>
              </a:prstGeom>
              <a:blipFill>
                <a:blip r:embed="rId6"/>
                <a:stretch>
                  <a:fillRect l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C90753-9068-4249-9AB0-10EE8F51AEFF}"/>
                  </a:ext>
                </a:extLst>
              </p:cNvPr>
              <p:cNvSpPr/>
              <p:nvPr/>
            </p:nvSpPr>
            <p:spPr>
              <a:xfrm>
                <a:off x="7078493" y="4343735"/>
                <a:ext cx="1254868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C90753-9068-4249-9AB0-10EE8F51AE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493" y="4343735"/>
                <a:ext cx="1254868" cy="7838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47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37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r>
                  <a:rPr lang="en-US" sz="2400" i="1" dirty="0">
                    <a:latin typeface="Cambria Math" panose="020405030504060302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	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378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939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r>
                  <a:rPr lang="en-US" sz="2400" i="1" dirty="0">
                    <a:latin typeface="Cambria Math" panose="020405030504060302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	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9397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678659"/>
                <a:ext cx="227845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+83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678659"/>
                <a:ext cx="227845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865550" y="1678658"/>
                <a:ext cx="227845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+83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550" y="1678658"/>
                <a:ext cx="227845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61966" y="4310700"/>
                <a:ext cx="227845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=45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4310700"/>
                <a:ext cx="227845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865550" y="4285103"/>
                <a:ext cx="2278450" cy="14291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550" y="4285103"/>
                <a:ext cx="2278450" cy="14291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853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37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r>
                  <a:rPr lang="en-US" sz="2400" i="1" dirty="0">
                    <a:latin typeface="Cambria Math" panose="020405030504060302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	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378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939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endParaRPr lang="en-US" sz="2400" i="1" dirty="0">
                  <a:latin typeface="Cambria Math" panose="02040503050406030204" pitchFamily="18" charset="0"/>
                </a:endParaRPr>
              </a:p>
              <a:p>
                <a:r>
                  <a:rPr lang="en-US" sz="2400" i="1" dirty="0">
                    <a:latin typeface="Cambria Math" panose="020405030504060302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	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9397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678659"/>
                <a:ext cx="227845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+38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+75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678659"/>
                <a:ext cx="227845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835399" y="1678659"/>
                <a:ext cx="227845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+91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399" y="1678659"/>
                <a:ext cx="227845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556949" y="4320125"/>
                <a:ext cx="227845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=45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949" y="4320125"/>
                <a:ext cx="227845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845433" y="4320125"/>
                <a:ext cx="2278450" cy="1027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433" y="4320125"/>
                <a:ext cx="2278450" cy="10279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8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1CDA6-4668-42B7-A687-D269D936E773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16126</TotalTime>
  <Words>1082</Words>
  <Application>Microsoft Office PowerPoint</Application>
  <PresentationFormat>On-screen Show (4:3)</PresentationFormat>
  <Paragraphs>193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2.3)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2021-09-02T15:39:44Z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