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669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4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38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6.png"/><Relationship Id="rId2" Type="http://schemas.openxmlformats.org/officeDocument/2006/relationships/image" Target="../media/image244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esmos.com/" TargetMode="External"/><Relationship Id="rId3" Type="http://schemas.openxmlformats.org/officeDocument/2006/relationships/image" Target="../media/image252.png"/><Relationship Id="rId7" Type="http://schemas.openxmlformats.org/officeDocument/2006/relationships/image" Target="../media/image8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8.png"/><Relationship Id="rId2" Type="http://schemas.openxmlformats.org/officeDocument/2006/relationships/image" Target="../media/image257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2.5)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b="1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7624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Sketch: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323987"/>
              </a:xfrm>
              <a:prstGeom prst="rect">
                <a:avLst/>
              </a:prstGeom>
              <a:blipFill>
                <a:blip r:embed="rId2"/>
                <a:stretch>
                  <a:fillRect l="-400" b="-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3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Sketch: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=|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b="1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323987"/>
              </a:xfrm>
              <a:prstGeom prst="rect">
                <a:avLst/>
              </a:prstGeom>
              <a:blipFill>
                <a:blip r:embed="rId3"/>
                <a:stretch>
                  <a:fillRect l="-400" b="-1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9FDF4BBF-3E41-43E1-88F9-D364FD7782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3963" y="914400"/>
            <a:ext cx="2555238" cy="255523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FFD5CD2-66C9-49EB-9466-A332A2A51B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3963" y="3782158"/>
            <a:ext cx="2555238" cy="257262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7715193-94AC-4E23-B27F-5F920FDE95E2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15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Sketch: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323987"/>
              </a:xfrm>
              <a:prstGeom prst="rect">
                <a:avLst/>
              </a:prstGeom>
              <a:blipFill>
                <a:blip r:embed="rId2"/>
                <a:stretch>
                  <a:fillRect l="-400" b="-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Sketch: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=|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323987"/>
              </a:xfrm>
              <a:prstGeom prst="rect">
                <a:avLst/>
              </a:prstGeom>
              <a:blipFill>
                <a:blip r:embed="rId3"/>
                <a:stretch>
                  <a:fillRect l="-400" b="-1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B490AC70-53F5-4329-89C5-8EC8474735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4173" y="838903"/>
            <a:ext cx="2721911" cy="27116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BD75A1-3701-48DE-9E50-93D980B47B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9492" y="3782158"/>
            <a:ext cx="2706591" cy="271169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CC23FA3-1AC7-4DE8-87C5-6D8D4E1CC13B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94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shown.</a:t>
                </a: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separate axes.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t="-344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shown.</a:t>
                </a: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=|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separate axes.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t="-172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2">
            <a:extLst>
              <a:ext uri="{FF2B5EF4-FFF2-40B4-BE49-F238E27FC236}">
                <a16:creationId xmlns:a16="http://schemas.microsoft.com/office/drawing/2014/main" id="{BD5D4A30-1224-41E1-8050-9EE415C44F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1378" y="893365"/>
            <a:ext cx="2613243" cy="266904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9FDC19E-0266-46F7-9783-0FDCFC79B9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4137" y="4159126"/>
            <a:ext cx="1984024" cy="19875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1561C78-674E-4BDF-95EB-24072DFE9A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7362" y="4159126"/>
            <a:ext cx="1984025" cy="196306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B467AE5-6C71-482E-A333-7A9B039FBF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5332" y="811332"/>
            <a:ext cx="2717289" cy="27510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3D0945-7DB0-4CCD-9456-D5FA1417E095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8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54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−2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Sketch: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=|</m:t>
                    </m:r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</m:func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323987"/>
              </a:xfrm>
              <a:prstGeom prst="rect">
                <a:avLst/>
              </a:prstGeom>
              <a:blipFill>
                <a:blip r:embed="rId2"/>
                <a:stretch>
                  <a:fillRect l="-400" b="-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Sketch: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=|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|</m:t>
                        </m:r>
                      </m:e>
                    </m:func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323987"/>
              </a:xfrm>
              <a:prstGeom prst="rect">
                <a:avLst/>
              </a:prstGeom>
              <a:blipFill>
                <a:blip r:embed="rId3"/>
                <a:stretch>
                  <a:fillRect l="-400" b="-1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1E69B47D-61E1-4667-B1F5-EB57BED491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6241" y="914400"/>
            <a:ext cx="2600587" cy="260058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AB0AAB6-7A01-48FF-9E25-58840ADC46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9657" y="3804370"/>
            <a:ext cx="2607171" cy="260058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AFB202D-4244-4D80-8FAA-2F28E50022B1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63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12DC12-70BF-436B-87F3-BA7645D9B4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6EB8B1-5EA1-4CBF-BC66-F72910E4B499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24130DD-E590-4106-BBD0-4F3FC1D11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20795</TotalTime>
  <Words>342</Words>
  <Application>Microsoft Office PowerPoint</Application>
  <PresentationFormat>On-screen Show (4:3)</PresentationFormat>
  <Paragraphs>135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2.5) y=|f(x)| and y=f(|x|)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532</cp:revision>
  <dcterms:created xsi:type="dcterms:W3CDTF">2020-05-18T02:11:06Z</dcterms:created>
  <dcterms:modified xsi:type="dcterms:W3CDTF">2021-09-05T09:45:38Z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