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9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7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3.png"/><Relationship Id="rId2" Type="http://schemas.openxmlformats.org/officeDocument/2006/relationships/image" Target="../media/image1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6.png"/><Relationship Id="rId2" Type="http://schemas.openxmlformats.org/officeDocument/2006/relationships/image" Target="../media/image1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2.4) Probability formulae</a:t>
            </a:r>
          </a:p>
        </p:txBody>
      </p:sp>
    </p:spTree>
    <p:extLst>
      <p:ext uri="{BB962C8B-B14F-4D97-AF65-F5344CB8AC3E}">
        <p14:creationId xmlns:p14="http://schemas.microsoft.com/office/powerpoint/2010/main" val="344681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672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sz="1800" dirty="0">
                    <a:effectLst/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Two events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GB" sz="1800" dirty="0">
                    <a:effectLst/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effectLst/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 independent.</a:t>
                </a: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800" dirty="0">
                  <a:effectLst/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>
                  <a:effectLst/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Find:</a:t>
                </a: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sz="1800" dirty="0">
                    <a:effectLst/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sz="1800" dirty="0">
                  <a:effectLst/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sz="1800" dirty="0">
                    <a:effectLst/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sz="1800" dirty="0">
                  <a:effectLst/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sz="1800" dirty="0">
                  <a:effectLst/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672719"/>
              </a:xfrm>
              <a:prstGeom prst="rect">
                <a:avLst/>
              </a:prstGeom>
              <a:blipFill>
                <a:blip r:embed="rId2"/>
                <a:stretch>
                  <a:fillRect l="-1067" t="-1142" b="-29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672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Two events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 independent.</a:t>
                </a: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Find:</a:t>
                </a: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672014"/>
              </a:xfrm>
              <a:prstGeom prst="rect">
                <a:avLst/>
              </a:prstGeom>
              <a:blipFill>
                <a:blip r:embed="rId3"/>
                <a:stretch>
                  <a:fillRect l="-1200" t="-913" b="-27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265387"/>
                <a:ext cx="4572001" cy="12671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65387"/>
                <a:ext cx="4572001" cy="1267142"/>
              </a:xfrm>
              <a:prstGeom prst="rect">
                <a:avLst/>
              </a:prstGeom>
              <a:blipFill>
                <a:blip r:embed="rId4"/>
                <a:stretch>
                  <a:fillRect l="-1200" b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221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two events such that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    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067" t="-1587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two events such that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    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200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825061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0.18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0.9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25061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762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795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two independent events such that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    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795189"/>
              </a:xfrm>
              <a:prstGeom prst="rect">
                <a:avLst/>
              </a:prstGeom>
              <a:blipFill>
                <a:blip r:embed="rId2"/>
                <a:stretch>
                  <a:fillRect l="-1067" t="-1310" b="-26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793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two independent events such that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    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793329"/>
              </a:xfrm>
              <a:prstGeom prst="rect">
                <a:avLst/>
              </a:prstGeom>
              <a:blipFill>
                <a:blip r:embed="rId3"/>
                <a:stretch>
                  <a:fillRect l="-1200" t="-1092" b="-26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3152232"/>
                <a:ext cx="4572001" cy="12770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152232"/>
                <a:ext cx="4572001" cy="1277081"/>
              </a:xfrm>
              <a:prstGeom prst="rect">
                <a:avLst/>
              </a:prstGeom>
              <a:blipFill>
                <a:blip r:embed="rId4"/>
                <a:stretch>
                  <a:fillRect l="-1067" b="-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496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There are three events: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mutually exclusive.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independent.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There are three events: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mutually exclusive.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independent.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200" t="-1064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319796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0.625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319796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5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out the law for conditional probability: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“Given John runs to school, find the probability that he’s not late…”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“Given an even number is rolled on a die, find the probability that the number is prime…”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out the law for conditional probability: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“Given Bob walks to school, find the probability that he’s not late…”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893668"/>
                <a:ext cx="4572001" cy="669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d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d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93668"/>
                <a:ext cx="4572001" cy="6690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99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out the relevant probability laws: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C and D are independent events.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C and D are mutually exclusive events.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Write out the law for independent events: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A and B are independent events.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C and D are mutually exclusive events.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490996"/>
                <a:ext cx="4572001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490996"/>
                <a:ext cx="4572001" cy="2862322"/>
              </a:xfrm>
              <a:prstGeom prst="rect">
                <a:avLst/>
              </a:prstGeom>
              <a:blipFill>
                <a:blip r:embed="rId2"/>
                <a:stretch>
                  <a:fillRect b="-8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983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EC87CD-41A7-446C-AAE9-6ECFB5356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17561</TotalTime>
  <Words>801</Words>
  <Application>Microsoft Office PowerPoint</Application>
  <PresentationFormat>On-screen Show (4:3)</PresentationFormat>
  <Paragraphs>136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Candara</vt:lpstr>
      <vt:lpstr>Times New Roman</vt:lpstr>
      <vt:lpstr>Office Theme</vt:lpstr>
      <vt:lpstr>2.4) Probability formulae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2021-09-04T20:27:18Z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