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71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pt-BR" dirty="0"/>
              <a:t>2.4) Power</a:t>
            </a:r>
          </a:p>
        </p:txBody>
      </p:sp>
    </p:spTree>
    <p:extLst>
      <p:ext uri="{BB962C8B-B14F-4D97-AF65-F5344CB8AC3E}">
        <p14:creationId xmlns:p14="http://schemas.microsoft.com/office/powerpoint/2010/main" val="370431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van of mass 2500 kg is travelling along a horizontal road. The van’s engine is working at 48 kW. The constant resistance to motion has a magnitude of 1200 N. </a:t>
                </a:r>
                <a:r>
                  <a:rPr lang="en-US" dirty="0">
                    <a:latin typeface="Candara" panose="020E0502030303020204" pitchFamily="34" charset="0"/>
                  </a:rPr>
                  <a:t>Calculate </a:t>
                </a:r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acceleration of the van when it is travelling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maximum speed of the van.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van of mass 1250 kg is travelling along a horizontal road. The van’s engine is working at 24 kW. The constant resistance to motion has a magnitude of 600 N. </a:t>
                </a:r>
                <a:r>
                  <a:rPr lang="en-US" dirty="0">
                    <a:latin typeface="Candara" panose="020E0502030303020204" pitchFamily="34" charset="0"/>
                  </a:rPr>
                  <a:t>Calculate </a:t>
                </a:r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acceleration of the van when it is travelling 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dirty="0">
                    <a:latin typeface="Candara" panose="020E0502030303020204" pitchFamily="34" charset="0"/>
                  </a:rPr>
                  <a:t>the maximum speed of the van.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4887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2.72 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76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404"/>
                <a:ext cx="4678617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van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travelling at a constant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along a straight road inclined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engine is working a rate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Calculate the magnitude of the non-gravitational resistance to motion.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rate of working of the engine is now increased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Assuming the resistances to motion are unchanged,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   Calculate the initial acceleration of the van.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404"/>
                <a:ext cx="4678617" cy="3139321"/>
              </a:xfrm>
              <a:prstGeom prst="rect">
                <a:avLst/>
              </a:prstGeom>
              <a:blipFill>
                <a:blip r:embed="rId2"/>
                <a:stretch>
                  <a:fillRect l="-1042" t="-1167" r="-781" b="-23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car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1100 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travelling at a constant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along a straight road inclined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engine is working a rate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Calculate the magnitude of the non-gravitational resistance to motion.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rate of working of the engine is now increased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Assuming the resistances to motion are unchanged,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   Calculate the initial acceleration of the car.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200" t="-971"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59679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286 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0.242 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596795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54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404"/>
                <a:ext cx="4678617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car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travelling in a straight line. At the instant when the speed of the van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total resistances to motion are modelled as a variable force of magnitude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400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2.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car has a cruise control feature which adjusts the power generated by the engine to maintain a constant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power generated by the engine when the car is travelling on a horizontal road.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404"/>
                <a:ext cx="4678617" cy="2862322"/>
              </a:xfrm>
              <a:prstGeom prst="rect">
                <a:avLst/>
              </a:prstGeom>
              <a:blipFill>
                <a:blip r:embed="rId2"/>
                <a:stretch>
                  <a:fillRect l="-1042" t="-1279" r="-1693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van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2600 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travelling in a straight line. At the instant when the speed of the van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total resistances to motion are modelled as a variable force of magnitude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800+5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van has a cruise control feature which adjusts the power generated by the engine to maintain a constant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power generated by the engine when the van is travelling on a horizontal road.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200" t="-971"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4" y="359679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43600 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4" y="359679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63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404"/>
                <a:ext cx="4678617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car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travelling in a straight line. At the instant when the speed of the van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total resistances to motion are modelled as a variable force of magnitude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400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2.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car has a cruise control feature which adjusts the power generated by the engine to maintain a constant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power generated by the engine when the car is travelling up a road that is inclined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404"/>
                <a:ext cx="4678617" cy="3139321"/>
              </a:xfrm>
              <a:prstGeom prst="rect">
                <a:avLst/>
              </a:prstGeom>
              <a:blipFill>
                <a:blip r:embed="rId2"/>
                <a:stretch>
                  <a:fillRect l="-1042" t="-1167" r="-1693" b="-23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van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2600 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travelling in a straight line. At the instant when the speed of the van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total resistances to motion are modelled as a variable force of magnitude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800+5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van has a cruise control feature which adjusts the power generated by the engine to maintain a constant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power generated by the engine when the van is travelling up a road that is inclined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200" t="-971"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2000" y="359679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75600 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9679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00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976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child and his bicycle have a combined mass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 cycles up a straight stretch of road inclined at an angle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 cycles at a constant speed of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2.5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When he is cycling at this speed, the resistance to motion from non-gravitational forces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rate at which the cyclist is working.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976456"/>
              </a:xfrm>
              <a:prstGeom prst="rect">
                <a:avLst/>
              </a:prstGeom>
              <a:blipFill>
                <a:blip r:embed="rId2"/>
                <a:stretch>
                  <a:fillRect l="-1067" t="-1230" r="-400" b="-2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976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girl and her bicycle have a combined mass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She cycles up a straight stretch of road inclined at an angle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She cycles at a constant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When she is cycling at this speed, the resistance to motion from non-gravitational forces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rate at which the cyclist is working.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976456"/>
              </a:xfrm>
              <a:prstGeom prst="rect">
                <a:avLst/>
              </a:prstGeom>
              <a:blipFill>
                <a:blip r:embed="rId3"/>
                <a:stretch>
                  <a:fillRect l="-1200" t="-1025" b="-2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5555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324 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55559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31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13840</TotalTime>
  <Words>985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2.4) Power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2021-08-30T10:29:48Z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