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05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5.png"/><Relationship Id="rId2" Type="http://schemas.openxmlformats.org/officeDocument/2006/relationships/image" Target="../media/image234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24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00.png"/><Relationship Id="rId2" Type="http://schemas.openxmlformats.org/officeDocument/2006/relationships/image" Target="../media/image61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00.png"/><Relationship Id="rId2" Type="http://schemas.openxmlformats.org/officeDocument/2006/relationships/image" Target="../media/image81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png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4.png"/><Relationship Id="rId2" Type="http://schemas.openxmlformats.org/officeDocument/2006/relationships/image" Target="../media/image1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2.png"/><Relationship Id="rId2" Type="http://schemas.openxmlformats.org/officeDocument/2006/relationships/image" Target="../media/image1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5.png"/><Relationship Id="rId2" Type="http://schemas.openxmlformats.org/officeDocument/2006/relationships/image" Target="../media/image2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8.png"/><Relationship Id="rId2" Type="http://schemas.openxmlformats.org/officeDocument/2006/relationships/image" Target="../media/image2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1.png"/><Relationship Id="rId2" Type="http://schemas.openxmlformats.org/officeDocument/2006/relationships/image" Target="../media/image229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2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2.4) Inverse functions</a:t>
            </a:r>
          </a:p>
        </p:txBody>
      </p:sp>
    </p:spTree>
    <p:extLst>
      <p:ext uri="{BB962C8B-B14F-4D97-AF65-F5344CB8AC3E}">
        <p14:creationId xmlns:p14="http://schemas.microsoft.com/office/powerpoint/2010/main" val="24769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State the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function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state its domain and range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441" b="-4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State the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function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state its domain and range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533" b="-4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845714"/>
                <a:ext cx="4572001" cy="17361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≥−3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rad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Domain: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/>
                      </a:rPr>
                      <m:t>∈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/>
                      </a:rPr>
                      <m:t>ℝ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Range: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/>
                      </a:rPr>
                      <m:t>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13</m:t>
                            </m:r>
                          </m:e>
                        </m:rad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845714"/>
                <a:ext cx="4572001" cy="1736181"/>
              </a:xfrm>
              <a:prstGeom prst="rect">
                <a:avLst/>
              </a:prstGeom>
              <a:blipFill>
                <a:blip r:embed="rId4"/>
                <a:stretch>
                  <a:fillRect l="-800" t="-1053" b="-7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E6B2363B-516C-41FB-AA56-4565636712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8287" y="3582150"/>
            <a:ext cx="3186341" cy="318634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BD811F7-1AFD-4C80-A642-EB5E9DBD2E02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73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inverse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+3,  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=4−3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323987"/>
              </a:xfrm>
              <a:prstGeom prst="rect">
                <a:avLst/>
              </a:prstGeom>
              <a:blipFill>
                <a:blip r:embed="rId2"/>
                <a:stretch>
                  <a:fillRect l="-400" t="-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inverse function: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3−4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523220"/>
              </a:xfrm>
              <a:prstGeom prst="rect">
                <a:avLst/>
              </a:prstGeom>
              <a:blipFill>
                <a:blip r:embed="rId3"/>
                <a:stretch>
                  <a:fillRect l="-400" t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082438"/>
                <a:ext cx="4572001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3−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082438"/>
                <a:ext cx="4572001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259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495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inverse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GB" sz="1400" b="0" i="0" dirty="0" smtClean="0">
                          <a:latin typeface="Candara" panose="020E0502030303020204" pitchFamily="34" charset="0"/>
                        </a:rPr>
                        <m:t>     </m:t>
                      </m:r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495059"/>
              </a:xfrm>
              <a:prstGeom prst="rect">
                <a:avLst/>
              </a:prstGeom>
              <a:blipFill>
                <a:blip r:embed="rId2"/>
                <a:stretch>
                  <a:fillRect l="-400" t="-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712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inverse function: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</m:t>
                      </m:r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712503"/>
              </a:xfrm>
              <a:prstGeom prst="rect">
                <a:avLst/>
              </a:prstGeom>
              <a:blipFill>
                <a:blip r:embed="rId3"/>
                <a:stretch>
                  <a:fillRect l="-400" t="-855" b="-8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317330"/>
                <a:ext cx="4572001" cy="554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317330"/>
                <a:ext cx="4572001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855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inverse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−5,  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+6,  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323987"/>
              </a:xfrm>
              <a:prstGeom prst="rect">
                <a:avLst/>
              </a:prstGeom>
              <a:blipFill>
                <a:blip r:embed="rId2"/>
                <a:stretch>
                  <a:fillRect l="-400" t="-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inverse function: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−7,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523220"/>
              </a:xfrm>
              <a:prstGeom prst="rect">
                <a:avLst/>
              </a:prstGeom>
              <a:blipFill>
                <a:blip r:embed="rId3"/>
                <a:stretch>
                  <a:fillRect l="-400" t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317330"/>
                <a:ext cx="4572001" cy="8198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+7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ra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317330"/>
                <a:ext cx="4572001" cy="8198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481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inverse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+3,  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≥−2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−5,  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323987"/>
              </a:xfrm>
              <a:prstGeom prst="rect">
                <a:avLst/>
              </a:prstGeom>
              <a:blipFill>
                <a:blip r:embed="rId2"/>
                <a:stretch>
                  <a:fillRect l="-400" t="-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inverse function: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−5,  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523220"/>
              </a:xfrm>
              <a:prstGeom prst="rect">
                <a:avLst/>
              </a:prstGeom>
              <a:blipFill>
                <a:blip r:embed="rId3"/>
                <a:stretch>
                  <a:fillRect l="-400" t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317330"/>
                <a:ext cx="4572001" cy="3676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=3+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+14</m:t>
                          </m:r>
                        </m:e>
                      </m:ra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≥−14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317330"/>
                <a:ext cx="4572001" cy="367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0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4892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inverse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489289"/>
              </a:xfrm>
              <a:prstGeom prst="rect">
                <a:avLst/>
              </a:prstGeom>
              <a:blipFill>
                <a:blip r:embed="rId2"/>
                <a:stretch>
                  <a:fillRect l="-400" t="-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712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inverse function: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712503"/>
              </a:xfrm>
              <a:prstGeom prst="rect">
                <a:avLst/>
              </a:prstGeom>
              <a:blipFill>
                <a:blip r:embed="rId3"/>
                <a:stretch>
                  <a:fillRect l="-400" t="-855" b="-8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317330"/>
                <a:ext cx="4572001" cy="554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3+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317330"/>
                <a:ext cx="4572001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137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inverse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108543"/>
              </a:xfrm>
              <a:prstGeom prst="rect">
                <a:avLst/>
              </a:prstGeom>
              <a:blipFill>
                <a:blip r:embed="rId2"/>
                <a:stretch>
                  <a:fillRect l="-400" t="-3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inverse function: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523220"/>
              </a:xfrm>
              <a:prstGeom prst="rect">
                <a:avLst/>
              </a:prstGeom>
              <a:blipFill>
                <a:blip r:embed="rId3"/>
                <a:stretch>
                  <a:fillRect l="-400" t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994244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  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&gt;−5</m:t>
                          </m:r>
                        </m:e>
                      </m:func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994244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75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inverse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−4)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&gt;4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108543"/>
              </a:xfrm>
              <a:prstGeom prst="rect">
                <a:avLst/>
              </a:prstGeom>
              <a:blipFill>
                <a:blip r:embed="rId2"/>
                <a:stretch>
                  <a:fillRect l="-400" t="-3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inverse function: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−5)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&gt;5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523220"/>
              </a:xfrm>
              <a:prstGeom prst="rect">
                <a:avLst/>
              </a:prstGeom>
              <a:blipFill>
                <a:blip r:embed="rId3"/>
                <a:stretch>
                  <a:fillRect l="-400" t="-1163" b="-3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994244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+5,  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994244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6404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194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</m:e>
                      </m:rad>
                      <m:r>
                        <a:rPr lang="en-GB" sz="1400" i="1">
                          <a:latin typeface="Cambria Math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∈</m:t>
                          </m:r>
                          <m:r>
                            <a:rPr lang="en-GB" sz="1400" i="1">
                              <a:latin typeface="Cambria Math"/>
                            </a:rPr>
                            <m:t>ℝ</m:t>
                          </m:r>
                          <m:r>
                            <a:rPr lang="en-GB" sz="1400" i="1">
                              <a:latin typeface="Cambria Math"/>
                            </a:rPr>
                            <m:t>,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≥3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State the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function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state its domain and range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194943"/>
              </a:xfrm>
              <a:prstGeom prst="rect">
                <a:avLst/>
              </a:prstGeom>
              <a:blipFill>
                <a:blip r:embed="rId2"/>
                <a:stretch>
                  <a:fillRect l="-400" b="-5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194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</m:e>
                      </m:rad>
                      <m:r>
                        <a:rPr lang="en-GB" sz="1400" i="1">
                          <a:latin typeface="Cambria Math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∈</m:t>
                          </m:r>
                          <m:r>
                            <a:rPr lang="en-GB" sz="1400" i="1">
                              <a:latin typeface="Cambria Math"/>
                            </a:rPr>
                            <m:t>ℝ</m:t>
                          </m:r>
                          <m:r>
                            <a:rPr lang="en-GB" sz="1400" i="1">
                              <a:latin typeface="Cambria Math"/>
                            </a:rPr>
                            <m:t>,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≥2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State the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function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state its domain and range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194943"/>
              </a:xfrm>
              <a:prstGeom prst="rect">
                <a:avLst/>
              </a:prstGeom>
              <a:blipFill>
                <a:blip r:embed="rId3"/>
                <a:stretch>
                  <a:fillRect l="-533" b="-5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770335"/>
                <a:ext cx="4572001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srgbClr val="FF0000"/>
                        </a:solidFill>
                        <a:latin typeface="Cambria Math"/>
                      </a:rPr>
                      <m:t>+2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Domain: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/>
                      </a:rPr>
                      <m:t>∈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/>
                      </a:rPr>
                      <m:t>ℝ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Range: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/>
                      </a:rPr>
                      <m:t>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 Sketch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770335"/>
                <a:ext cx="4572001" cy="1323439"/>
              </a:xfrm>
              <a:prstGeom prst="rect">
                <a:avLst/>
              </a:prstGeom>
              <a:blipFill>
                <a:blip r:embed="rId4"/>
                <a:stretch>
                  <a:fillRect l="-800" t="-1376" b="-4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99916F5F-75ED-4598-B122-BABE2366C3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1309" y="3093774"/>
            <a:ext cx="3393382" cy="34123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47C2080-3EEB-4FD8-8FA9-790E8AC1571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42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12DC12-70BF-436B-87F3-BA7645D9B4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6EB8B1-5EA1-4CBF-BC66-F72910E4B499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24130DD-E590-4106-BBD0-4F3FC1D11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20794</TotalTime>
  <Words>1107</Words>
  <Application>Microsoft Office PowerPoint</Application>
  <PresentationFormat>On-screen Show (4:3)</PresentationFormat>
  <Paragraphs>172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2.4) Inverse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531</cp:revision>
  <dcterms:created xsi:type="dcterms:W3CDTF">2020-05-18T02:11:06Z</dcterms:created>
  <dcterms:modified xsi:type="dcterms:W3CDTF">2021-09-05T09:44:44Z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