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5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2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0.png"/><Relationship Id="rId2" Type="http://schemas.openxmlformats.org/officeDocument/2006/relationships/image" Target="../media/image6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0.png"/><Relationship Id="rId2" Type="http://schemas.openxmlformats.org/officeDocument/2006/relationships/image" Target="../media/image8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2" Type="http://schemas.openxmlformats.org/officeDocument/2006/relationships/image" Target="../media/image2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2.4) Inverse functions</a:t>
            </a:r>
          </a:p>
        </p:txBody>
      </p:sp>
    </p:spTree>
    <p:extLst>
      <p:ext uri="{BB962C8B-B14F-4D97-AF65-F5344CB8AC3E}">
        <p14:creationId xmlns:p14="http://schemas.microsoft.com/office/powerpoint/2010/main" val="24769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its domain and range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441" b="-4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its domain and range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b="-4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845714"/>
                <a:ext cx="4572001" cy="1736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≥−3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Domain: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Range: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45714"/>
                <a:ext cx="4572001" cy="1736181"/>
              </a:xfrm>
              <a:prstGeom prst="rect">
                <a:avLst/>
              </a:prstGeom>
              <a:blipFill>
                <a:blip r:embed="rId4"/>
                <a:stretch>
                  <a:fillRect l="-800" t="-1053" b="-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6B2363B-516C-41FB-AA56-456563671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8287" y="3582150"/>
            <a:ext cx="3186341" cy="31863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BD811F7-1AFD-4C80-A642-EB5E9DBD2E0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=4−3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3−4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082438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082438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59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495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GB" sz="1400" b="0" i="0" dirty="0" smtClean="0">
                          <a:latin typeface="Candara" panose="020E0502030303020204" pitchFamily="34" charset="0"/>
                        </a:rPr>
                        <m:t>    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495059"/>
              </a:xfrm>
              <a:prstGeom prst="rect">
                <a:avLst/>
              </a:prstGeom>
              <a:blipFill>
                <a:blip r:embed="rId2"/>
                <a:stretch>
                  <a:fillRect l="-400" t="-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blipFill>
                <a:blip r:embed="rId3"/>
                <a:stretch>
                  <a:fillRect l="-400" t="-855" b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5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−5,  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+6,  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−7,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819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+7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819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8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−5,  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−5,  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367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=3+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+14</m:t>
                          </m:r>
                        </m:e>
                      </m:ra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≥−14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489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489289"/>
              </a:xfrm>
              <a:prstGeom prst="rect">
                <a:avLst/>
              </a:prstGeom>
              <a:blipFill>
                <a:blip r:embed="rId2"/>
                <a:stretch>
                  <a:fillRect l="-400" t="-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blipFill>
                <a:blip r:embed="rId3"/>
                <a:stretch>
                  <a:fillRect l="-400" t="-855" b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37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99424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 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&gt;−5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99424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7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inverse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99424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+5,  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99424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4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194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e>
                      </m:rad>
                      <m:r>
                        <a:rPr lang="en-GB" sz="1400" i="1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∈</m:t>
                          </m:r>
                          <m:r>
                            <a:rPr lang="en-GB" sz="1400" i="1">
                              <a:latin typeface="Cambria Math"/>
                            </a:rPr>
                            <m:t>ℝ</m:t>
                          </m:r>
                          <m:r>
                            <a:rPr lang="en-GB" sz="1400" i="1">
                              <a:latin typeface="Cambria Math"/>
                            </a:rPr>
                            <m:t>,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≥3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its domain and range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194943"/>
              </a:xfrm>
              <a:prstGeom prst="rect">
                <a:avLst/>
              </a:prstGeom>
              <a:blipFill>
                <a:blip r:embed="rId2"/>
                <a:stretch>
                  <a:fillRect l="-400" b="-5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194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e>
                      </m:rad>
                      <m:r>
                        <a:rPr lang="en-GB" sz="1400" i="1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∈</m:t>
                          </m:r>
                          <m:r>
                            <a:rPr lang="en-GB" sz="1400" i="1">
                              <a:latin typeface="Cambria Math"/>
                            </a:rPr>
                            <m:t>ℝ</m:t>
                          </m:r>
                          <m:r>
                            <a:rPr lang="en-GB" sz="1400" i="1">
                              <a:latin typeface="Cambria Math"/>
                            </a:rPr>
                            <m:t>,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≥2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its domain and range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194943"/>
              </a:xfrm>
              <a:prstGeom prst="rect">
                <a:avLst/>
              </a:prstGeom>
              <a:blipFill>
                <a:blip r:embed="rId3"/>
                <a:stretch>
                  <a:fillRect l="-533" b="-5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77033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+2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Domain: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Range: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/>
                      </a:rPr>
                      <m:t>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 Sketch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77033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9916F5F-75ED-4598-B122-BABE2366C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1309" y="3093774"/>
            <a:ext cx="3393382" cy="34123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7C2080-3EEB-4FD8-8FA9-790E8AC1571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2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20794</TotalTime>
  <Words>1107</Words>
  <Application>Microsoft Office PowerPoint</Application>
  <PresentationFormat>On-screen Show (4:3)</PresentationFormat>
  <Paragraphs>172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2.4) Inverse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2021-09-05T09:44:44Z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