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543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5.png"/><Relationship Id="rId5" Type="http://schemas.openxmlformats.org/officeDocument/2006/relationships/image" Target="../media/image46.png"/><Relationship Id="rId4" Type="http://schemas.openxmlformats.org/officeDocument/2006/relationships/image" Target="../media/image9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5.png"/><Relationship Id="rId5" Type="http://schemas.openxmlformats.org/officeDocument/2006/relationships/image" Target="../media/image46.png"/><Relationship Id="rId4" Type="http://schemas.openxmlformats.org/officeDocument/2006/relationships/image" Target="../media/image9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2.3) Measures of spread</a:t>
            </a:r>
          </a:p>
        </p:txBody>
      </p:sp>
    </p:spTree>
    <p:extLst>
      <p:ext uri="{BB962C8B-B14F-4D97-AF65-F5344CB8AC3E}">
        <p14:creationId xmlns:p14="http://schemas.microsoft.com/office/powerpoint/2010/main" val="4893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interquartile range: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2, 3, 7, 9, 1, 8, 6, 3, 0, 1, 9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interquartile range: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3, 2, 5, 9, 5, 1, 7, 0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10380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10380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6433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interquartile range: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2, 3, 7, 9, 1, 8, 6, 3, 0, 1, 9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12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interquartile range: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3, 2, 5, 9, 5, 1, 7, 0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10380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4.5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10380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4094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Estimate the interquartile range: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Estimate the interquartile range: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6.43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&lt;9.5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9.5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8333" r="-100651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106557" r="-100651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106557" r="-651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206557" r="-100651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206557" r="-651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3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306557" r="-651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4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406557" r="-651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50655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506557" r="-651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6.5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8333" r="-100326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106557" r="-100326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106557" r="-654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206557" r="-100326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206557" r="-654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306557" r="-100326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306557" r="-654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406557" r="-10032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406557" r="-654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506557" r="-10032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506557" r="-654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4426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Times,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have been rounded to the nearest minute. Estimate the interquartile range: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Times,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have been rounded to the nearest minute. Estimate the interquartile range: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3.22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D10BD6DF-B38D-48D9-83B0-37B79914788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61995" y="1426947"/>
              <a:ext cx="3733102" cy="1478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0−3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4−8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9−10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D10BD6DF-B38D-48D9-83B0-37B79914788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61995" y="1426947"/>
              <a:ext cx="3733102" cy="1478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8333" r="-100651" b="-30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1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654" t="-106557" r="-980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2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654" t="-206557" r="-980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30655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654" t="-306557" r="-980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D3C200E-1768-463C-9FBD-0E4980E94709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14432" y="1426947"/>
              <a:ext cx="3733102" cy="1473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0−2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3−5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29270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6−10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D3C200E-1768-463C-9FBD-0E4980E947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80380065"/>
                  </p:ext>
                </p:extLst>
              </p:nvPr>
            </p:nvGraphicFramePr>
            <p:xfrm>
              <a:off x="414432" y="1426947"/>
              <a:ext cx="3733102" cy="1473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8333" r="-100651" b="-3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106557" r="-100651" b="-2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326" t="-106557" r="-651" b="-2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206557" r="-100651" b="-1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326" t="-206557" r="-651" b="-1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311667" r="-100651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326" t="-311667" r="-651" b="-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1592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Estimate the 20</a:t>
            </a:r>
            <a:r>
              <a:rPr lang="en-GB" baseline="30000" dirty="0">
                <a:latin typeface="Candara" panose="020E0502030303020204" pitchFamily="34" charset="0"/>
              </a:rPr>
              <a:t>th</a:t>
            </a:r>
            <a:r>
              <a:rPr lang="en-GB" dirty="0">
                <a:latin typeface="Candara" panose="020E0502030303020204" pitchFamily="34" charset="0"/>
              </a:rPr>
              <a:t> – 80</a:t>
            </a:r>
            <a:r>
              <a:rPr lang="en-GB" baseline="30000" dirty="0">
                <a:latin typeface="Candara" panose="020E0502030303020204" pitchFamily="34" charset="0"/>
              </a:rPr>
              <a:t>th</a:t>
            </a:r>
            <a:r>
              <a:rPr lang="en-GB" dirty="0">
                <a:latin typeface="Candara" panose="020E0502030303020204" pitchFamily="34" charset="0"/>
              </a:rPr>
              <a:t> interpercentile range: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Estimate the 10</a:t>
            </a:r>
            <a:r>
              <a:rPr lang="en-GB" baseline="30000" dirty="0">
                <a:latin typeface="Candara" panose="020E0502030303020204" pitchFamily="34" charset="0"/>
              </a:rPr>
              <a:t>th</a:t>
            </a:r>
            <a:r>
              <a:rPr lang="en-GB" dirty="0">
                <a:latin typeface="Candara" panose="020E0502030303020204" pitchFamily="34" charset="0"/>
              </a:rPr>
              <a:t> – 90</a:t>
            </a:r>
            <a:r>
              <a:rPr lang="en-GB" baseline="30000" dirty="0">
                <a:latin typeface="Candara" panose="020E0502030303020204" pitchFamily="34" charset="0"/>
              </a:rPr>
              <a:t>th</a:t>
            </a:r>
            <a:r>
              <a:rPr lang="en-GB" dirty="0">
                <a:latin typeface="Candara" panose="020E0502030303020204" pitchFamily="34" charset="0"/>
              </a:rPr>
              <a:t> interpercentile range: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8.57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&lt;9.5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9.5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8333" r="-100651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106557" r="-100651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106557" r="-651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206557" r="-100651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206557" r="-651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3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306557" r="-651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4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406557" r="-651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50655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506557" r="-651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6.5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8333" r="-100326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106557" r="-100326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106557" r="-654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206557" r="-100326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206557" r="-654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306557" r="-100326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306557" r="-654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406557" r="-10032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406557" r="-654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506557" r="-10032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506557" r="-654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9218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Times,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have been rounded to the nearest minute. Estimate the 5</a:t>
                </a:r>
                <a:r>
                  <a:rPr lang="en-GB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dirty="0">
                    <a:latin typeface="Candara" panose="020E0502030303020204" pitchFamily="34" charset="0"/>
                  </a:rPr>
                  <a:t> – 95</a:t>
                </a:r>
                <a:r>
                  <a:rPr lang="en-GB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dirty="0">
                    <a:latin typeface="Candara" panose="020E0502030303020204" pitchFamily="34" charset="0"/>
                  </a:rPr>
                  <a:t> interpercentile range: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r="-1200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Times,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have been rounded to the nearest minute. Estimate the 15</a:t>
                </a:r>
                <a:r>
                  <a:rPr lang="en-GB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dirty="0">
                    <a:latin typeface="Candara" panose="020E0502030303020204" pitchFamily="34" charset="0"/>
                  </a:rPr>
                  <a:t> – 85</a:t>
                </a:r>
                <a:r>
                  <a:rPr lang="en-GB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dirty="0">
                    <a:latin typeface="Candara" panose="020E0502030303020204" pitchFamily="34" charset="0"/>
                  </a:rPr>
                  <a:t> interpercentile range: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6.55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D10BD6DF-B38D-48D9-83B0-37B79914788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61995" y="1426947"/>
              <a:ext cx="3733102" cy="1478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0−3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4−8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9−10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D10BD6DF-B38D-48D9-83B0-37B79914788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61995" y="1426947"/>
              <a:ext cx="3733102" cy="1478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8333" r="-100651" b="-30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1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654" t="-106557" r="-980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2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654" t="-206557" r="-980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30655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654" t="-306557" r="-980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FE904A11-2848-4531-8596-E450C5A8416B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14432" y="1426947"/>
              <a:ext cx="3733102" cy="1473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0−2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3−5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29270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6−10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FE904A11-2848-4531-8596-E450C5A8416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80380065"/>
                  </p:ext>
                </p:extLst>
              </p:nvPr>
            </p:nvGraphicFramePr>
            <p:xfrm>
              <a:off x="414432" y="1426947"/>
              <a:ext cx="3733102" cy="1473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8333" r="-100651" b="-3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106557" r="-100651" b="-2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326" t="-106557" r="-651" b="-2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206557" r="-100651" b="-1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326" t="-206557" r="-651" b="-1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311667" r="-100651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326" t="-311667" r="-651" b="-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5806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0401F2-C529-47D1-8FB5-62137EF551FA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17011</TotalTime>
  <Words>447</Words>
  <Application>Microsoft Office PowerPoint</Application>
  <PresentationFormat>On-screen Show (4:3)</PresentationFormat>
  <Paragraphs>115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2.3) Measures of spread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596</cp:revision>
  <dcterms:created xsi:type="dcterms:W3CDTF">2020-05-18T02:11:06Z</dcterms:created>
  <dcterms:modified xsi:type="dcterms:W3CDTF">2021-09-04T14:36:57Z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