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3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6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5.png"/><Relationship Id="rId2" Type="http://schemas.openxmlformats.org/officeDocument/2006/relationships/image" Target="../media/image22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10.png"/><Relationship Id="rId2" Type="http://schemas.openxmlformats.org/officeDocument/2006/relationships/image" Target="../media/image85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9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2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2.2) 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358301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68172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681728" cy="2308324"/>
              </a:xfrm>
              <a:prstGeom prst="rect">
                <a:avLst/>
              </a:prstGeom>
              <a:blipFill>
                <a:blip r:embed="rId2"/>
                <a:stretch>
                  <a:fillRect l="-1953" t="-2116" r="-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6817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681728" cy="830997"/>
              </a:xfrm>
              <a:prstGeom prst="rect">
                <a:avLst/>
              </a:prstGeom>
              <a:blipFill>
                <a:blip r:embed="rId3"/>
                <a:stretch>
                  <a:fillRect l="-1953" t="-5882" r="-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42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290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29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1999" y="1234513"/>
                <a:ext cx="4572001" cy="7541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754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43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using three methods: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using three methods: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8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By completing the square, explain why the curve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does not intersect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29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By completing the square, explain why the curve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+51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does not intersect the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29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5529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Turning point 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(5, 1)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5529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30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A sequence has the n</a:t>
                </a:r>
                <a:r>
                  <a:rPr lang="en-US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US" sz="2400" dirty="0">
                    <a:latin typeface="Candara" panose="020E0502030303020204" pitchFamily="34" charset="0"/>
                  </a:rPr>
                  <a:t> term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By completing the square, show that every term is positive.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2000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A sequence has the n</a:t>
                </a:r>
                <a:r>
                  <a:rPr lang="en-US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US" sz="2400" dirty="0">
                    <a:latin typeface="Candara" panose="020E0502030303020204" pitchFamily="34" charset="0"/>
                  </a:rPr>
                  <a:t> term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+27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By completing the square, show that every term is positive.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017931"/>
                <a:ext cx="457200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+27=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017931"/>
                <a:ext cx="4572001" cy="19389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35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83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39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61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995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79268"/>
                <a:ext cx="4572001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79268"/>
                <a:ext cx="4572001" cy="995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9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262979"/>
              </a:xfrm>
              <a:prstGeom prst="rect">
                <a:avLst/>
              </a:prstGeom>
              <a:blipFill>
                <a:blip r:embed="rId2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−77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783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995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09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893647"/>
              </a:xfrm>
              <a:prstGeom prst="rect">
                <a:avLst/>
              </a:prstGeom>
              <a:blipFill>
                <a:blip r:embed="rId2"/>
                <a:stretch>
                  <a:fillRect l="-2000" t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Complete the square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047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1103</Words>
  <Application>Microsoft Office PowerPoint</Application>
  <PresentationFormat>On-screen Show (4:3)</PresentationFormat>
  <Paragraphs>244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Candara</vt:lpstr>
      <vt:lpstr>Office Theme</vt:lpstr>
      <vt:lpstr>2.2) Completing the square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2021-09-02T15:11:15Z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