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51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616"/>
            <a:ext cx="6779623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2.3) Conservation of mechanical energy and the work-energy principle</a:t>
            </a:r>
          </a:p>
        </p:txBody>
      </p:sp>
    </p:spTree>
    <p:extLst>
      <p:ext uri="{BB962C8B-B14F-4D97-AF65-F5344CB8AC3E}">
        <p14:creationId xmlns:p14="http://schemas.microsoft.com/office/powerpoint/2010/main" val="409679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smooth plane is inclined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slides down a line of greatest slope of the plane. The particle starts from rest at point A and passes point B with 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distance AB.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r="-8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smooth plane is inclined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slides down a line of greatest slope of the plane. The particle starts from rest at point A and passes point B with 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distance AB.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211800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3.67 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0" cy="37555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45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4 kg is projected with speed 16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the line of greatest slope of a rough plane inclined at 30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The coefficient of friction between the particle and the plane is 0.8. Calculate the distance the particle travels up the plane before coming to instantaneous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587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2 kg is projected with speed 8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the line of greatest slope of a rough plane inclined at 45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The coefficient of friction between the particle and the plane is 0.4. Calculate the distance the particle travels up the plane before coming to instantaneous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200" t="-1319" r="-1333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497729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3.30 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97729"/>
                <a:ext cx="4572000" cy="37555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20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skier is moving downhill and passes point A on a ski run at 12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After descending 100 m vertically the run begins to ascend. When the skier has ascended 50 m to the point B her speed is 8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skier and her skis have a combined mass of 55 kg. The total distance she travels from A to B is 2800 m. The non-gravitational resistances to motion are constant and have a total magnitude of 24 N. Calculate the work done by the skier.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r="-1200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skier is moving downhill and passes point A on a ski run at 6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After descending 50 m vertically the run begins to ascend. When the skier has ascended 25 m to the point B her speed is 4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skier and her skis have a combined mass of 55 kg. The total distance she travels from A to B is 1400 m. The non-gravitational resistances to motion are constant and have a total magnitude of 12 N. Calculate the work done by the skier.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r="-2133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328999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2780 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328999"/>
                <a:ext cx="4572000" cy="375552"/>
              </a:xfrm>
              <a:prstGeom prst="rect">
                <a:avLst/>
              </a:prstGeom>
              <a:blipFill>
                <a:blip r:embed="rId4"/>
                <a:stretch>
                  <a:fillRect t="-8065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84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4153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particles, A and B,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respectively, are attached to the ends of a light inextensible string. The particle A lies on a rough plane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string passes over a small light smooth pulley P fixed at the top of the plane. The particle B hangs freely below P. The particles are released from rest with the string taut and the section of the strig from A to P parallel to a line of greatest slope of the plane. The coefficient of friction between A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When each particle has moved a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B has not reached the ground and A has not reached P. 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an expression for the potential energy lost by the system when each particle has moved a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When each particle has moved a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they are moving with speed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Using the work-energy principle, find an expression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𝑘𝑔h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number.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4153253"/>
              </a:xfrm>
              <a:prstGeom prst="rect">
                <a:avLst/>
              </a:prstGeom>
              <a:blipFill>
                <a:blip r:embed="rId2"/>
                <a:stretch>
                  <a:fillRect l="-400" t="-294" r="-933" b="-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4153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particles, A and B,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respectively, are attached to the ends of a light inextensible string. The particle A lies on a rough plane inclined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string passes over a small light smooth pulley P fixed at the top of the plane. The particle B hangs freely below P. The particles are released from rest with the string taut and the section of the strig from A to P parallel to a line of greatest slope of the plane. The coefficient of friction between A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When each particle has moved a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B has not reached the ground and A has not reached P. 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an expression for the potential energy lost by the system when each particle has moved a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When each particle has moved a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they are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Using the work-energy principle, find an expression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number.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4153253"/>
              </a:xfrm>
              <a:prstGeom prst="rect">
                <a:avLst/>
              </a:prstGeom>
              <a:blipFill>
                <a:blip r:embed="rId3"/>
                <a:stretch>
                  <a:fillRect l="-533" t="-294" r="-933" b="-7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610727"/>
                <a:ext cx="4572000" cy="884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𝑚𝑔h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𝑔h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0727"/>
                <a:ext cx="4572000" cy="884986"/>
              </a:xfrm>
              <a:prstGeom prst="rect">
                <a:avLst/>
              </a:prstGeom>
              <a:blipFill>
                <a:blip r:embed="rId4"/>
                <a:stretch>
                  <a:fillRect l="-1200" b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32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C636AB-F115-4085-B91A-A6899722157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13839</TotalTime>
  <Words>954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2.3) Conservation of mechanical energy and the work-energy principle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582</cp:revision>
  <dcterms:created xsi:type="dcterms:W3CDTF">2020-05-18T02:11:06Z</dcterms:created>
  <dcterms:modified xsi:type="dcterms:W3CDTF">2021-08-30T10:29:04Z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