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74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6.png"/><Relationship Id="rId2" Type="http://schemas.openxmlformats.org/officeDocument/2006/relationships/image" Target="../media/image1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9.png"/><Relationship Id="rId2" Type="http://schemas.openxmlformats.org/officeDocument/2006/relationships/image" Target="../media/image1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2.png"/><Relationship Id="rId2" Type="http://schemas.openxmlformats.org/officeDocument/2006/relationships/image" Target="../media/image2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5.png"/><Relationship Id="rId2" Type="http://schemas.openxmlformats.org/officeDocument/2006/relationships/image" Target="../media/image2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8.png"/><Relationship Id="rId2" Type="http://schemas.openxmlformats.org/officeDocument/2006/relationships/image" Target="../media/image2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4.png"/><Relationship Id="rId2" Type="http://schemas.openxmlformats.org/officeDocument/2006/relationships/image" Target="../media/image2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2.3) Composite functions</a:t>
            </a:r>
          </a:p>
        </p:txBody>
      </p:sp>
    </p:spTree>
    <p:extLst>
      <p:ext uri="{BB962C8B-B14F-4D97-AF65-F5344CB8AC3E}">
        <p14:creationId xmlns:p14="http://schemas.microsoft.com/office/powerpoint/2010/main" val="619259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domain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linear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(−3, 9)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(0, 6)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(0, 6)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(12,10)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738664"/>
              </a:xfrm>
              <a:prstGeom prst="rect">
                <a:avLst/>
              </a:prstGeom>
              <a:blipFill>
                <a:blip r:embed="rId2"/>
                <a:stretch>
                  <a:fillRect l="-400" t="-1653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function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domain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is linear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 9)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31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38664"/>
              </a:xfrm>
              <a:prstGeom prst="rect">
                <a:avLst/>
              </a:prstGeom>
              <a:blipFill>
                <a:blip r:embed="rId3"/>
                <a:stretch>
                  <a:fillRect l="-400" t="-826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31733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17330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7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5693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5693866"/>
              </a:xfrm>
              <a:prstGeom prst="rect">
                <a:avLst/>
              </a:prstGeom>
              <a:blipFill>
                <a:blip r:embed="rId2"/>
                <a:stretch>
                  <a:fillRect l="-400" t="-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461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4616648"/>
              </a:xfrm>
              <a:prstGeom prst="rect">
                <a:avLst/>
              </a:prstGeom>
              <a:blipFill>
                <a:blip r:embed="rId3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125415"/>
                <a:ext cx="4572001" cy="4278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+14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𝑔𝑓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25415"/>
                <a:ext cx="4572001" cy="427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240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461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4616648"/>
              </a:xfrm>
              <a:prstGeom prst="rect">
                <a:avLst/>
              </a:prstGeom>
              <a:blipFill>
                <a:blip r:embed="rId2"/>
                <a:stretch>
                  <a:fillRect l="-400" t="-1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461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4616648"/>
              </a:xfrm>
              <a:prstGeom prst="rect">
                <a:avLst/>
              </a:prstGeom>
              <a:blipFill>
                <a:blip r:embed="rId3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125415"/>
                <a:ext cx="4572001" cy="42780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62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53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26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25415"/>
                <a:ext cx="4572001" cy="427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516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Solve: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b="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1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r>
                      <a:rPr lang="en-GB" sz="140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=62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𝑔𝑓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=293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108543"/>
              </a:xfrm>
              <a:prstGeom prst="rect">
                <a:avLst/>
              </a:prstGeom>
              <a:blipFill>
                <a:blip r:embed="rId3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125415"/>
                <a:ext cx="4572001" cy="30171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=±4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125415"/>
                <a:ext cx="4572001" cy="30171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263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1357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−12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1357423"/>
              </a:xfrm>
              <a:prstGeom prst="rect">
                <a:avLst/>
              </a:prstGeom>
              <a:blipFill>
                <a:blip r:embed="rId2"/>
                <a:stretch>
                  <a:fillRect l="-400" t="-897" b="-4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1357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1357423"/>
              </a:xfrm>
              <a:prstGeom prst="rect">
                <a:avLst/>
              </a:prstGeom>
              <a:blipFill>
                <a:blip r:embed="rId3"/>
                <a:stretch>
                  <a:fillRect l="-533" t="-448" b="-4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815594"/>
                <a:ext cx="4572001" cy="6853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15594"/>
                <a:ext cx="4572001" cy="685316"/>
              </a:xfrm>
              <a:prstGeom prst="rect">
                <a:avLst/>
              </a:prstGeom>
              <a:blipFill>
                <a:blip r:embed="rId4"/>
                <a:stretch>
                  <a:fillRect l="-800" t="-2679" b="-44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439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→4−3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954107"/>
              </a:xfrm>
              <a:prstGeom prst="rect">
                <a:avLst/>
              </a:prstGeom>
              <a:blipFill>
                <a:blip r:embed="rId2"/>
                <a:stretch>
                  <a:fillRect l="-400" t="-1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→3−4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Solve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54107"/>
              </a:xfrm>
              <a:prstGeom prst="rect">
                <a:avLst/>
              </a:prstGeom>
              <a:blipFill>
                <a:blip r:embed="rId3"/>
                <a:stretch>
                  <a:fillRect l="-400" t="-6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627722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27722"/>
                <a:ext cx="457200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401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giving your answer in its simplest form.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&gt;−1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giving your answer in its simplest form.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754874"/>
              </a:xfrm>
              <a:prstGeom prst="rect">
                <a:avLst/>
              </a:prstGeom>
              <a:blipFill>
                <a:blip r:embed="rId2"/>
                <a:stretch>
                  <a:fillRect l="-400" t="-325" b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   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giving your answer in its simplest form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54107"/>
              </a:xfrm>
              <a:prstGeom prst="rect">
                <a:avLst/>
              </a:prstGeom>
              <a:blipFill>
                <a:blip r:embed="rId3"/>
                <a:stretch>
                  <a:fillRect l="-400" t="-637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62772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27722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898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754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func>
                        <m:func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40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giving your answer in its simplest form.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      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→4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4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&gt;−5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giving your answer in its simplest form.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754874"/>
              </a:xfrm>
              <a:prstGeom prst="rect">
                <a:avLst/>
              </a:prstGeom>
              <a:blipFill>
                <a:blip r:embed="rId2"/>
                <a:stretch>
                  <a:fillRect l="-400" t="-325" b="-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972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defined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        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→5</m:t>
                      </m:r>
                      <m:func>
                        <m:func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40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&gt;1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giving your answer in its simplest form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972510"/>
              </a:xfrm>
              <a:prstGeom prst="rect">
                <a:avLst/>
              </a:prstGeom>
              <a:blipFill>
                <a:blip r:embed="rId3"/>
                <a:stretch>
                  <a:fillRect l="-400" t="-625" b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62772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𝑓𝑔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27722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528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716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an expression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716093"/>
              </a:xfrm>
              <a:prstGeom prst="rect">
                <a:avLst/>
              </a:prstGeom>
              <a:blipFill>
                <a:blip r:embed="rId2"/>
                <a:stretch>
                  <a:fillRect l="-400" b="-76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716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400" i="1" dirty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GB" sz="1400" i="1" dirty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an expression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716093"/>
              </a:xfrm>
              <a:prstGeom prst="rect">
                <a:avLst/>
              </a:prstGeom>
              <a:blipFill>
                <a:blip r:embed="rId3"/>
                <a:stretch>
                  <a:fillRect l="-400" b="-8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9" y="1317330"/>
                <a:ext cx="4572001" cy="10257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≠−2</m:t>
                      </m:r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≠−1,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≠−2,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17330"/>
                <a:ext cx="4572001" cy="10257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34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EB8B1-5EA1-4CBF-BC66-F72910E4B49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20794</TotalTime>
  <Words>1199</Words>
  <Application>Microsoft Office PowerPoint</Application>
  <PresentationFormat>On-screen Show (4:3)</PresentationFormat>
  <Paragraphs>247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2.3) Composite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530</cp:revision>
  <dcterms:created xsi:type="dcterms:W3CDTF">2020-05-18T02:11:06Z</dcterms:created>
  <dcterms:modified xsi:type="dcterms:W3CDTF">2021-09-05T09:43:53Z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