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669" Type="http://schemas.microsoft.com/office/2016/11/relationships/changesInfo" Target="changesInfos/changesInfo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86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19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21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2−5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&lt;1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−3,  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≥1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state the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219245"/>
              </a:xfrm>
              <a:prstGeom prst="rect">
                <a:avLst/>
              </a:prstGeom>
              <a:blipFill>
                <a:blip r:embed="rId2"/>
                <a:stretch>
                  <a:fillRect l="-400" t="-67000" b="-89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21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{"/>
                          <m:endChr m:val="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5−2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&lt;1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+3,  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≥1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state the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=19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219245"/>
              </a:xfrm>
              <a:prstGeom prst="rect">
                <a:avLst/>
              </a:prstGeom>
              <a:blipFill>
                <a:blip r:embed="rId3"/>
                <a:stretch>
                  <a:fillRect l="-533" t="-67000" b="-89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677416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Sketch ;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&gt;3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=−7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77416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D6F7DBBA-D930-4686-A649-E31CD3C6B9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2234" y="2404970"/>
            <a:ext cx="3991532" cy="3982006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6BF0B5F3-AEE8-416F-B4D9-2BF2CDB34966}"/>
              </a:ext>
            </a:extLst>
          </p:cNvPr>
          <p:cNvSpPr/>
          <p:nvPr/>
        </p:nvSpPr>
        <p:spPr>
          <a:xfrm>
            <a:off x="7013196" y="3632434"/>
            <a:ext cx="92279" cy="838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004D5F6-CFDB-46E8-9728-BBEDA188A3EA}"/>
              </a:ext>
            </a:extLst>
          </p:cNvPr>
          <p:cNvSpPr/>
          <p:nvPr/>
        </p:nvSpPr>
        <p:spPr>
          <a:xfrm>
            <a:off x="7013195" y="3817158"/>
            <a:ext cx="92279" cy="8389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E29099-5BDA-420F-B1D2-9F0963FB6B1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90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6EB8B1-5EA1-4CBF-BC66-F72910E4B499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20792</TotalTime>
  <Words>157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Cambria Math</vt:lpstr>
      <vt:lpstr>Candara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529</cp:revision>
  <dcterms:created xsi:type="dcterms:W3CDTF">2020-05-18T02:11:06Z</dcterms:created>
  <dcterms:modified xsi:type="dcterms:W3CDTF">2021-09-05T09:42:25Z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