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669" Type="http://schemas.microsoft.com/office/2016/11/relationships/changesInfo" Target="changesInfos/changesInfo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486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1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19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1219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function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defined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→</m:t>
                      </m:r>
                      <m:d>
                        <m:dPr>
                          <m:begChr m:val="{"/>
                          <m:endChr m:val="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2−5</m:t>
                              </m:r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,   </m:t>
                              </m:r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&lt;1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−3,  </m:t>
                              </m:r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≥1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and state the range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Solve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=22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1219245"/>
              </a:xfrm>
              <a:prstGeom prst="rect">
                <a:avLst/>
              </a:prstGeom>
              <a:blipFill>
                <a:blip r:embed="rId2"/>
                <a:stretch>
                  <a:fillRect l="-400" t="-67000" b="-89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1219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function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defined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→</m:t>
                      </m:r>
                      <m:d>
                        <m:dPr>
                          <m:begChr m:val="{"/>
                          <m:endChr m:val=""/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5−2</m:t>
                              </m:r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,   </m:t>
                              </m:r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&lt;1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+3,  </m:t>
                              </m:r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≥1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and state the range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Solve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=19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1219245"/>
              </a:xfrm>
              <a:prstGeom prst="rect">
                <a:avLst/>
              </a:prstGeom>
              <a:blipFill>
                <a:blip r:embed="rId3"/>
                <a:stretch>
                  <a:fillRect l="-533" t="-67000" b="-89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9" y="1677416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spcBef>
                    <a:spcPts val="0"/>
                  </a:spcBef>
                  <a:buAutoNum type="alphaLcParenR"/>
                </a:pPr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Sketch ;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&gt;3</m:t>
                    </m:r>
                  </m:oMath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marL="342900" indent="-342900">
                  <a:spcBef>
                    <a:spcPts val="0"/>
                  </a:spcBef>
                  <a:buAutoNum type="alphaLcParenR"/>
                </a:pPr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=4,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=−7</m:t>
                    </m:r>
                  </m:oMath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677416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D6F7DBBA-D930-4686-A649-E31CD3C6B9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2234" y="2404970"/>
            <a:ext cx="3991532" cy="3982006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6BF0B5F3-AEE8-416F-B4D9-2BF2CDB34966}"/>
              </a:ext>
            </a:extLst>
          </p:cNvPr>
          <p:cNvSpPr/>
          <p:nvPr/>
        </p:nvSpPr>
        <p:spPr>
          <a:xfrm>
            <a:off x="7013196" y="3632434"/>
            <a:ext cx="92279" cy="838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004D5F6-CFDB-46E8-9728-BBEDA188A3EA}"/>
              </a:ext>
            </a:extLst>
          </p:cNvPr>
          <p:cNvSpPr/>
          <p:nvPr/>
        </p:nvSpPr>
        <p:spPr>
          <a:xfrm>
            <a:off x="7013195" y="3817158"/>
            <a:ext cx="92279" cy="8389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E29099-5BDA-420F-B1D2-9F0963FB6B13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90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12DC12-70BF-436B-87F3-BA7645D9B4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6EB8B1-5EA1-4CBF-BC66-F72910E4B499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24130DD-E590-4106-BBD0-4F3FC1D117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20792</TotalTime>
  <Words>157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Cambria Math</vt:lpstr>
      <vt:lpstr>Candara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529</cp:revision>
  <dcterms:created xsi:type="dcterms:W3CDTF">2020-05-18T02:11:06Z</dcterms:created>
  <dcterms:modified xsi:type="dcterms:W3CDTF">2021-09-05T09:42:25Z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