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46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png"/><Relationship Id="rId2" Type="http://schemas.openxmlformats.org/officeDocument/2006/relationships/image" Target="../media/image1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png"/><Relationship Id="rId2" Type="http://schemas.openxmlformats.org/officeDocument/2006/relationships/image" Target="../media/image1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png"/><Relationship Id="rId2" Type="http://schemas.openxmlformats.org/officeDocument/2006/relationships/image" Target="../media/image1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pn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2.2) Functions and mappings</a:t>
            </a:r>
          </a:p>
        </p:txBody>
      </p:sp>
    </p:spTree>
    <p:extLst>
      <p:ext uri="{BB962C8B-B14F-4D97-AF65-F5344CB8AC3E}">
        <p14:creationId xmlns:p14="http://schemas.microsoft.com/office/powerpoint/2010/main" val="3599201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+5,  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−4,  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400" t="-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401205"/>
              </a:xfrm>
              <a:prstGeom prst="rect">
                <a:avLst/>
              </a:prstGeom>
              <a:blipFill>
                <a:blip r:embed="rId3"/>
                <a:stretch>
                  <a:fillRect l="-400" t="-1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024748"/>
                <a:ext cx="4572001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&gt;8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−7&lt;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&lt;−6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≤−7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024748"/>
                <a:ext cx="4572001" cy="427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43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+5,  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024748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)∈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024748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98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0≤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≤5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−5&lt;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400"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+1,   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0≤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12541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&lt;6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41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8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+27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has domain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one-to-one function, find the smallest possible value of the constant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has domain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one-to-one function, find the smallest possible value of the constant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400"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+20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has domain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one-to-one function, find the smallest possible value of the constant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12541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41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18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4497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State whether: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mapping is one-to-one, many-to-one, or one-to-many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mapping is a function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−3,  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b="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b="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4497257"/>
              </a:xfrm>
              <a:prstGeom prst="rect">
                <a:avLst/>
              </a:prstGeom>
              <a:blipFill>
                <a:blip r:embed="rId2"/>
                <a:stretch>
                  <a:fillRect l="-667" t="-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506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State whether: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mapping is one-to-one, many-to-one, or one-to-many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mapping is a function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506618"/>
              </a:xfrm>
              <a:prstGeom prst="rect">
                <a:avLst/>
              </a:prstGeom>
              <a:blipFill>
                <a:blip r:embed="rId3"/>
                <a:stretch>
                  <a:fillRect l="-800" t="-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66982" y="1758964"/>
            <a:ext cx="45720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One-to-one: a function</a:t>
            </a: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Many-to-one: Not a function</a:t>
            </a: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One-to-one: a function</a:t>
            </a: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One-to-many: Not a function</a:t>
            </a:r>
          </a:p>
        </p:txBody>
      </p:sp>
    </p:spTree>
    <p:extLst>
      <p:ext uri="{BB962C8B-B14F-4D97-AF65-F5344CB8AC3E}">
        <p14:creationId xmlns:p14="http://schemas.microsoft.com/office/powerpoint/2010/main" val="208384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5394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largest possible domain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−21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−64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5394938"/>
              </a:xfrm>
              <a:prstGeom prst="rect">
                <a:avLst/>
              </a:prstGeom>
              <a:blipFill>
                <a:blip r:embed="rId2"/>
                <a:stretch>
                  <a:fillRect l="-667" t="-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5394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largest possible domain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5394938"/>
              </a:xfrm>
              <a:prstGeom prst="rect">
                <a:avLst/>
              </a:prstGeom>
              <a:blipFill>
                <a:blip r:embed="rId3"/>
                <a:stretch>
                  <a:fillRect l="-800" t="-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4979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≠−4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≠−4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≠−4,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49794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55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4886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largest possible domain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−21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+21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21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4886722"/>
              </a:xfrm>
              <a:prstGeom prst="rect">
                <a:avLst/>
              </a:prstGeom>
              <a:blipFill>
                <a:blip r:embed="rId2"/>
                <a:stretch>
                  <a:fillRect l="-667" t="-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900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largest possible domain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+20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−20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20−5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900829"/>
              </a:xfrm>
              <a:prstGeom prst="rect">
                <a:avLst/>
              </a:prstGeom>
              <a:blipFill>
                <a:blip r:embed="rId3"/>
                <a:stretch>
                  <a:fillRect l="-800" t="-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086037"/>
                <a:ext cx="4572001" cy="4708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86037"/>
                <a:ext cx="4572001" cy="47089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5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610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largest possible domain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610668"/>
              </a:xfrm>
              <a:prstGeom prst="rect">
                <a:avLst/>
              </a:prstGeom>
              <a:blipFill>
                <a:blip r:embed="rId2"/>
                <a:stretch>
                  <a:fillRect l="-667" t="-5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54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largest possible domain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54978"/>
              </a:xfrm>
              <a:prstGeom prst="rect">
                <a:avLst/>
              </a:prstGeom>
              <a:blipFill>
                <a:blip r:embed="rId3"/>
                <a:stretch>
                  <a:fillRect l="-800" t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≥−4,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≠5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83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−3,  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={1, 2, 3, 4}</m:t>
                      </m:r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=3−2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=3−2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2&lt;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400" t="-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−2,  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={1, 2, 3, 4}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401205"/>
              </a:xfrm>
              <a:prstGeom prst="rect">
                <a:avLst/>
              </a:prstGeom>
              <a:blipFill>
                <a:blip r:embed="rId3"/>
                <a:stretch>
                  <a:fillRect l="-400" t="-1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003955"/>
                <a:ext cx="4572001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={1, 4, 7, 10}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&lt;11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003955"/>
                <a:ext cx="4572001" cy="427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91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={1, 2, 3, 4}</m:t>
                      </m:r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400" t="-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={1, 2, 3, 4}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401205"/>
              </a:xfrm>
              <a:prstGeom prst="rect">
                <a:avLst/>
              </a:prstGeom>
              <a:blipFill>
                <a:blip r:embed="rId3"/>
                <a:stretch>
                  <a:fillRect l="-400" t="-1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003955"/>
                <a:ext cx="4572001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={1, 4, 9, 16}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)≤16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003955"/>
                <a:ext cx="4572001" cy="427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15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4972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={−1, −2, −3, −4}</m:t>
                      </m:r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4972643"/>
              </a:xfrm>
              <a:prstGeom prst="rect">
                <a:avLst/>
              </a:prstGeom>
              <a:blipFill>
                <a:blip r:embed="rId2"/>
                <a:stretch>
                  <a:fillRect l="-400" t="-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496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={1, 2, 3, 4}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&gt;−1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4969053"/>
              </a:xfrm>
              <a:prstGeom prst="rect">
                <a:avLst/>
              </a:prstGeom>
              <a:blipFill>
                <a:blip r:embed="rId3"/>
                <a:stretch>
                  <a:fillRect l="-400" t="-1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7055" y="1184139"/>
                <a:ext cx="4572001" cy="4717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6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1184139"/>
                <a:ext cx="4572001" cy="47178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66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27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271665"/>
              </a:xfrm>
              <a:prstGeom prst="rect">
                <a:avLst/>
              </a:prstGeom>
              <a:blipFill>
                <a:blip r:embed="rId2"/>
                <a:stretch>
                  <a:fillRect l="-400" t="-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712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712503"/>
              </a:xfrm>
              <a:prstGeom prst="rect">
                <a:avLst/>
              </a:prstGeom>
              <a:blipFill>
                <a:blip r:embed="rId3"/>
                <a:stretch>
                  <a:fillRect l="-400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7055" y="118413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)∈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118413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45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EB8B1-5EA1-4CBF-BC66-F72910E4B49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20791</TotalTime>
  <Words>1715</Words>
  <Application>Microsoft Office PowerPoint</Application>
  <PresentationFormat>On-screen Show (4:3)</PresentationFormat>
  <Paragraphs>485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Candara</vt:lpstr>
      <vt:lpstr>Office Theme</vt:lpstr>
      <vt:lpstr>2.2) Functions and mappings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528</cp:revision>
  <dcterms:created xsi:type="dcterms:W3CDTF">2020-05-18T02:11:06Z</dcterms:created>
  <dcterms:modified xsi:type="dcterms:W3CDTF">2021-09-05T09:41:04Z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