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74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2.2) Kinetic and potential energy</a:t>
            </a:r>
          </a:p>
        </p:txBody>
      </p:sp>
    </p:spTree>
    <p:extLst>
      <p:ext uri="{BB962C8B-B14F-4D97-AF65-F5344CB8AC3E}">
        <p14:creationId xmlns:p14="http://schemas.microsoft.com/office/powerpoint/2010/main" val="244161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tonnes is moving at 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Calculate its kinetic energy.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at 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Calculate its kinetic energy.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18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1930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93000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64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at a velocity of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its kinetic energy.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0.02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tonnes is moving at a velocity of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b="1" i="1" dirty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its kinetic energy.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38080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1690 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808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1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pulled across a smooth horizontal surface by a horizontal force.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initial speed of the box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its final speed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work done by the force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3.6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r="-4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pulled across a smooth horizontal surface by a horizontal force.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initial speed of the box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its final speed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work done by the force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4887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=2.57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9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car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000 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starts from rest at some traffic lights.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After travelling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van’s speed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constant resistance of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acts on the van.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driving force, which can be assumed to be constant.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van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starts from rest at some traffic lights.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After travelling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van’s speed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constant resistance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acts on the van.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driving force, which can be assumed to be constant.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200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82649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860 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26496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7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lowered vertically to the ground through 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Find the loss in potential energy.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133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lowered vertically to the ground through 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Find the loss in potential energy.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389734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4410 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34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53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977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parcel of mass 6 kg is pulled 20 m up a plane inclined at an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horizontal, where tan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Assuming that the parcel moves up the line of greatest slope of the plane,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Calculate the potential energy gained by the parcel.</a:t>
                </a:r>
              </a:p>
              <a:p>
                <a:pPr marL="342900" indent="-342900">
                  <a:buAutoNum type="alphaLcParenBoth"/>
                </a:pPr>
                <a:r>
                  <a:rPr lang="en-US" dirty="0">
                    <a:latin typeface="Candara" panose="020E0502030303020204" pitchFamily="34" charset="0"/>
                  </a:rPr>
                  <a:t>Find the speed of the parcel if the gain in gravitational potential energy was all transferred into kinetic energy.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977033"/>
              </a:xfrm>
              <a:prstGeom prst="rect">
                <a:avLst/>
              </a:prstGeom>
              <a:blipFill>
                <a:blip r:embed="rId2"/>
                <a:stretch>
                  <a:fillRect l="-1067" t="-1230" b="-2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977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parcel of mass 3 kg is pulled 10 m up a plane inclined at an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horizontal, where tan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Assuming that the parcel moves up the line of greatest slope of the plane,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Calculate the potential energy gained by the parcel.</a:t>
                </a:r>
              </a:p>
              <a:p>
                <a:pPr marL="342900" indent="-342900">
                  <a:buAutoNum type="alphaLcParenBoth"/>
                </a:pPr>
                <a:r>
                  <a:rPr lang="en-US" dirty="0">
                    <a:latin typeface="Candara" panose="020E0502030303020204" pitchFamily="34" charset="0"/>
                  </a:rPr>
                  <a:t>Find the speed of the parcel if the gain in gravitational potential energy was all transferred into kinetic energy.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977033"/>
              </a:xfrm>
              <a:prstGeom prst="rect">
                <a:avLst/>
              </a:prstGeom>
              <a:blipFill>
                <a:blip r:embed="rId3"/>
                <a:stretch>
                  <a:fillRect l="-1200" t="-1025" b="-2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4290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429000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77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P is modelled as a particle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P slides down a rough plane from a point S to a point T where ST =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plane is inclined at an angle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 and ST is a line of greatest slope of the plane. The speed of P at S and 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4.5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Calculate the total loss of energy of P in moving from S to T.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Given that the work done against friction by P is equal to the total loss of energy of P in moving from S to T, calculate the coefficient of friction between P and the plane.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r="-1733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P is modelled as 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P slides down a rough plane from a point S to a point T where ST =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plane is inclined at an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 and ST is a line of greatest slope of the plane. The speed of P at S and 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Calculate the total loss of energy of P in moving from S to T.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Given that the work done against friction by P is equal to the total loss of energy of P in moving from S to T, calculate the coefficient of friction between P and the plane.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blipFill>
                <a:blip r:embed="rId3"/>
                <a:stretch>
                  <a:fillRect l="-1200" t="-768" r="-1600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427792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41.0 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0.671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427792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758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13838</TotalTime>
  <Words>934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2.2) Kinetic and potential energy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2021-08-30T10:28:13Z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