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A9C40-88FE-47C9-956E-7B2CA5F2B1A9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6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0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40.png"/><Relationship Id="rId2" Type="http://schemas.openxmlformats.org/officeDocument/2006/relationships/image" Target="../media/image22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60.png"/><Relationship Id="rId2" Type="http://schemas.openxmlformats.org/officeDocument/2006/relationships/image" Target="../media/image22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81.png"/><Relationship Id="rId2" Type="http://schemas.openxmlformats.org/officeDocument/2006/relationships/image" Target="../media/image22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0.png"/><Relationship Id="rId2" Type="http://schemas.openxmlformats.org/officeDocument/2006/relationships/image" Target="../media/image22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4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png"/><Relationship Id="rId2" Type="http://schemas.openxmlformats.org/officeDocument/2006/relationships/image" Target="../media/image23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6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7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8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png"/><Relationship Id="rId2" Type="http://schemas.openxmlformats.org/officeDocument/2006/relationships/image" Target="../media/image1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9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png"/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0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62.png"/><Relationship Id="rId4" Type="http://schemas.openxmlformats.org/officeDocument/2006/relationships/image" Target="../media/image26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png"/><Relationship Id="rId2" Type="http://schemas.openxmlformats.org/officeDocument/2006/relationships/image" Target="../media/image1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4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5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png"/><Relationship Id="rId2" Type="http://schemas.openxmlformats.org/officeDocument/2006/relationships/image" Target="../media/image1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7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pn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4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6.png"/><Relationship Id="rId3" Type="http://schemas.openxmlformats.org/officeDocument/2006/relationships/image" Target="../media/image291.png"/><Relationship Id="rId7" Type="http://schemas.openxmlformats.org/officeDocument/2006/relationships/image" Target="../media/image176.png"/><Relationship Id="rId2" Type="http://schemas.openxmlformats.org/officeDocument/2006/relationships/image" Target="../media/image28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5.png"/><Relationship Id="rId5" Type="http://schemas.openxmlformats.org/officeDocument/2006/relationships/image" Target="../media/image174.png"/><Relationship Id="rId4" Type="http://schemas.openxmlformats.org/officeDocument/2006/relationships/image" Target="../media/image173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png"/><Relationship Id="rId3" Type="http://schemas.openxmlformats.org/officeDocument/2006/relationships/image" Target="../media/image2340.png"/><Relationship Id="rId7" Type="http://schemas.openxmlformats.org/officeDocument/2006/relationships/image" Target="../media/image195.png"/><Relationship Id="rId2" Type="http://schemas.openxmlformats.org/officeDocument/2006/relationships/image" Target="../media/image233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6.png"/><Relationship Id="rId5" Type="http://schemas.openxmlformats.org/officeDocument/2006/relationships/image" Target="../media/image178.png"/><Relationship Id="rId10" Type="http://schemas.openxmlformats.org/officeDocument/2006/relationships/image" Target="../media/image2914.png"/><Relationship Id="rId4" Type="http://schemas.openxmlformats.org/officeDocument/2006/relationships/image" Target="../media/image177.png"/><Relationship Id="rId9" Type="http://schemas.openxmlformats.org/officeDocument/2006/relationships/image" Target="../media/image19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20.png"/><Relationship Id="rId2" Type="http://schemas.openxmlformats.org/officeDocument/2006/relationships/image" Target="../media/image23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5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2" Type="http://schemas.openxmlformats.org/officeDocument/2006/relationships/image" Target="../media/image11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4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15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61.png"/><Relationship Id="rId4" Type="http://schemas.openxmlformats.org/officeDocument/2006/relationships/image" Target="../media/image135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png"/><Relationship Id="rId2" Type="http://schemas.openxmlformats.org/officeDocument/2006/relationships/image" Target="../media/image13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2.1) Solving quadratic equations</a:t>
            </a:r>
          </a:p>
        </p:txBody>
      </p:sp>
    </p:spTree>
    <p:extLst>
      <p:ext uri="{BB962C8B-B14F-4D97-AF65-F5344CB8AC3E}">
        <p14:creationId xmlns:p14="http://schemas.microsoft.com/office/powerpoint/2010/main" val="24790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−12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+32=0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−10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99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−17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=±4,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100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r>
                  <a:rPr lang="en-GB" sz="2400" dirty="0">
                    <a:latin typeface="Candara" panose="020E0502030303020204" pitchFamily="34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−35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+215=0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931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965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99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99395"/>
              </a:xfrm>
              <a:prstGeom prst="rect">
                <a:avLst/>
              </a:prstGeom>
              <a:blipFill>
                <a:blip r:embed="rId2"/>
                <a:stretch>
                  <a:fillRect l="-2000" b="-23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99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99395"/>
              </a:xfrm>
              <a:prstGeom prst="rect">
                <a:avLst/>
              </a:prstGeom>
              <a:blipFill>
                <a:blip r:embed="rId3"/>
                <a:stretch>
                  <a:fillRect l="-2000" b="-23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9312"/>
                <a:ext cx="4572001" cy="784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9312"/>
                <a:ext cx="4572001" cy="7848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22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542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542799"/>
              </a:xfrm>
              <a:prstGeom prst="rect">
                <a:avLst/>
              </a:prstGeom>
              <a:blipFill>
                <a:blip r:embed="rId2"/>
                <a:stretch>
                  <a:fillRect l="-2000" t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0919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0919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550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173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173468"/>
              </a:xfrm>
              <a:prstGeom prst="rect">
                <a:avLst/>
              </a:prstGeom>
              <a:blipFill>
                <a:blip r:embed="rId2"/>
                <a:stretch>
                  <a:fillRect l="-2000" t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09195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09195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58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979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979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58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7478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7478970"/>
              </a:xfrm>
              <a:prstGeom prst="rect">
                <a:avLst/>
              </a:prstGeom>
              <a:blipFill>
                <a:blip r:embed="rId2"/>
                <a:stretch>
                  <a:fillRect l="-2000" t="-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46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7478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7478970"/>
              </a:xfrm>
              <a:prstGeom prst="rect">
                <a:avLst/>
              </a:prstGeom>
              <a:blipFill>
                <a:blip r:embed="rId2"/>
                <a:stretch>
                  <a:fillRect l="-2000" t="-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053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17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6001643"/>
              </a:xfrm>
              <a:prstGeom prst="rect">
                <a:avLst/>
              </a:prstGeom>
              <a:blipFill>
                <a:blip r:embed="rId2"/>
                <a:stretch>
                  <a:fillRect l="-2000" t="-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262979"/>
              </a:xfrm>
              <a:prstGeom prst="rect">
                <a:avLst/>
              </a:prstGeom>
              <a:blipFill>
                <a:blip r:embed="rId3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=−36,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=−18,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=−9,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8936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07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373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373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317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</a:t>
                </a:r>
                <a:r>
                  <a:rPr lang="en-GB" sz="2400" dirty="0">
                    <a:latin typeface="Candara" panose="020E0502030303020204" pitchFamily="34" charset="0"/>
                  </a:rPr>
                  <a:t>factorising</a:t>
                </a:r>
                <a:r>
                  <a:rPr lang="en-US" sz="24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262979"/>
              </a:xfrm>
              <a:prstGeom prst="rect">
                <a:avLst/>
              </a:prstGeom>
              <a:blipFill>
                <a:blip r:embed="rId2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+11=0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+27=0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262979"/>
              </a:xfrm>
              <a:prstGeom prst="rect">
                <a:avLst/>
              </a:prstGeom>
              <a:blipFill>
                <a:blip r:embed="rId3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=−11,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=−9,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8936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8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462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+12=0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+32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+12=0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462760"/>
              </a:xfrm>
              <a:prstGeom prst="rect">
                <a:avLst/>
              </a:prstGeom>
              <a:blipFill>
                <a:blip r:embed="rId3"/>
                <a:stretch>
                  <a:fillRect l="-2000" t="-1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389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3898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743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+30=0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−30=0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−42=0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=−7,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98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6+5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factorising: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4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Solve: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6+5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−6+5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Solve: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4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3912AAB-95C4-4BEA-9164-F3E1F5041608}"/>
                  </a:ext>
                </a:extLst>
              </p:cNvPr>
              <p:cNvSpPr/>
              <p:nvPr/>
            </p:nvSpPr>
            <p:spPr>
              <a:xfrm>
                <a:off x="4572000" y="1290428"/>
                <a:ext cx="45720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=−6,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3912AAB-95C4-4BEA-9164-F3E1F50416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90428"/>
                <a:ext cx="45720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298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with the quadratic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−10=0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with the quadratic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41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with the quadratic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−11=0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with the quadratic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739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−13+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309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309</m:t>
                              </m:r>
                            </m:e>
                          </m:rad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7398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216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with the quadratic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−11=0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with the quadratic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739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13+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141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141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7398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68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1418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solutions to a quadratic equation are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25+24</m:t>
                            </m:r>
                          </m:e>
                        </m:rad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What is the quadratic equation?</a:t>
                </a:r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1418209"/>
              </a:xfrm>
              <a:prstGeom prst="rect">
                <a:avLst/>
              </a:prstGeom>
              <a:blipFill>
                <a:blip r:embed="rId2"/>
                <a:stretch>
                  <a:fillRect l="-2000" t="-3448" b="-94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18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solutions to a quadratic equation are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36+8</m:t>
                            </m:r>
                          </m:e>
                        </m:rad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What is the quadratic equation?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18209"/>
              </a:xfrm>
              <a:prstGeom prst="rect">
                <a:avLst/>
              </a:prstGeom>
              <a:blipFill>
                <a:blip r:embed="rId3"/>
                <a:stretch>
                  <a:fillRect l="-2000" t="-3448" b="-90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5823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5823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80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How many real roots are there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How many real roots are there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+12=0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+17=0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524315"/>
              </a:xfrm>
              <a:prstGeom prst="rect">
                <a:avLst/>
              </a:prstGeom>
              <a:blipFill>
                <a:blip r:embed="rId3"/>
                <a:stretch>
                  <a:fillRect l="-2000" t="-1078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Two: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=−6, 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One: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No real roots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154984"/>
              </a:xfrm>
              <a:prstGeom prst="rect">
                <a:avLst/>
              </a:prstGeom>
              <a:blipFill>
                <a:blip r:embed="rId4"/>
                <a:stretch>
                  <a:fillRect t="-1175" b="-24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763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−8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−6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373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373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42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542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542799"/>
              </a:xfrm>
              <a:prstGeom prst="rect">
                <a:avLst/>
              </a:prstGeom>
              <a:blipFill>
                <a:blip r:embed="rId2"/>
                <a:stretch>
                  <a:fillRect l="-2000" t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0919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0919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87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5173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5173468"/>
              </a:xfrm>
              <a:prstGeom prst="rect">
                <a:avLst/>
              </a:prstGeom>
              <a:blipFill>
                <a:blip r:embed="rId2"/>
                <a:stretch>
                  <a:fillRect l="-2000" t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54227"/>
              </a:xfrm>
              <a:prstGeom prst="rect">
                <a:avLst/>
              </a:prstGeom>
              <a:blipFill>
                <a:blip r:embed="rId3"/>
                <a:stretch>
                  <a:fillRect l="-2000" t="-42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09195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09195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8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=−3+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=−3−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410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by completing the square: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1999" y="1234513"/>
                <a:ext cx="4572001" cy="7541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3−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19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7541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81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using three methods: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+8=0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 using three methods: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59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21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area of the rectangle is equal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square units. 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r="-800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The area of the rectangle is equal to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8 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square units. 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r="-800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A1C0B02D-D744-4CCA-A8CC-C78B5060FB55}"/>
              </a:ext>
            </a:extLst>
          </p:cNvPr>
          <p:cNvGrpSpPr/>
          <p:nvPr/>
        </p:nvGrpSpPr>
        <p:grpSpPr>
          <a:xfrm>
            <a:off x="162882" y="1441076"/>
            <a:ext cx="3740708" cy="1734496"/>
            <a:chOff x="146127" y="1494206"/>
            <a:chExt cx="3740708" cy="173449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DD2D689-DE80-4E6A-BF54-84E47CED2821}"/>
                </a:ext>
              </a:extLst>
            </p:cNvPr>
            <p:cNvSpPr/>
            <p:nvPr/>
          </p:nvSpPr>
          <p:spPr>
            <a:xfrm>
              <a:off x="879866" y="1953818"/>
              <a:ext cx="3006969" cy="1274884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ndara" panose="020E0502030303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 Placeholder 1">
                  <a:extLst>
                    <a:ext uri="{FF2B5EF4-FFF2-40B4-BE49-F238E27FC236}">
                      <a16:creationId xmlns:a16="http://schemas.microsoft.com/office/drawing/2014/main" id="{809D87AA-BDA1-49B5-BCC9-4F66C0039D1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095317" y="1494206"/>
                  <a:ext cx="962239" cy="447774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−3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4" name="Text Placeholder 1">
                  <a:extLst>
                    <a:ext uri="{FF2B5EF4-FFF2-40B4-BE49-F238E27FC236}">
                      <a16:creationId xmlns:a16="http://schemas.microsoft.com/office/drawing/2014/main" id="{809D87AA-BDA1-49B5-BCC9-4F66C0039D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5317" y="1494206"/>
                  <a:ext cx="962239" cy="44777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 Placeholder 1">
                  <a:extLst>
                    <a:ext uri="{FF2B5EF4-FFF2-40B4-BE49-F238E27FC236}">
                      <a16:creationId xmlns:a16="http://schemas.microsoft.com/office/drawing/2014/main" id="{8319A0DF-3673-4CAA-B498-B86318BC741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46127" y="2367373"/>
                  <a:ext cx="754190" cy="447774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 Placeholder 1">
                  <a:extLst>
                    <a:ext uri="{FF2B5EF4-FFF2-40B4-BE49-F238E27FC236}">
                      <a16:creationId xmlns:a16="http://schemas.microsoft.com/office/drawing/2014/main" id="{8319A0DF-3673-4CAA-B498-B86318BC74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127" y="2367373"/>
                  <a:ext cx="754190" cy="44777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DED1AEE-8D7F-4A78-86A5-9902C813F9CA}"/>
              </a:ext>
            </a:extLst>
          </p:cNvPr>
          <p:cNvGrpSpPr/>
          <p:nvPr/>
        </p:nvGrpSpPr>
        <p:grpSpPr>
          <a:xfrm>
            <a:off x="5059815" y="1888850"/>
            <a:ext cx="4084185" cy="1815926"/>
            <a:chOff x="5422659" y="1969499"/>
            <a:chExt cx="4084185" cy="181592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DAB85AB-7586-4613-A061-3945283BAFED}"/>
                </a:ext>
              </a:extLst>
            </p:cNvPr>
            <p:cNvSpPr/>
            <p:nvPr/>
          </p:nvSpPr>
          <p:spPr>
            <a:xfrm>
              <a:off x="5422659" y="1969499"/>
              <a:ext cx="3006969" cy="1274884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ndara" panose="020E0502030303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 Placeholder 1">
                  <a:extLst>
                    <a:ext uri="{FF2B5EF4-FFF2-40B4-BE49-F238E27FC236}">
                      <a16:creationId xmlns:a16="http://schemas.microsoft.com/office/drawing/2014/main" id="{E17EF083-53AE-498A-9A87-FCC1D42B003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638111" y="3337651"/>
                  <a:ext cx="1203308" cy="447774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8" name="Text Placeholder 1">
                  <a:extLst>
                    <a:ext uri="{FF2B5EF4-FFF2-40B4-BE49-F238E27FC236}">
                      <a16:creationId xmlns:a16="http://schemas.microsoft.com/office/drawing/2014/main" id="{E17EF083-53AE-498A-9A87-FCC1D42B00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38111" y="3337651"/>
                  <a:ext cx="1203308" cy="44777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 Placeholder 1">
                  <a:extLst>
                    <a:ext uri="{FF2B5EF4-FFF2-40B4-BE49-F238E27FC236}">
                      <a16:creationId xmlns:a16="http://schemas.microsoft.com/office/drawing/2014/main" id="{6F38D90D-B739-476F-8D5A-0E7BDEE61014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426486" y="2383054"/>
                  <a:ext cx="1080358" cy="447774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−5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9" name="Text Placeholder 1">
                  <a:extLst>
                    <a:ext uri="{FF2B5EF4-FFF2-40B4-BE49-F238E27FC236}">
                      <a16:creationId xmlns:a16="http://schemas.microsoft.com/office/drawing/2014/main" id="{6F38D90D-B739-476F-8D5A-0E7BDEE610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6486" y="2383054"/>
                  <a:ext cx="1080358" cy="44777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590920" y="371850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920" y="3718509"/>
                <a:ext cx="4572001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877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The area of the triangle is equal to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16 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square units. 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4968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r="-3333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The area of the triangle is equal to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square units. Find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r="-3333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8E947D87-89AD-4BF4-BDA8-BF5122FD5994}"/>
              </a:ext>
            </a:extLst>
          </p:cNvPr>
          <p:cNvGrpSpPr/>
          <p:nvPr/>
        </p:nvGrpSpPr>
        <p:grpSpPr>
          <a:xfrm>
            <a:off x="753576" y="1519489"/>
            <a:ext cx="2904689" cy="1728193"/>
            <a:chOff x="371167" y="1052736"/>
            <a:chExt cx="2904689" cy="1728193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C675E6D5-543F-4C75-B58F-EAB148ADEF44}"/>
                </a:ext>
              </a:extLst>
            </p:cNvPr>
            <p:cNvSpPr/>
            <p:nvPr/>
          </p:nvSpPr>
          <p:spPr>
            <a:xfrm>
              <a:off x="1475656" y="1052736"/>
              <a:ext cx="1800200" cy="1224136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ndara" panose="020E0502030303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Placeholder 1">
                  <a:extLst>
                    <a:ext uri="{FF2B5EF4-FFF2-40B4-BE49-F238E27FC236}">
                      <a16:creationId xmlns:a16="http://schemas.microsoft.com/office/drawing/2014/main" id="{56F1FEBE-A722-49F4-B3CB-5DF8E5155D1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718737" y="2276873"/>
                  <a:ext cx="1111618" cy="50405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22" name="Text Placeholder 1">
                  <a:extLst>
                    <a:ext uri="{FF2B5EF4-FFF2-40B4-BE49-F238E27FC236}">
                      <a16:creationId xmlns:a16="http://schemas.microsoft.com/office/drawing/2014/main" id="{56F1FEBE-A722-49F4-B3CB-5DF8E5155D1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8737" y="2276873"/>
                  <a:ext cx="1111618" cy="504056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D3CBF09-8718-46BE-9750-CFDC5AA4D776}"/>
                </a:ext>
              </a:extLst>
            </p:cNvPr>
            <p:cNvSpPr/>
            <p:nvPr/>
          </p:nvSpPr>
          <p:spPr>
            <a:xfrm>
              <a:off x="1475656" y="2060848"/>
              <a:ext cx="243081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ndara" panose="020E0502030303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 Placeholder 1">
                  <a:extLst>
                    <a:ext uri="{FF2B5EF4-FFF2-40B4-BE49-F238E27FC236}">
                      <a16:creationId xmlns:a16="http://schemas.microsoft.com/office/drawing/2014/main" id="{9BB354A7-4E24-4AE2-BDCD-5DC86F2F35F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71167" y="1412776"/>
                  <a:ext cx="1111618" cy="50405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24" name="Text Placeholder 1">
                  <a:extLst>
                    <a:ext uri="{FF2B5EF4-FFF2-40B4-BE49-F238E27FC236}">
                      <a16:creationId xmlns:a16="http://schemas.microsoft.com/office/drawing/2014/main" id="{9BB354A7-4E24-4AE2-BDCD-5DC86F2F35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167" y="1412776"/>
                  <a:ext cx="1111618" cy="50405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 Placeholder 1">
                  <a:extLst>
                    <a:ext uri="{FF2B5EF4-FFF2-40B4-BE49-F238E27FC236}">
                      <a16:creationId xmlns:a16="http://schemas.microsoft.com/office/drawing/2014/main" id="{E50C59F1-A953-416B-8345-6F2FF96FB7F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284926" y="1173948"/>
                  <a:ext cx="607562" cy="50405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25" name="Text Placeholder 1">
                  <a:extLst>
                    <a:ext uri="{FF2B5EF4-FFF2-40B4-BE49-F238E27FC236}">
                      <a16:creationId xmlns:a16="http://schemas.microsoft.com/office/drawing/2014/main" id="{E50C59F1-A953-416B-8345-6F2FF96FB7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4926" y="1173948"/>
                  <a:ext cx="607562" cy="504056"/>
                </a:xfrm>
                <a:prstGeom prst="rect">
                  <a:avLst/>
                </a:prstGeom>
                <a:blipFill>
                  <a:blip r:embed="rId6"/>
                  <a:stretch>
                    <a:fillRect r="-505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1E4FC83-5B8E-4AB1-B669-E860708C82AD}"/>
              </a:ext>
            </a:extLst>
          </p:cNvPr>
          <p:cNvGrpSpPr/>
          <p:nvPr/>
        </p:nvGrpSpPr>
        <p:grpSpPr>
          <a:xfrm>
            <a:off x="5355619" y="1484783"/>
            <a:ext cx="2716312" cy="1728193"/>
            <a:chOff x="559544" y="1052736"/>
            <a:chExt cx="2716312" cy="1728193"/>
          </a:xfrm>
        </p:grpSpPr>
        <p:sp>
          <p:nvSpPr>
            <p:cNvPr id="27" name="Right Triangle 26">
              <a:extLst>
                <a:ext uri="{FF2B5EF4-FFF2-40B4-BE49-F238E27FC236}">
                  <a16:creationId xmlns:a16="http://schemas.microsoft.com/office/drawing/2014/main" id="{C5ADC2B9-E9E5-43BB-A6A2-359089B7AEB5}"/>
                </a:ext>
              </a:extLst>
            </p:cNvPr>
            <p:cNvSpPr/>
            <p:nvPr/>
          </p:nvSpPr>
          <p:spPr>
            <a:xfrm>
              <a:off x="1475656" y="1052736"/>
              <a:ext cx="1800200" cy="1224136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ndara" panose="020E0502030303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Placeholder 1">
                  <a:extLst>
                    <a:ext uri="{FF2B5EF4-FFF2-40B4-BE49-F238E27FC236}">
                      <a16:creationId xmlns:a16="http://schemas.microsoft.com/office/drawing/2014/main" id="{A7EDE9EA-D145-4685-81D4-F87041FDE65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718737" y="2276873"/>
                  <a:ext cx="1111618" cy="50405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Text Placeholder 1">
                  <a:extLst>
                    <a:ext uri="{FF2B5EF4-FFF2-40B4-BE49-F238E27FC236}">
                      <a16:creationId xmlns:a16="http://schemas.microsoft.com/office/drawing/2014/main" id="{A7EDE9EA-D145-4685-81D4-F87041FDE6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8737" y="2276873"/>
                  <a:ext cx="1111618" cy="50405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0AD2D95-3814-4647-8E03-B786B02ADE4E}"/>
                </a:ext>
              </a:extLst>
            </p:cNvPr>
            <p:cNvSpPr/>
            <p:nvPr/>
          </p:nvSpPr>
          <p:spPr>
            <a:xfrm>
              <a:off x="1475656" y="2060848"/>
              <a:ext cx="243081" cy="2160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andara" panose="020E0502030303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 Placeholder 1">
                  <a:extLst>
                    <a:ext uri="{FF2B5EF4-FFF2-40B4-BE49-F238E27FC236}">
                      <a16:creationId xmlns:a16="http://schemas.microsoft.com/office/drawing/2014/main" id="{ABA5FFA6-3956-43A9-A583-FD4216B3B69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59544" y="1412776"/>
                  <a:ext cx="923241" cy="50405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30" name="Text Placeholder 1">
                  <a:extLst>
                    <a:ext uri="{FF2B5EF4-FFF2-40B4-BE49-F238E27FC236}">
                      <a16:creationId xmlns:a16="http://schemas.microsoft.com/office/drawing/2014/main" id="{ABA5FFA6-3956-43A9-A583-FD4216B3B69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9544" y="1412776"/>
                  <a:ext cx="923241" cy="50405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 Placeholder 1">
                  <a:extLst>
                    <a:ext uri="{FF2B5EF4-FFF2-40B4-BE49-F238E27FC236}">
                      <a16:creationId xmlns:a16="http://schemas.microsoft.com/office/drawing/2014/main" id="{4D17DF9E-C663-4391-852E-FD0F462117B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274546" y="1196753"/>
                  <a:ext cx="607562" cy="50405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oMath>
                    </m:oMathPara>
                  </a14:m>
                  <a:endParaRPr lang="en-US" dirty="0"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31" name="Text Placeholder 1">
                  <a:extLst>
                    <a:ext uri="{FF2B5EF4-FFF2-40B4-BE49-F238E27FC236}">
                      <a16:creationId xmlns:a16="http://schemas.microsoft.com/office/drawing/2014/main" id="{4D17DF9E-C663-4391-852E-FD0F462117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74546" y="1196753"/>
                  <a:ext cx="607562" cy="50405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571999" y="3212976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3212976"/>
                <a:ext cx="4572001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6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Two numbers have a difference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and a product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88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. Find the two numbers.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Two numbers have a difference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and a product of</a:t>
                </a:r>
                <a:r>
                  <a:rPr lang="en-US" sz="2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. Find the two numbers.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2000" t="-866" r="-3333" b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Two numbers have a difference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and a product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. Find the two numbers.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33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77876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77876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84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5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−8=0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5100"/>
              </a:xfrm>
              <a:prstGeom prst="rect">
                <a:avLst/>
              </a:prstGeom>
              <a:blipFill>
                <a:blip r:embed="rId2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3733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3733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53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7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74535"/>
              </a:xfrm>
              <a:prstGeom prst="rect">
                <a:avLst/>
              </a:prstGeom>
              <a:blipFill>
                <a:blip r:embed="rId2"/>
                <a:stretch>
                  <a:fillRect l="-2000" t="-5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7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74535"/>
              </a:xfrm>
              <a:prstGeom prst="rect">
                <a:avLst/>
              </a:prstGeom>
              <a:blipFill>
                <a:blip r:embed="rId3"/>
                <a:stretch>
                  <a:fillRect l="-2000" t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373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only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373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79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8373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8373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53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−1=17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45+2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+49=7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7926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=±3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7926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71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=48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046988"/>
              </a:xfrm>
              <a:prstGeom prst="rect">
                <a:avLst/>
              </a:prstGeom>
              <a:blipFill>
                <a:blip r:embed="rId3"/>
                <a:stretch>
                  <a:fillRect l="-2000" t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7926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=±4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7926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1998" y="345132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=±2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8" y="3451324"/>
                <a:ext cx="4572001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639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60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6012"/>
              </a:xfrm>
              <a:prstGeom prst="rect">
                <a:avLst/>
              </a:prstGeom>
              <a:blipFill>
                <a:blip r:embed="rId2"/>
                <a:stretch>
                  <a:fillRect l="-2000" t="-13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0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121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0639"/>
              </a:xfrm>
              <a:prstGeom prst="rect">
                <a:avLst/>
              </a:prstGeom>
              <a:blipFill>
                <a:blip r:embed="rId3"/>
                <a:stretch>
                  <a:fillRect l="-2000" t="-4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78761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=±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78761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874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1CDA6-4668-42B7-A687-D269D936E77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16094</TotalTime>
  <Words>2302</Words>
  <Application>Microsoft Office PowerPoint</Application>
  <PresentationFormat>On-screen Show (4:3)</PresentationFormat>
  <Paragraphs>582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Cambria Math</vt:lpstr>
      <vt:lpstr>Candara</vt:lpstr>
      <vt:lpstr>Office Theme</vt:lpstr>
      <vt:lpstr>2.1) Solving quadratic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574</cp:revision>
  <dcterms:created xsi:type="dcterms:W3CDTF">2020-05-18T02:11:06Z</dcterms:created>
  <dcterms:modified xsi:type="dcterms:W3CDTF">2021-09-02T15:07:33Z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