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10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pt-BR" dirty="0"/>
              <a:t>2.1) Work done</a:t>
            </a:r>
          </a:p>
        </p:txBody>
      </p:sp>
    </p:spTree>
    <p:extLst>
      <p:ext uri="{BB962C8B-B14F-4D97-AF65-F5344CB8AC3E}">
        <p14:creationId xmlns:p14="http://schemas.microsoft.com/office/powerpoint/2010/main" val="161238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horizontal force of 16 N moves a box 2.5 m across a horizontal floor. Calculate the work done by the force.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horizontal force of 8 N moves a box 5 m across a horizontal floor. Calculate the work done by the force.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389734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34"/>
                <a:ext cx="4572000" cy="375552"/>
              </a:xfrm>
              <a:prstGeom prst="rect">
                <a:avLst/>
              </a:prstGeom>
              <a:blipFill>
                <a:blip r:embed="rId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3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is pulled across a horizontal floor by a horizontal rope. The object moves at a constant speed and there is a constant resistance to motion. When the case has moved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work done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Calculate the magnitude of the resistance.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is pulled across a horizontal floor by a horizontal rope. The object moves at a constant speed and there is a constant resistance to motion. When the case has moved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work done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Calculate the magnitude of the resistance.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88799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89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raised vertically at a constant speed by means of a vertical cable. Calculate the work done when the object is raised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r="-800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raised vertically at a constant speed by means of a vertical cable. Calculate the work done when the object is raised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r="-667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666733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6733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5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package of mass 4 kg is pulled at a constant speed up a rough plane which is inclined at 60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package and the surface is 0.7. The package is pulled 24 m up a line of greatest slope of the plane. Calculate: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work done against gravity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work done against friction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total work done by the pulling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package of mass 2 kg is pulled at a constant speed up a rough plane which is inclined at 30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package and the surface is 0.35. The package is pulled 12 m up a line of greatest slope of the plane. Calculate: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work done against gravity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work done against friction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total work done by the pulling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blipFill>
                <a:blip r:embed="rId3"/>
                <a:stretch>
                  <a:fillRect l="-1200" t="-1179" r="-1867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05344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71.3 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53448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6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is pulled 30 m across a smooth horizontal plane by a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force is inclined at 50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modelling the object as a particle calculate the work done by the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18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is pulled 15 m across a smooth horizontal plane by a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force is inclined at 25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modelling the object as a particle calculate the work done by the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7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12123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2123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7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13837</TotalTime>
  <Words>530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2.1) Work done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2021-08-30T10:27:07Z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