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14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2.1) The modulus function</a:t>
            </a:r>
          </a:p>
        </p:txBody>
      </p:sp>
    </p:spTree>
    <p:extLst>
      <p:ext uri="{BB962C8B-B14F-4D97-AF65-F5344CB8AC3E}">
        <p14:creationId xmlns:p14="http://schemas.microsoft.com/office/powerpoint/2010/main" val="1860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GB" sz="2800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2800" t="-1247" b="-3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endParaRPr lang="en-GB" sz="2800" dirty="0">
                  <a:latin typeface="Candara" panose="020E0502030303020204" pitchFamily="34" charset="0"/>
                </a:endParaRPr>
              </a:p>
              <a:p>
                <a:pPr marL="257175" indent="-257175">
                  <a:buAutoNum type="alphaLcParenR"/>
                </a:pPr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sz="28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2800" t="-1247" b="-3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45243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1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=|3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=|2−3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 b="-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=|2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−3|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D286729-F238-44CB-8BDC-557AD3D1F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496" y="1354952"/>
            <a:ext cx="3762386" cy="381717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6893AA-8353-4D8C-9371-98BE8309BD6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0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/>
              <p:nvPr/>
            </p:nvSpPr>
            <p:spPr>
              <a:xfrm>
                <a:off x="4577019" y="118826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8826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59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blipFill>
                <a:blip r:embed="rId2"/>
                <a:stretch>
                  <a:fillRect l="-1333" t="-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blipFill>
                <a:blip r:embed="rId3"/>
                <a:stretch>
                  <a:fillRect l="-14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/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24FAF96-C39F-4C76-A797-0CB0D6F7F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910" y="2249388"/>
            <a:ext cx="4192112" cy="415141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D064EF0-B453-4801-9ABB-A4C7219FD1A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10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blipFill>
                <a:blip r:embed="rId2"/>
                <a:stretch>
                  <a:fillRect l="-1333" t="-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blipFill>
                <a:blip r:embed="rId3"/>
                <a:stretch>
                  <a:fillRect l="-14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/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24FAF96-C39F-4C76-A797-0CB0D6F7F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910" y="2249388"/>
            <a:ext cx="4192112" cy="415141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E0F4B1E-A02D-4301-981B-F6F92BB787F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3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708964"/>
              </a:xfrm>
              <a:prstGeom prst="rect">
                <a:avLst/>
              </a:prstGeom>
              <a:blipFill>
                <a:blip r:embed="rId2"/>
                <a:stretch>
                  <a:fillRect l="-1333" t="-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76293"/>
              </a:xfrm>
              <a:prstGeom prst="rect">
                <a:avLst/>
              </a:prstGeom>
              <a:blipFill>
                <a:blip r:embed="rId3"/>
                <a:stretch>
                  <a:fillRect l="-14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/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34464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24FAF96-C39F-4C76-A797-0CB0D6F7F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910" y="2249388"/>
            <a:ext cx="4192112" cy="415141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056799C-5BFC-4D46-954A-1695B1280E6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5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/>
              <p:nvPr/>
            </p:nvSpPr>
            <p:spPr>
              <a:xfrm>
                <a:off x="4577019" y="143446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18AB83-CD52-4D08-8DF2-45CF220E57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3446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A489114-D4BA-4E55-8AC6-03C222E0433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985440-659C-4033-97F9-8CBD493EE0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6917" y="2292260"/>
            <a:ext cx="3993481" cy="400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7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20788</TotalTime>
  <Words>434</Words>
  <Application>Microsoft Office PowerPoint</Application>
  <PresentationFormat>On-screen Show (4:3)</PresentationFormat>
  <Paragraphs>132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2.1) The modulus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2021-09-05T09:38:45Z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