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96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1.5) Algebraic division</a:t>
            </a:r>
          </a:p>
        </p:txBody>
      </p:sp>
    </p:spTree>
    <p:extLst>
      <p:ext uri="{BB962C8B-B14F-4D97-AF65-F5344CB8AC3E}">
        <p14:creationId xmlns:p14="http://schemas.microsoft.com/office/powerpoint/2010/main" val="1825253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blipFill>
                <a:blip r:embed="rId2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blipFill>
                <a:blip r:embed="rId3"/>
                <a:stretch>
                  <a:fillRect l="-800" t="-2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53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blipFill>
                <a:blip r:embed="rId2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blipFill>
                <a:blip r:embed="rId3"/>
                <a:stretch>
                  <a:fillRect l="-800" t="-2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38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5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714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7140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616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10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7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9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80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7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82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=−9,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=−160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2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=−8,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90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5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−81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5742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84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20790</TotalTime>
  <Words>1389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1.5) Algebraic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2021-09-05T09:37:16Z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