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96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png"/><Relationship Id="rId2" Type="http://schemas.openxmlformats.org/officeDocument/2006/relationships/image" Target="../media/image1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png"/><Relationship Id="rId2" Type="http://schemas.openxmlformats.org/officeDocument/2006/relationships/image" Target="../media/image12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png"/><Relationship Id="rId2" Type="http://schemas.openxmlformats.org/officeDocument/2006/relationships/image" Target="../media/image12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9.png"/><Relationship Id="rId2" Type="http://schemas.openxmlformats.org/officeDocument/2006/relationships/image" Target="../media/image12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png"/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png"/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png"/><Relationship Id="rId2" Type="http://schemas.openxmlformats.org/officeDocument/2006/relationships/image" Target="../media/image1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1.5) Algebraic division</a:t>
            </a:r>
          </a:p>
        </p:txBody>
      </p:sp>
    </p:spTree>
    <p:extLst>
      <p:ext uri="{BB962C8B-B14F-4D97-AF65-F5344CB8AC3E}">
        <p14:creationId xmlns:p14="http://schemas.microsoft.com/office/powerpoint/2010/main" val="1825253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8674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Split into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867482"/>
              </a:xfrm>
              <a:prstGeom prst="rect">
                <a:avLst/>
              </a:prstGeom>
              <a:blipFill>
                <a:blip r:embed="rId2"/>
                <a:stretch>
                  <a:fillRect l="-667" t="-21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8674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Split into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</m:num>
                        <m:den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867482"/>
              </a:xfrm>
              <a:prstGeom prst="rect">
                <a:avLst/>
              </a:prstGeom>
              <a:blipFill>
                <a:blip r:embed="rId3"/>
                <a:stretch>
                  <a:fillRect l="-800" t="-20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448571"/>
                <a:ext cx="4572001" cy="6705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48571"/>
                <a:ext cx="4572001" cy="6705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453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8674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Split into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+20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−10</m:t>
                          </m:r>
                        </m:num>
                        <m:den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867482"/>
              </a:xfrm>
              <a:prstGeom prst="rect">
                <a:avLst/>
              </a:prstGeom>
              <a:blipFill>
                <a:blip r:embed="rId2"/>
                <a:stretch>
                  <a:fillRect l="-667" t="-21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8674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Split into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+20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−10</m:t>
                          </m:r>
                        </m:num>
                        <m:den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867482"/>
              </a:xfrm>
              <a:prstGeom prst="rect">
                <a:avLst/>
              </a:prstGeom>
              <a:blipFill>
                <a:blip r:embed="rId3"/>
                <a:stretch>
                  <a:fillRect l="-800" t="-20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448571"/>
                <a:ext cx="4572001" cy="6756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48571"/>
                <a:ext cx="4572001" cy="6756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238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Split into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+16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−16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t="-2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Split into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832664"/>
              </a:xfrm>
              <a:prstGeom prst="rect">
                <a:avLst/>
              </a:prstGeom>
              <a:blipFill>
                <a:blip r:embed="rId3"/>
                <a:stretch>
                  <a:fillRect l="-800" t="-2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448571"/>
                <a:ext cx="4572001" cy="6756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48571"/>
                <a:ext cx="4572001" cy="6756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357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836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Split into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−36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+22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−12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836768"/>
              </a:xfrm>
              <a:prstGeom prst="rect">
                <a:avLst/>
              </a:prstGeom>
              <a:blipFill>
                <a:blip r:embed="rId2"/>
                <a:stretch>
                  <a:fillRect l="-667" t="-2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Split into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−15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−12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832664"/>
              </a:xfrm>
              <a:prstGeom prst="rect">
                <a:avLst/>
              </a:prstGeom>
              <a:blipFill>
                <a:blip r:embed="rId3"/>
                <a:stretch>
                  <a:fillRect l="-800" t="-2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448571"/>
                <a:ext cx="4572001" cy="7140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48571"/>
                <a:ext cx="4572001" cy="7140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616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Split into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−9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t="-2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Split into partial fractions: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832664"/>
              </a:xfrm>
              <a:prstGeom prst="rect">
                <a:avLst/>
              </a:prstGeom>
              <a:blipFill>
                <a:blip r:embed="rId3"/>
                <a:stretch>
                  <a:fillRect l="-800" t="-2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448571"/>
                <a:ext cx="4572001" cy="6756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48571"/>
                <a:ext cx="4572001" cy="6756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710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1022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𝐴𝑥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1022844"/>
              </a:xfrm>
              <a:prstGeom prst="rect">
                <a:avLst/>
              </a:prstGeom>
              <a:blipFill>
                <a:blip r:embed="rId2"/>
                <a:stretch>
                  <a:fillRect l="-1333" t="-29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1022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−9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𝐴𝑥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1022844"/>
              </a:xfrm>
              <a:prstGeom prst="rect">
                <a:avLst/>
              </a:prstGeom>
              <a:blipFill>
                <a:blip r:embed="rId3"/>
                <a:stretch>
                  <a:fillRect l="-1467" t="-29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=−15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47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1017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m:rPr>
                        <m:nor/>
                      </m:rPr>
                      <a:rPr lang="en-GB" sz="2000" dirty="0">
                        <a:latin typeface="Candara" panose="020E0502030303020204" pitchFamily="34" charset="0"/>
                      </a:rPr>
                      <m:t>: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𝐴𝑥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1017715"/>
              </a:xfrm>
              <a:prstGeom prst="rect">
                <a:avLst/>
              </a:prstGeom>
              <a:blipFill>
                <a:blip r:embed="rId2"/>
                <a:stretch>
                  <a:fillRect l="-1333" t="-29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1022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𝐶</m:t>
                    </m:r>
                    <m:r>
                      <m:rPr>
                        <m:nor/>
                      </m:rPr>
                      <a:rPr lang="en-GB" sz="2000" dirty="0">
                        <a:latin typeface="Candara" panose="020E0502030303020204" pitchFamily="34" charset="0"/>
                      </a:rPr>
                      <m:t>: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−9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𝐴𝑥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1022844"/>
              </a:xfrm>
              <a:prstGeom prst="rect">
                <a:avLst/>
              </a:prstGeom>
              <a:blipFill>
                <a:blip r:embed="rId3"/>
                <a:stretch>
                  <a:fillRect l="-1467" t="-29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=15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397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1022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m:rPr>
                        <m:nor/>
                      </m:rPr>
                      <a:rPr lang="en-GB" sz="2000" dirty="0">
                        <a:latin typeface="Candara" panose="020E0502030303020204" pitchFamily="34" charset="0"/>
                      </a:rPr>
                      <m:t>: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+7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1022844"/>
              </a:xfrm>
              <a:prstGeom prst="rect">
                <a:avLst/>
              </a:prstGeom>
              <a:blipFill>
                <a:blip r:embed="rId2"/>
                <a:stretch>
                  <a:fillRect l="-1333" t="-29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1017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𝐷</m:t>
                    </m:r>
                    <m:r>
                      <m:rPr>
                        <m:nor/>
                      </m:rPr>
                      <a:rPr lang="en-GB" sz="2000" dirty="0">
                        <a:latin typeface="Candara" panose="020E0502030303020204" pitchFamily="34" charset="0"/>
                      </a:rPr>
                      <m:t>: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−7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1017715"/>
              </a:xfrm>
              <a:prstGeom prst="rect">
                <a:avLst/>
              </a:prstGeom>
              <a:blipFill>
                <a:blip r:embed="rId3"/>
                <a:stretch>
                  <a:fillRect l="-1467" t="-29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=−11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380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1017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m:rPr>
                        <m:nor/>
                      </m:rPr>
                      <a:rPr lang="en-GB" sz="2000" dirty="0">
                        <a:latin typeface="Candara" panose="020E0502030303020204" pitchFamily="34" charset="0"/>
                      </a:rPr>
                      <m:t>: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+7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1017715"/>
              </a:xfrm>
              <a:prstGeom prst="rect">
                <a:avLst/>
              </a:prstGeom>
              <a:blipFill>
                <a:blip r:embed="rId2"/>
                <a:stretch>
                  <a:fillRect l="-1333" t="-29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1017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𝐷</m:t>
                    </m:r>
                    <m:r>
                      <m:rPr>
                        <m:nor/>
                      </m:rPr>
                      <a:rPr lang="en-GB" sz="2000" dirty="0">
                        <a:latin typeface="Candara" panose="020E0502030303020204" pitchFamily="34" charset="0"/>
                      </a:rPr>
                      <m:t>: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−7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1017715"/>
              </a:xfrm>
              <a:prstGeom prst="rect">
                <a:avLst/>
              </a:prstGeom>
              <a:blipFill>
                <a:blip r:embed="rId3"/>
                <a:stretch>
                  <a:fillRect l="-1467" t="-29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=12,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=29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37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836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en-GB" sz="1600" dirty="0">
                        <a:latin typeface="Candara" panose="020E0502030303020204" pitchFamily="34" charset="0"/>
                      </a:rPr>
                      <m:t>: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+10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𝐷𝑥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836768"/>
              </a:xfrm>
              <a:prstGeom prst="rect">
                <a:avLst/>
              </a:prstGeom>
              <a:blipFill>
                <a:blip r:embed="rId2"/>
                <a:stretch>
                  <a:fillRect l="-667" t="-2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836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160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en-GB" sz="1600" dirty="0">
                        <a:latin typeface="Candara" panose="020E0502030303020204" pitchFamily="34" charset="0"/>
                      </a:rPr>
                      <m:t>: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−10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𝐷𝑥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836768"/>
              </a:xfrm>
              <a:prstGeom prst="rect">
                <a:avLst/>
              </a:prstGeom>
              <a:blipFill>
                <a:blip r:embed="rId3"/>
                <a:stretch>
                  <a:fillRect l="-800" t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=−12,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582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t="-2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836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836768"/>
              </a:xfrm>
              <a:prstGeom prst="rect">
                <a:avLst/>
              </a:prstGeom>
              <a:blipFill>
                <a:blip r:embed="rId3"/>
                <a:stretch>
                  <a:fillRect l="-800" t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=−9,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=31,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=−160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722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832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en-GB" sz="1600" dirty="0">
                        <a:latin typeface="Candara" panose="020E0502030303020204" pitchFamily="34" charset="0"/>
                      </a:rPr>
                      <m:t>: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−16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𝐷𝑥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−16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832664"/>
              </a:xfrm>
              <a:prstGeom prst="rect">
                <a:avLst/>
              </a:prstGeom>
              <a:blipFill>
                <a:blip r:embed="rId2"/>
                <a:stretch>
                  <a:fillRect l="-667" t="-2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836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sz="160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𝐸</m:t>
                    </m:r>
                    <m:r>
                      <m:rPr>
                        <m:nor/>
                      </m:rPr>
                      <a:rPr lang="en-GB" sz="1600" dirty="0">
                        <a:latin typeface="Candara" panose="020E0502030303020204" pitchFamily="34" charset="0"/>
                      </a:rPr>
                      <m:t>: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−2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−5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−4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𝐷𝑥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836768"/>
              </a:xfrm>
              <a:prstGeom prst="rect">
                <a:avLst/>
              </a:prstGeom>
              <a:blipFill>
                <a:blip r:embed="rId3"/>
                <a:stretch>
                  <a:fillRect l="-800" t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=−2,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=−8,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=24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190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58171"/>
                <a:ext cx="4572000" cy="835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−81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58171"/>
                <a:ext cx="4572000" cy="835742"/>
              </a:xfrm>
              <a:prstGeom prst="rect">
                <a:avLst/>
              </a:prstGeom>
              <a:blipFill>
                <a:blip r:embed="rId2"/>
                <a:stretch>
                  <a:fillRect l="-667" t="-2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1024"/>
                <a:ext cx="4572000" cy="836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Simplify: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−16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1024"/>
                <a:ext cx="4572000" cy="836768"/>
              </a:xfrm>
              <a:prstGeom prst="rect">
                <a:avLst/>
              </a:prstGeom>
              <a:blipFill>
                <a:blip r:embed="rId3"/>
                <a:stretch>
                  <a:fillRect l="-800" t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55802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5802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684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12DC12-70BF-436B-87F3-BA7645D9B4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4130DD-E590-4106-BBD0-4F3FC1D117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6EB8B1-5EA1-4CBF-BC66-F72910E4B49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20790</TotalTime>
  <Words>1389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Cambria Math</vt:lpstr>
      <vt:lpstr>Candara</vt:lpstr>
      <vt:lpstr>Office Theme</vt:lpstr>
      <vt:lpstr>1.5) Algebraic division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530</cp:revision>
  <dcterms:created xsi:type="dcterms:W3CDTF">2020-05-18T02:11:06Z</dcterms:created>
  <dcterms:modified xsi:type="dcterms:W3CDTF">2021-09-05T09:37:16Z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