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5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51.png"/><Relationship Id="rId2" Type="http://schemas.openxmlformats.org/officeDocument/2006/relationships/image" Target="../media/image64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6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800.png"/><Relationship Id="rId2" Type="http://schemas.openxmlformats.org/officeDocument/2006/relationships/image" Target="../media/image64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90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32.png"/><Relationship Id="rId2" Type="http://schemas.openxmlformats.org/officeDocument/2006/relationships/image" Target="../media/image65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00.png"/><Relationship Id="rId2" Type="http://schemas.openxmlformats.org/officeDocument/2006/relationships/image" Target="../media/image290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10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901.png"/><Relationship Id="rId2" Type="http://schemas.openxmlformats.org/officeDocument/2006/relationships/image" Target="../media/image218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00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00.png"/><Relationship Id="rId2" Type="http://schemas.openxmlformats.org/officeDocument/2006/relationships/image" Target="../media/image390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50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32.png"/><Relationship Id="rId2" Type="http://schemas.openxmlformats.org/officeDocument/2006/relationships/image" Target="../media/image61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3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82.png"/><Relationship Id="rId2" Type="http://schemas.openxmlformats.org/officeDocument/2006/relationships/image" Target="../media/image61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9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22.png"/><Relationship Id="rId2" Type="http://schemas.openxmlformats.org/officeDocument/2006/relationships/image" Target="../media/image62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82.png"/><Relationship Id="rId2" Type="http://schemas.openxmlformats.org/officeDocument/2006/relationships/image" Target="../media/image62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9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22.png"/><Relationship Id="rId2" Type="http://schemas.openxmlformats.org/officeDocument/2006/relationships/image" Target="../media/image63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52.png"/><Relationship Id="rId2" Type="http://schemas.openxmlformats.org/officeDocument/2006/relationships/image" Target="../media/image63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6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81.png"/><Relationship Id="rId2" Type="http://schemas.openxmlformats.org/officeDocument/2006/relationships/image" Target="../media/image63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9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22.png"/><Relationship Id="rId2" Type="http://schemas.openxmlformats.org/officeDocument/2006/relationships/image" Target="../media/image64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1.6) Rationalising denominators</a:t>
            </a:r>
          </a:p>
        </p:txBody>
      </p:sp>
    </p:spTree>
    <p:extLst>
      <p:ext uri="{BB962C8B-B14F-4D97-AF65-F5344CB8AC3E}">
        <p14:creationId xmlns:p14="http://schemas.microsoft.com/office/powerpoint/2010/main" val="587038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77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77126"/>
              </a:xfrm>
              <a:prstGeom prst="rect">
                <a:avLst/>
              </a:prstGeom>
              <a:blipFill>
                <a:blip r:embed="rId2"/>
                <a:stretch>
                  <a:fillRect l="-2000" t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694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694246"/>
              </a:xfrm>
              <a:prstGeom prst="rect">
                <a:avLst/>
              </a:prstGeom>
              <a:blipFill>
                <a:blip r:embed="rId3"/>
                <a:stretch>
                  <a:fillRect l="-2000" t="-2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174265"/>
                <a:ext cx="4572001" cy="512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4+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174265"/>
                <a:ext cx="4572001" cy="512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9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78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11+3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78280"/>
              </a:xfrm>
              <a:prstGeom prst="rect">
                <a:avLst/>
              </a:prstGeom>
              <a:blipFill>
                <a:blip r:embed="rId2"/>
                <a:stretch>
                  <a:fillRect l="-2000" t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07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07794"/>
              </a:xfrm>
              <a:prstGeom prst="rect">
                <a:avLst/>
              </a:prstGeom>
              <a:blipFill>
                <a:blip r:embed="rId3"/>
                <a:stretch>
                  <a:fillRect l="-2000" t="-3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700305"/>
                <a:ext cx="4572001" cy="882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77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601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700305"/>
                <a:ext cx="4572001" cy="8820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62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376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latin typeface="Candara"/>
                  <a:ea typeface="Cambria Math" panose="02040503050406030204" pitchFamily="18" charset="0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376198"/>
              </a:xfrm>
              <a:prstGeom prst="rect">
                <a:avLst/>
              </a:prstGeom>
              <a:blipFill>
                <a:blip r:embed="rId2"/>
                <a:stretch>
                  <a:fillRect l="-2000" t="-1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680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680268"/>
              </a:xfrm>
              <a:prstGeom prst="rect">
                <a:avLst/>
              </a:prstGeom>
              <a:blipFill>
                <a:blip r:embed="rId3"/>
                <a:stretch>
                  <a:fillRect l="-2000" t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273271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273271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9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32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Simplify, giving your answer in the form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 </a:t>
                </a:r>
                <a:endParaRPr lang="en-US" sz="24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54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32782"/>
              </a:xfrm>
              <a:prstGeom prst="rect">
                <a:avLst/>
              </a:prstGeom>
              <a:blipFill>
                <a:blip r:embed="rId2"/>
                <a:stretch>
                  <a:fillRect l="-2000" t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719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Simplify, giving your answer in the 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 </a:t>
                </a:r>
                <a:endParaRPr lang="en-US" sz="24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63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719317"/>
              </a:xfrm>
              <a:prstGeom prst="rect">
                <a:avLst/>
              </a:prstGeom>
              <a:blipFill>
                <a:blip r:embed="rId3"/>
                <a:stretch>
                  <a:fillRect l="-2000" t="-2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172053"/>
                <a:ext cx="4572001" cy="502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72053"/>
                <a:ext cx="4572001" cy="502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82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91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91755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9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=2−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90986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53420"/>
                <a:ext cx="4572001" cy="5300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53420"/>
                <a:ext cx="4572001" cy="53001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0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085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A rectangle has an area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15−6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and a width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. Find the length of the rectangle in the form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085764"/>
              </a:xfrm>
              <a:prstGeom prst="rect">
                <a:avLst/>
              </a:prstGeom>
              <a:blipFill>
                <a:blip r:embed="rId2"/>
                <a:stretch>
                  <a:fillRect l="-2000" t="-2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718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A rectangle has </a:t>
                </a:r>
                <a:r>
                  <a:rPr lang="en-US" sz="2400">
                    <a:latin typeface="Candara" panose="020E0502030303020204" pitchFamily="34" charset="0"/>
                  </a:rPr>
                  <a:t>an area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and a width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(3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. Find the length of the rectangle in the form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718740"/>
              </a:xfrm>
              <a:prstGeom prst="rect">
                <a:avLst/>
              </a:prstGeom>
              <a:blipFill>
                <a:blip r:embed="rId3"/>
                <a:stretch>
                  <a:fillRect l="-2000" t="-2837" b="-6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198759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7+5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198759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86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43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43226"/>
              </a:xfrm>
              <a:prstGeom prst="rect">
                <a:avLst/>
              </a:prstGeom>
              <a:blipFill>
                <a:blip r:embed="rId2"/>
                <a:stretch>
                  <a:fillRect l="-2000" b="-19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27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27260"/>
              </a:xfrm>
              <a:prstGeom prst="rect">
                <a:avLst/>
              </a:prstGeom>
              <a:blipFill>
                <a:blip r:embed="rId3"/>
                <a:stretch>
                  <a:fillRect l="-2000" b="-21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988792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88792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31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32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32224"/>
              </a:xfrm>
              <a:prstGeom prst="rect">
                <a:avLst/>
              </a:prstGeom>
              <a:blipFill>
                <a:blip r:embed="rId2"/>
                <a:stretch>
                  <a:fillRect l="-2000" t="-3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32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32224"/>
              </a:xfrm>
              <a:prstGeom prst="rect">
                <a:avLst/>
              </a:prstGeom>
              <a:blipFill>
                <a:blip r:embed="rId3"/>
                <a:stretch>
                  <a:fillRect l="-2000" t="-3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84960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+1−2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84960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37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32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e>
                          </m:rad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32224"/>
              </a:xfrm>
              <a:prstGeom prst="rect">
                <a:avLst/>
              </a:prstGeom>
              <a:blipFill>
                <a:blip r:embed="rId2"/>
                <a:stretch>
                  <a:fillRect l="-2000" t="-3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07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GB" sz="240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GB" sz="240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e>
                          </m:rad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g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07794"/>
              </a:xfrm>
              <a:prstGeom prst="rect">
                <a:avLst/>
              </a:prstGeom>
              <a:blipFill>
                <a:blip r:embed="rId3"/>
                <a:stretch>
                  <a:fillRect l="-2000" t="-3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8496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8496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31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182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Rationalise the denominator: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182544"/>
              </a:xfrm>
              <a:prstGeom prst="rect">
                <a:avLst/>
              </a:prstGeom>
              <a:blipFill>
                <a:blip r:embed="rId2"/>
                <a:stretch>
                  <a:fillRect l="-2000" t="-6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56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Rationalise the denominator: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56498"/>
              </a:xfrm>
              <a:prstGeom prst="rect">
                <a:avLst/>
              </a:prstGeom>
              <a:blipFill>
                <a:blip r:embed="rId3"/>
                <a:stretch>
                  <a:fillRect l="-2000" t="-3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709234"/>
                <a:ext cx="4572001" cy="8674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709234"/>
                <a:ext cx="4572001" cy="8674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36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28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28374"/>
              </a:xfrm>
              <a:prstGeom prst="rect">
                <a:avLst/>
              </a:prstGeom>
              <a:blipFill>
                <a:blip r:embed="rId2"/>
                <a:stretch>
                  <a:fillRect l="-2000" t="-1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9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93962"/>
              </a:xfrm>
              <a:prstGeom prst="rect">
                <a:avLst/>
              </a:prstGeom>
              <a:blipFill>
                <a:blip r:embed="rId3"/>
                <a:stretch>
                  <a:fillRect l="-2000" t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087646"/>
                <a:ext cx="4572001" cy="8674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87646"/>
                <a:ext cx="4572001" cy="8674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486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297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2−7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3−5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297202"/>
              </a:xfrm>
              <a:prstGeom prst="rect">
                <a:avLst/>
              </a:prstGeom>
              <a:blipFill>
                <a:blip r:embed="rId2"/>
                <a:stretch>
                  <a:fillRect l="-2000" t="-1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680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680845"/>
              </a:xfrm>
              <a:prstGeom prst="rect">
                <a:avLst/>
              </a:prstGeom>
              <a:blipFill>
                <a:blip r:embed="rId3"/>
                <a:stretch>
                  <a:fillRect l="-2000" t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312320"/>
                <a:ext cx="4572001" cy="873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312320"/>
                <a:ext cx="4572001" cy="873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71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202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202241"/>
              </a:xfrm>
              <a:prstGeom prst="rect">
                <a:avLst/>
              </a:prstGeom>
              <a:blipFill>
                <a:blip r:embed="rId2"/>
                <a:stretch>
                  <a:fillRect l="-2000"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9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93962"/>
              </a:xfrm>
              <a:prstGeom prst="rect">
                <a:avLst/>
              </a:prstGeom>
              <a:blipFill>
                <a:blip r:embed="rId3"/>
                <a:stretch>
                  <a:fillRect l="-2000" t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108702"/>
                <a:ext cx="4572001" cy="502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−3+3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108702"/>
                <a:ext cx="4572001" cy="502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59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202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202241"/>
              </a:xfrm>
              <a:prstGeom prst="rect">
                <a:avLst/>
              </a:prstGeom>
              <a:blipFill>
                <a:blip r:embed="rId2"/>
                <a:stretch>
                  <a:fillRect l="-2000"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9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93962"/>
              </a:xfrm>
              <a:prstGeom prst="rect">
                <a:avLst/>
              </a:prstGeom>
              <a:blipFill>
                <a:blip r:embed="rId3"/>
                <a:stretch>
                  <a:fillRect l="-2000" t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248051"/>
                <a:ext cx="4572001" cy="502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−3−3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48051"/>
                <a:ext cx="4572001" cy="502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246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202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202241"/>
              </a:xfrm>
              <a:prstGeom prst="rect">
                <a:avLst/>
              </a:prstGeom>
              <a:blipFill>
                <a:blip r:embed="rId2"/>
                <a:stretch>
                  <a:fillRect l="-2000"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9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93962"/>
              </a:xfrm>
              <a:prstGeom prst="rect">
                <a:avLst/>
              </a:prstGeom>
              <a:blipFill>
                <a:blip r:embed="rId3"/>
                <a:stretch>
                  <a:fillRect l="-2000" t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248051"/>
                <a:ext cx="4572001" cy="502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3+3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48051"/>
                <a:ext cx="4572001" cy="502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42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371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371068"/>
              </a:xfrm>
              <a:prstGeom prst="rect">
                <a:avLst/>
              </a:prstGeom>
              <a:blipFill>
                <a:blip r:embed="rId2"/>
                <a:stretch>
                  <a:fillRect l="-2000" t="-1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676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2−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676549"/>
              </a:xfrm>
              <a:prstGeom prst="rect">
                <a:avLst/>
              </a:prstGeom>
              <a:blipFill>
                <a:blip r:embed="rId3"/>
                <a:stretch>
                  <a:fillRect l="-2000" t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275387"/>
                <a:ext cx="4572001" cy="868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−5+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75387"/>
                <a:ext cx="4572001" cy="8687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328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77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77126"/>
              </a:xfrm>
              <a:prstGeom prst="rect">
                <a:avLst/>
              </a:prstGeom>
              <a:blipFill>
                <a:blip r:embed="rId2"/>
                <a:stretch>
                  <a:fillRect l="-2000" t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694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Rationalise the denominator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694246"/>
              </a:xfrm>
              <a:prstGeom prst="rect">
                <a:avLst/>
              </a:prstGeom>
              <a:blipFill>
                <a:blip r:embed="rId3"/>
                <a:stretch>
                  <a:fillRect l="-2000" t="-2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174265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174265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4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F8C2D4-3F57-4D1A-9EE9-95D1F2026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586192-9F69-4095-927A-DFAA1A49CF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71D3F1-1FC4-4248-ACC8-BDFAAED8BB2E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16105</TotalTime>
  <Words>1236</Words>
  <Application>Microsoft Office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Candara</vt:lpstr>
      <vt:lpstr>Office Theme</vt:lpstr>
      <vt:lpstr>1.6) Rationalising denominators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2021-09-02T12:22:37Z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