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52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51.png"/><Relationship Id="rId2" Type="http://schemas.openxmlformats.org/officeDocument/2006/relationships/image" Target="../media/image64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46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800.png"/><Relationship Id="rId2" Type="http://schemas.openxmlformats.org/officeDocument/2006/relationships/image" Target="../media/image64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90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32.png"/><Relationship Id="rId2" Type="http://schemas.openxmlformats.org/officeDocument/2006/relationships/image" Target="../media/image65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54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000.png"/><Relationship Id="rId2" Type="http://schemas.openxmlformats.org/officeDocument/2006/relationships/image" Target="../media/image290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10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901.png"/><Relationship Id="rId2" Type="http://schemas.openxmlformats.org/officeDocument/2006/relationships/image" Target="../media/image218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00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000.png"/><Relationship Id="rId2" Type="http://schemas.openxmlformats.org/officeDocument/2006/relationships/image" Target="../media/image390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50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2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png"/><Relationship Id="rId2" Type="http://schemas.openxmlformats.org/officeDocument/2006/relationships/image" Target="../media/image1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png"/><Relationship Id="rId2" Type="http://schemas.openxmlformats.org/officeDocument/2006/relationships/image" Target="../media/image1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32.png"/><Relationship Id="rId2" Type="http://schemas.openxmlformats.org/officeDocument/2006/relationships/image" Target="../media/image61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30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82.png"/><Relationship Id="rId2" Type="http://schemas.openxmlformats.org/officeDocument/2006/relationships/image" Target="../media/image617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9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22.png"/><Relationship Id="rId2" Type="http://schemas.openxmlformats.org/officeDocument/2006/relationships/image" Target="../media/image62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3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82.png"/><Relationship Id="rId2" Type="http://schemas.openxmlformats.org/officeDocument/2006/relationships/image" Target="../media/image627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9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22.png"/><Relationship Id="rId2" Type="http://schemas.openxmlformats.org/officeDocument/2006/relationships/image" Target="../media/image63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3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52.png"/><Relationship Id="rId2" Type="http://schemas.openxmlformats.org/officeDocument/2006/relationships/image" Target="../media/image63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6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81.png"/><Relationship Id="rId2" Type="http://schemas.openxmlformats.org/officeDocument/2006/relationships/image" Target="../media/image637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9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22.png"/><Relationship Id="rId2" Type="http://schemas.openxmlformats.org/officeDocument/2006/relationships/image" Target="../media/image64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4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1.6) Rationalising denominators</a:t>
            </a:r>
          </a:p>
        </p:txBody>
      </p:sp>
    </p:spTree>
    <p:extLst>
      <p:ext uri="{BB962C8B-B14F-4D97-AF65-F5344CB8AC3E}">
        <p14:creationId xmlns:p14="http://schemas.microsoft.com/office/powerpoint/2010/main" val="587038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677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Rationalise the denominator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−7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677126"/>
              </a:xfrm>
              <a:prstGeom prst="rect">
                <a:avLst/>
              </a:prstGeom>
              <a:blipFill>
                <a:blip r:embed="rId2"/>
                <a:stretch>
                  <a:fillRect l="-2000" t="-2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694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Rationalise the denominator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694246"/>
              </a:xfrm>
              <a:prstGeom prst="rect">
                <a:avLst/>
              </a:prstGeom>
              <a:blipFill>
                <a:blip r:embed="rId3"/>
                <a:stretch>
                  <a:fillRect l="-2000" t="-2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2174265"/>
                <a:ext cx="4572001" cy="5127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4+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174265"/>
                <a:ext cx="4572001" cy="5127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096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6782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Rationalise the denominator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11+3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678280"/>
              </a:xfrm>
              <a:prstGeom prst="rect">
                <a:avLst/>
              </a:prstGeom>
              <a:blipFill>
                <a:blip r:embed="rId2"/>
                <a:stretch>
                  <a:fillRect l="-2000" t="-2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077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Rationalise: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+2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07794"/>
              </a:xfrm>
              <a:prstGeom prst="rect">
                <a:avLst/>
              </a:prstGeom>
              <a:blipFill>
                <a:blip r:embed="rId3"/>
                <a:stretch>
                  <a:fillRect l="-2000" t="-37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700305"/>
                <a:ext cx="4572001" cy="8820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77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+22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15</m:t>
                              </m:r>
                            </m:e>
                          </m:ra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−14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601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700305"/>
                <a:ext cx="4572001" cy="8820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862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376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Rationalise the denominator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b="0" dirty="0">
                  <a:latin typeface="Candara"/>
                  <a:ea typeface="Cambria Math" panose="02040503050406030204" pitchFamily="18" charset="0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e>
                          </m:d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376198"/>
              </a:xfrm>
              <a:prstGeom prst="rect">
                <a:avLst/>
              </a:prstGeom>
              <a:blipFill>
                <a:blip r:embed="rId2"/>
                <a:stretch>
                  <a:fillRect l="-2000" t="-11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680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Rationalise the denominator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680268"/>
              </a:xfrm>
              <a:prstGeom prst="rect">
                <a:avLst/>
              </a:prstGeom>
              <a:blipFill>
                <a:blip r:embed="rId3"/>
                <a:stretch>
                  <a:fillRect l="-2000" t="-2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2273271"/>
                <a:ext cx="4572001" cy="5052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22</m:t>
                          </m:r>
                        </m:e>
                      </m:rad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273271"/>
                <a:ext cx="4572001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89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7327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Simplify, giving your answer in the form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: </a:t>
                </a:r>
                <a:endParaRPr lang="en-US" sz="2400" b="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54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732782"/>
              </a:xfrm>
              <a:prstGeom prst="rect">
                <a:avLst/>
              </a:prstGeom>
              <a:blipFill>
                <a:blip r:embed="rId2"/>
                <a:stretch>
                  <a:fillRect l="-2000" t="-28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719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Simplify, giving your answer in the form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: </a:t>
                </a:r>
                <a:endParaRPr lang="en-US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63</m:t>
                              </m:r>
                            </m:e>
                          </m:rad>
                        </m:num>
                        <m:den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719317"/>
              </a:xfrm>
              <a:prstGeom prst="rect">
                <a:avLst/>
              </a:prstGeom>
              <a:blipFill>
                <a:blip r:embed="rId3"/>
                <a:stretch>
                  <a:fillRect l="-2000" t="-28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172053"/>
                <a:ext cx="4572001" cy="5027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172053"/>
                <a:ext cx="4572001" cy="5027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082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91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91755"/>
              </a:xfrm>
              <a:prstGeom prst="rect">
                <a:avLst/>
              </a:prstGeom>
              <a:blipFill>
                <a:blip r:embed="rId2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909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=2−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90986"/>
              </a:xfrm>
              <a:prstGeom prst="rect">
                <a:avLst/>
              </a:prstGeom>
              <a:blipFill>
                <a:blip r:embed="rId3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53420"/>
                <a:ext cx="4572001" cy="53001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2+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53420"/>
                <a:ext cx="4572001" cy="53001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909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0857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A rectangle has an area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15−6</m:t>
                        </m:r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 and a width of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(2</m:t>
                    </m:r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−3)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. Find the length of the rectangle in the form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085764"/>
              </a:xfrm>
              <a:prstGeom prst="rect">
                <a:avLst/>
              </a:prstGeom>
              <a:blipFill>
                <a:blip r:embed="rId2"/>
                <a:stretch>
                  <a:fillRect l="-2000" t="-23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7187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A rectangle has </a:t>
                </a:r>
                <a:r>
                  <a:rPr lang="en-US" sz="2400">
                    <a:latin typeface="Candara" panose="020E0502030303020204" pitchFamily="34" charset="0"/>
                  </a:rPr>
                  <a:t>an area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2+</m:t>
                        </m:r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 and a width of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(3</m:t>
                    </m:r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−4)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. Find the length of the rectangle in the form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718740"/>
              </a:xfrm>
              <a:prstGeom prst="rect">
                <a:avLst/>
              </a:prstGeom>
              <a:blipFill>
                <a:blip r:embed="rId3"/>
                <a:stretch>
                  <a:fillRect l="-2000" t="-2837" b="-6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2198759"/>
                <a:ext cx="4572001" cy="5052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7+5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𝑐𝑚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198759"/>
                <a:ext cx="4572001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6866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432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2+</m:t>
                        </m:r>
                        <m:rad>
                          <m:radPr>
                            <m:degHide m:val="on"/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43226"/>
              </a:xfrm>
              <a:prstGeom prst="rect">
                <a:avLst/>
              </a:prstGeom>
              <a:blipFill>
                <a:blip r:embed="rId2"/>
                <a:stretch>
                  <a:fillRect l="-2000" b="-19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5272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1+</m:t>
                        </m:r>
                        <m:rad>
                          <m:radPr>
                            <m:degHide m:val="on"/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e>
                    </m:d>
                    <m:r>
                      <a:rPr lang="en-GB" sz="2400" i="1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24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527260"/>
              </a:xfrm>
              <a:prstGeom prst="rect">
                <a:avLst/>
              </a:prstGeom>
              <a:blipFill>
                <a:blip r:embed="rId3"/>
                <a:stretch>
                  <a:fillRect l="-2000" b="-21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988792"/>
                <a:ext cx="4572001" cy="5052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GB" sz="24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988792"/>
                <a:ext cx="4572001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7310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322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ra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ra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32224"/>
              </a:xfrm>
              <a:prstGeom prst="rect">
                <a:avLst/>
              </a:prstGeom>
              <a:blipFill>
                <a:blip r:embed="rId2"/>
                <a:stretch>
                  <a:fillRect l="-2000" t="-3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322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32224"/>
              </a:xfrm>
              <a:prstGeom prst="rect">
                <a:avLst/>
              </a:prstGeom>
              <a:blipFill>
                <a:blip r:embed="rId3"/>
                <a:stretch>
                  <a:fillRect l="-2000" t="-3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84960"/>
                <a:ext cx="4572001" cy="5052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+1−2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84960"/>
                <a:ext cx="4572001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7372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322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g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g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e>
                          </m:rad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deg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32224"/>
              </a:xfrm>
              <a:prstGeom prst="rect">
                <a:avLst/>
              </a:prstGeom>
              <a:blipFill>
                <a:blip r:embed="rId2"/>
                <a:stretch>
                  <a:fillRect l="-2000" t="-3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077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en-GB" sz="240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g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en-GB" sz="240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g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e>
                          </m:rad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deg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07794"/>
              </a:xfrm>
              <a:prstGeom prst="rect">
                <a:avLst/>
              </a:prstGeom>
              <a:blipFill>
                <a:blip r:embed="rId3"/>
                <a:stretch>
                  <a:fillRect l="-2000" t="-37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84960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=−10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84960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731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182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Rationalise the denominator:</a:t>
                </a: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GB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182544"/>
              </a:xfrm>
              <a:prstGeom prst="rect">
                <a:avLst/>
              </a:prstGeom>
              <a:blipFill>
                <a:blip r:embed="rId2"/>
                <a:stretch>
                  <a:fillRect l="-2000" t="-6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56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Rationalise the denominator:</a:t>
                </a: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56498"/>
              </a:xfrm>
              <a:prstGeom prst="rect">
                <a:avLst/>
              </a:prstGeom>
              <a:blipFill>
                <a:blip r:embed="rId3"/>
                <a:stretch>
                  <a:fillRect l="-2000" t="-38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709234"/>
                <a:ext cx="4572001" cy="8674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US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709234"/>
                <a:ext cx="4572001" cy="8674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736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1283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Rationalise the denominator and simplify:</a:t>
                </a: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128374"/>
              </a:xfrm>
              <a:prstGeom prst="rect">
                <a:avLst/>
              </a:prstGeom>
              <a:blipFill>
                <a:blip r:embed="rId2"/>
                <a:stretch>
                  <a:fillRect l="-2000" t="-1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93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 dirty="0">
                    <a:latin typeface="Candara" panose="020E0502030303020204" pitchFamily="34" charset="0"/>
                  </a:rPr>
                  <a:t>Rationalise the denominator and simplify:</a:t>
                </a: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93962"/>
              </a:xfrm>
              <a:prstGeom prst="rect">
                <a:avLst/>
              </a:prstGeom>
              <a:blipFill>
                <a:blip r:embed="rId3"/>
                <a:stretch>
                  <a:fillRect l="-2000" t="-3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087646"/>
                <a:ext cx="4572001" cy="8674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087646"/>
                <a:ext cx="4572001" cy="8674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486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297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Rationalise the denominator and simplify:</a:t>
                </a: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2−7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3−5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297202"/>
              </a:xfrm>
              <a:prstGeom prst="rect">
                <a:avLst/>
              </a:prstGeom>
              <a:blipFill>
                <a:blip r:embed="rId2"/>
                <a:stretch>
                  <a:fillRect l="-2000" t="-11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680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Rationalise the denominator and simplify:</a:t>
                </a: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680845"/>
              </a:xfrm>
              <a:prstGeom prst="rect">
                <a:avLst/>
              </a:prstGeom>
              <a:blipFill>
                <a:blip r:embed="rId3"/>
                <a:stretch>
                  <a:fillRect l="-2000" t="-2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2312320"/>
                <a:ext cx="4572001" cy="8730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−15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312320"/>
                <a:ext cx="4572001" cy="8730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971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202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Rationalise the denominator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5+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202241"/>
              </a:xfrm>
              <a:prstGeom prst="rect">
                <a:avLst/>
              </a:prstGeom>
              <a:blipFill>
                <a:blip r:embed="rId2"/>
                <a:stretch>
                  <a:fillRect l="-2000" t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93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Rationalise the denominator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93962"/>
              </a:xfrm>
              <a:prstGeom prst="rect">
                <a:avLst/>
              </a:prstGeom>
              <a:blipFill>
                <a:blip r:embed="rId3"/>
                <a:stretch>
                  <a:fillRect l="-2000" t="-3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2108702"/>
                <a:ext cx="4572001" cy="5027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−3+3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108702"/>
                <a:ext cx="4572001" cy="5027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759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202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Rationalise the denominator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202241"/>
              </a:xfrm>
              <a:prstGeom prst="rect">
                <a:avLst/>
              </a:prstGeom>
              <a:blipFill>
                <a:blip r:embed="rId2"/>
                <a:stretch>
                  <a:fillRect l="-2000" t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93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Rationalise the denominator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93962"/>
              </a:xfrm>
              <a:prstGeom prst="rect">
                <a:avLst/>
              </a:prstGeom>
              <a:blipFill>
                <a:blip r:embed="rId3"/>
                <a:stretch>
                  <a:fillRect l="-2000" t="-3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248051"/>
                <a:ext cx="4572001" cy="5027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−3−3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48051"/>
                <a:ext cx="4572001" cy="5027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246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202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Rationalise the denominator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202241"/>
              </a:xfrm>
              <a:prstGeom prst="rect">
                <a:avLst/>
              </a:prstGeom>
              <a:blipFill>
                <a:blip r:embed="rId2"/>
                <a:stretch>
                  <a:fillRect l="-2000" t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93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Rationalise the denominator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93962"/>
              </a:xfrm>
              <a:prstGeom prst="rect">
                <a:avLst/>
              </a:prstGeom>
              <a:blipFill>
                <a:blip r:embed="rId3"/>
                <a:stretch>
                  <a:fillRect l="-2000" t="-3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248051"/>
                <a:ext cx="4572001" cy="5027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3+3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48051"/>
                <a:ext cx="4572001" cy="5027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042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3710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Rationalise the denominator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5−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371068"/>
              </a:xfrm>
              <a:prstGeom prst="rect">
                <a:avLst/>
              </a:prstGeom>
              <a:blipFill>
                <a:blip r:embed="rId2"/>
                <a:stretch>
                  <a:fillRect l="-2000" t="-11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676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Rationalise the denominator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2−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676549"/>
              </a:xfrm>
              <a:prstGeom prst="rect">
                <a:avLst/>
              </a:prstGeom>
              <a:blipFill>
                <a:blip r:embed="rId3"/>
                <a:stretch>
                  <a:fillRect l="-2000" t="-2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275387"/>
                <a:ext cx="4572001" cy="8687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−5+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75387"/>
                <a:ext cx="4572001" cy="8687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328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677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Rationalise the denominator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677126"/>
              </a:xfrm>
              <a:prstGeom prst="rect">
                <a:avLst/>
              </a:prstGeom>
              <a:blipFill>
                <a:blip r:embed="rId2"/>
                <a:stretch>
                  <a:fillRect l="-2000" t="-2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694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Rationalise the denominator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694246"/>
              </a:xfrm>
              <a:prstGeom prst="rect">
                <a:avLst/>
              </a:prstGeom>
              <a:blipFill>
                <a:blip r:embed="rId3"/>
                <a:stretch>
                  <a:fillRect l="-2000" t="-2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2174265"/>
                <a:ext cx="4572001" cy="5052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−1−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174265"/>
                <a:ext cx="4572001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842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4F8C2D4-3F57-4D1A-9EE9-95D1F2026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586192-9F69-4095-927A-DFAA1A49CF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71D3F1-1FC4-4248-ACC8-BDFAAED8BB2E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16105</TotalTime>
  <Words>1236</Words>
  <Application>Microsoft Office PowerPoint</Application>
  <PresentationFormat>On-screen Show (4:3)</PresentationFormat>
  <Paragraphs>172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Cambria Math</vt:lpstr>
      <vt:lpstr>Candara</vt:lpstr>
      <vt:lpstr>Office Theme</vt:lpstr>
      <vt:lpstr>1.6) Rationalising denominators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581</cp:revision>
  <dcterms:created xsi:type="dcterms:W3CDTF">2020-05-18T02:11:06Z</dcterms:created>
  <dcterms:modified xsi:type="dcterms:W3CDTF">2021-09-02T12:22:37Z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