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92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Repeated factors</a:t>
            </a:r>
          </a:p>
        </p:txBody>
      </p:sp>
    </p:spTree>
    <p:extLst>
      <p:ext uri="{BB962C8B-B14F-4D97-AF65-F5344CB8AC3E}">
        <p14:creationId xmlns:p14="http://schemas.microsoft.com/office/powerpoint/2010/main" val="421954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61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61188"/>
              </a:xfrm>
              <a:prstGeom prst="rect">
                <a:avLst/>
              </a:prstGeom>
              <a:blipFill>
                <a:blip r:embed="rId2"/>
                <a:stretch>
                  <a:fillRect l="-1333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61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61188"/>
              </a:xfrm>
              <a:prstGeom prst="rect">
                <a:avLst/>
              </a:prstGeom>
              <a:blipFill>
                <a:blip r:embed="rId3"/>
                <a:stretch>
                  <a:fillRect l="-1467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7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703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3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0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0729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1818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26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76293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82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82385"/>
              </a:xfrm>
              <a:prstGeom prst="rect">
                <a:avLst/>
              </a:prstGeom>
              <a:blipFill>
                <a:blip r:embed="rId3"/>
                <a:stretch>
                  <a:fillRect l="-1467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7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20789</TotalTime>
  <Words>425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1.4) Repeated factors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2021-09-05T09:36:24Z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