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926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1.4) Repeated factors</a:t>
            </a:r>
          </a:p>
        </p:txBody>
      </p:sp>
    </p:spTree>
    <p:extLst>
      <p:ext uri="{BB962C8B-B14F-4D97-AF65-F5344CB8AC3E}">
        <p14:creationId xmlns:p14="http://schemas.microsoft.com/office/powerpoint/2010/main" val="421954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61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61188"/>
              </a:xfrm>
              <a:prstGeom prst="rect">
                <a:avLst/>
              </a:prstGeom>
              <a:blipFill>
                <a:blip r:embed="rId2"/>
                <a:stretch>
                  <a:fillRect l="-1333" t="-28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61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61188"/>
              </a:xfrm>
              <a:prstGeom prst="rect">
                <a:avLst/>
              </a:prstGeom>
              <a:blipFill>
                <a:blip r:embed="rId3"/>
                <a:stretch>
                  <a:fillRect l="-1467" t="-28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870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8703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33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20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20729"/>
              </a:xfrm>
              <a:prstGeom prst="rect">
                <a:avLst/>
              </a:prstGeom>
              <a:blipFill>
                <a:blip r:embed="rId2"/>
                <a:stretch>
                  <a:fillRect l="-1333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21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21818"/>
              </a:xfrm>
              <a:prstGeom prst="rect">
                <a:avLst/>
              </a:prstGeom>
              <a:blipFill>
                <a:blip r:embed="rId3"/>
                <a:stretch>
                  <a:fillRect l="-1467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926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976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+16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976293"/>
              </a:xfrm>
              <a:prstGeom prst="rect">
                <a:avLst/>
              </a:prstGeom>
              <a:blipFill>
                <a:blip r:embed="rId2"/>
                <a:stretch>
                  <a:fillRect l="-1333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82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82385"/>
              </a:xfrm>
              <a:prstGeom prst="rect">
                <a:avLst/>
              </a:prstGeom>
              <a:blipFill>
                <a:blip r:embed="rId3"/>
                <a:stretch>
                  <a:fillRect l="-1467" t="-3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479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blipFill>
                <a:blip r:embed="rId3"/>
                <a:stretch>
                  <a:fillRect l="-1467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7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6EB8B1-5EA1-4CBF-BC66-F72910E4B49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20789</TotalTime>
  <Words>425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1.4) Repeated factors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529</cp:revision>
  <dcterms:created xsi:type="dcterms:W3CDTF">2020-05-18T02:11:06Z</dcterms:created>
  <dcterms:modified xsi:type="dcterms:W3CDTF">2021-09-05T09:36:24Z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