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37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1.4) Types of data</a:t>
            </a:r>
          </a:p>
        </p:txBody>
      </p:sp>
    </p:spTree>
    <p:extLst>
      <p:ext uri="{BB962C8B-B14F-4D97-AF65-F5344CB8AC3E}">
        <p14:creationId xmlns:p14="http://schemas.microsoft.com/office/powerpoint/2010/main" val="349177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4801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State the type of data: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Type of tree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Number of people on a train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Time required to run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200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4801314"/>
              </a:xfrm>
              <a:prstGeom prst="rect">
                <a:avLst/>
              </a:prstGeom>
              <a:blipFill>
                <a:blip r:embed="rId2"/>
                <a:stretch>
                  <a:fillRect l="-1067" t="-762" b="-11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577017" y="457474"/>
            <a:ext cx="4572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State the type of data: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ndara" panose="020E0502030303020204" pitchFamily="34" charset="0"/>
              </a:rPr>
              <a:t>Human shoe size measured as 1, 2 or 3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ndara" panose="020E0502030303020204" pitchFamily="34" charset="0"/>
              </a:rPr>
              <a:t>Height of a tree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ndara" panose="020E0502030303020204" pitchFamily="34" charset="0"/>
              </a:rPr>
              <a:t>Favourite colour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82033" y="1111851"/>
            <a:ext cx="45720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Quantitative, discrete</a:t>
            </a: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 </a:t>
            </a: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Quantitative, continuous</a:t>
            </a: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Qualitative</a:t>
            </a:r>
          </a:p>
        </p:txBody>
      </p:sp>
    </p:spTree>
    <p:extLst>
      <p:ext uri="{BB962C8B-B14F-4D97-AF65-F5344CB8AC3E}">
        <p14:creationId xmlns:p14="http://schemas.microsoft.com/office/powerpoint/2010/main" val="142315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0401F2-C529-47D1-8FB5-62137EF551F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17005</TotalTime>
  <Words>62</Words>
  <Application>Microsoft Office PowerPoint</Application>
  <PresentationFormat>On-screen Show (4:3)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Candara</vt:lpstr>
      <vt:lpstr>Office Theme</vt:lpstr>
      <vt:lpstr>1.4) Types of data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595</cp:revision>
  <dcterms:created xsi:type="dcterms:W3CDTF">2020-05-18T02:11:06Z</dcterms:created>
  <dcterms:modified xsi:type="dcterms:W3CDTF">2021-09-04T14:32:54Z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