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37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1.4) Types of data</a:t>
            </a:r>
          </a:p>
        </p:txBody>
      </p:sp>
    </p:spTree>
    <p:extLst>
      <p:ext uri="{BB962C8B-B14F-4D97-AF65-F5344CB8AC3E}">
        <p14:creationId xmlns:p14="http://schemas.microsoft.com/office/powerpoint/2010/main" val="34917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the type of data: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Type of tree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Number of people on a train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Time required to run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762" b="-11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7017" y="457474"/>
            <a:ext cx="457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State the type of 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Human shoe size measured as 1, 2 or 3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Height of a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Favourite colour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82033" y="1111851"/>
            <a:ext cx="4572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Quantitative, discrete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Quantitative, continuous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Qualitative</a:t>
            </a:r>
          </a:p>
        </p:txBody>
      </p:sp>
    </p:spTree>
    <p:extLst>
      <p:ext uri="{BB962C8B-B14F-4D97-AF65-F5344CB8AC3E}">
        <p14:creationId xmlns:p14="http://schemas.microsoft.com/office/powerpoint/2010/main" val="142315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17005</TotalTime>
  <Words>62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1.4) Types of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2021-09-04T14:32:54Z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