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50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1.3) Partial fractions</a:t>
            </a:r>
          </a:p>
        </p:txBody>
      </p:sp>
    </p:spTree>
    <p:extLst>
      <p:ext uri="{BB962C8B-B14F-4D97-AF65-F5344CB8AC3E}">
        <p14:creationId xmlns:p14="http://schemas.microsoft.com/office/powerpoint/2010/main" val="138550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207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207767"/>
              </a:xfrm>
              <a:prstGeom prst="rect">
                <a:avLst/>
              </a:prstGeom>
              <a:blipFill>
                <a:blip r:embed="rId2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207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207767"/>
              </a:xfrm>
              <a:prstGeom prst="rect">
                <a:avLst/>
              </a:prstGeom>
              <a:blipFill>
                <a:blip r:embed="rId3"/>
                <a:stretch>
                  <a:fillRect l="-2133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7923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7923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679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9118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values of the constants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911853"/>
              </a:xfrm>
              <a:prstGeom prst="rect">
                <a:avLst/>
              </a:prstGeom>
              <a:blipFill>
                <a:blip r:embed="rId2"/>
                <a:stretch>
                  <a:fillRect l="-1333" r="-1867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9118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values of the constants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911853"/>
              </a:xfrm>
              <a:prstGeom prst="rect">
                <a:avLst/>
              </a:prstGeom>
              <a:blipFill>
                <a:blip r:embed="rId3"/>
                <a:stretch>
                  <a:fillRect l="-1467" r="-17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239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+14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blipFill>
                <a:blip r:embed="rId2"/>
                <a:stretch>
                  <a:fillRect l="-1333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7998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900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6EB8B1-5EA1-4CBF-BC66-F72910E4B49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20789</TotalTime>
  <Words>290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1.3) Partial fractions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528</cp:revision>
  <dcterms:created xsi:type="dcterms:W3CDTF">2020-05-18T02:11:06Z</dcterms:created>
  <dcterms:modified xsi:type="dcterms:W3CDTF">2021-09-05T09:35:27Z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