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74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47B2-D77C-4DDA-BB43-A967ADFE2D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7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2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08.png"/><Relationship Id="rId4" Type="http://schemas.openxmlformats.org/officeDocument/2006/relationships/image" Target="../media/image10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5.png"/><Relationship Id="rId5" Type="http://schemas.openxmlformats.org/officeDocument/2006/relationships/image" Target="../media/image100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8.png"/><Relationship Id="rId5" Type="http://schemas.openxmlformats.org/officeDocument/2006/relationships/image" Target="../media/image1017.png"/><Relationship Id="rId4" Type="http://schemas.openxmlformats.org/officeDocument/2006/relationships/image" Target="../media/image10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60.png"/><Relationship Id="rId2" Type="http://schemas.openxmlformats.org/officeDocument/2006/relationships/image" Target="../media/image40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38.png"/><Relationship Id="rId4" Type="http://schemas.openxmlformats.org/officeDocument/2006/relationships/image" Target="../media/image10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2.png"/><Relationship Id="rId4" Type="http://schemas.openxmlformats.org/officeDocument/2006/relationships/image" Target="../media/image10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0.png"/><Relationship Id="rId2" Type="http://schemas.openxmlformats.org/officeDocument/2006/relationships/image" Target="../media/image4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70.png"/><Relationship Id="rId2" Type="http://schemas.openxmlformats.org/officeDocument/2006/relationships/image" Target="../media/image41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90.png"/><Relationship Id="rId2" Type="http://schemas.openxmlformats.org/officeDocument/2006/relationships/image" Target="../media/image4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0.png"/><Relationship Id="rId2" Type="http://schemas.openxmlformats.org/officeDocument/2006/relationships/image" Target="../media/image42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1.png"/><Relationship Id="rId2" Type="http://schemas.openxmlformats.org/officeDocument/2006/relationships/image" Target="../media/image29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70.png"/><Relationship Id="rId2" Type="http://schemas.openxmlformats.org/officeDocument/2006/relationships/image" Target="../media/image4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6.png"/><Relationship Id="rId2" Type="http://schemas.openxmlformats.org/officeDocument/2006/relationships/image" Target="../media/image38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0.png"/><Relationship Id="rId2" Type="http://schemas.openxmlformats.org/officeDocument/2006/relationships/image" Target="../media/image4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1.png"/><Relationship Id="rId2" Type="http://schemas.openxmlformats.org/officeDocument/2006/relationships/image" Target="../media/image43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0.png"/><Relationship Id="rId2" Type="http://schemas.openxmlformats.org/officeDocument/2006/relationships/image" Target="../media/image4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50.png"/><Relationship Id="rId2" Type="http://schemas.openxmlformats.org/officeDocument/2006/relationships/image" Target="../media/image43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70.png"/><Relationship Id="rId2" Type="http://schemas.openxmlformats.org/officeDocument/2006/relationships/image" Target="../media/image43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9.png"/><Relationship Id="rId2" Type="http://schemas.openxmlformats.org/officeDocument/2006/relationships/image" Target="../media/image10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0.png"/><Relationship Id="rId2" Type="http://schemas.openxmlformats.org/officeDocument/2006/relationships/image" Target="../media/image43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7.png"/><Relationship Id="rId2" Type="http://schemas.openxmlformats.org/officeDocument/2006/relationships/image" Target="../media/image41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0.png"/><Relationship Id="rId2" Type="http://schemas.openxmlformats.org/officeDocument/2006/relationships/image" Target="../media/image31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0.png"/><Relationship Id="rId2" Type="http://schemas.openxmlformats.org/officeDocument/2006/relationships/image" Target="../media/image44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30.png"/><Relationship Id="rId2" Type="http://schemas.openxmlformats.org/officeDocument/2006/relationships/image" Target="../media/image44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50.png"/><Relationship Id="rId2" Type="http://schemas.openxmlformats.org/officeDocument/2006/relationships/image" Target="../media/image4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0.png"/><Relationship Id="rId2" Type="http://schemas.openxmlformats.org/officeDocument/2006/relationships/image" Target="../media/image44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0.png"/><Relationship Id="rId2" Type="http://schemas.openxmlformats.org/officeDocument/2006/relationships/image" Target="../media/image44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1.png"/><Relationship Id="rId2" Type="http://schemas.openxmlformats.org/officeDocument/2006/relationships/image" Target="../media/image45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30.png"/><Relationship Id="rId2" Type="http://schemas.openxmlformats.org/officeDocument/2006/relationships/image" Target="../media/image45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7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6.png"/><Relationship Id="rId4" Type="http://schemas.openxmlformats.org/officeDocument/2006/relationships/image" Target="../media/image10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30.png"/><Relationship Id="rId2" Type="http://schemas.openxmlformats.org/officeDocument/2006/relationships/image" Target="../media/image48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0.png"/><Relationship Id="rId2" Type="http://schemas.openxmlformats.org/officeDocument/2006/relationships/image" Target="../media/image37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50.png"/><Relationship Id="rId2" Type="http://schemas.openxmlformats.org/officeDocument/2006/relationships/image" Target="../media/image48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0.png"/><Relationship Id="rId2" Type="http://schemas.openxmlformats.org/officeDocument/2006/relationships/image" Target="../media/image48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90.png"/><Relationship Id="rId2" Type="http://schemas.openxmlformats.org/officeDocument/2006/relationships/image" Target="../media/image48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4.png"/><Relationship Id="rId2" Type="http://schemas.openxmlformats.org/officeDocument/2006/relationships/image" Target="../media/image36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0.png"/><Relationship Id="rId2" Type="http://schemas.openxmlformats.org/officeDocument/2006/relationships/image" Target="../media/image39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1.png"/><Relationship Id="rId2" Type="http://schemas.openxmlformats.org/officeDocument/2006/relationships/image" Target="../media/image49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0.png"/><Relationship Id="rId2" Type="http://schemas.openxmlformats.org/officeDocument/2006/relationships/image" Target="../media/image49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50.png"/><Relationship Id="rId2" Type="http://schemas.openxmlformats.org/officeDocument/2006/relationships/image" Target="../media/image49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6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26.png"/><Relationship Id="rId4" Type="http://schemas.openxmlformats.org/officeDocument/2006/relationships/image" Target="../media/image1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0.png"/><Relationship Id="rId2" Type="http://schemas.openxmlformats.org/officeDocument/2006/relationships/image" Target="../media/image49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1.png"/><Relationship Id="rId2" Type="http://schemas.openxmlformats.org/officeDocument/2006/relationships/image" Target="../media/image50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30.png"/><Relationship Id="rId2" Type="http://schemas.openxmlformats.org/officeDocument/2006/relationships/image" Target="../media/image50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50.png"/><Relationship Id="rId2" Type="http://schemas.openxmlformats.org/officeDocument/2006/relationships/image" Target="../media/image50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0.png"/><Relationship Id="rId2" Type="http://schemas.openxmlformats.org/officeDocument/2006/relationships/image" Target="../media/image50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90.png"/><Relationship Id="rId2" Type="http://schemas.openxmlformats.org/officeDocument/2006/relationships/image" Target="../media/image50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0.png"/><Relationship Id="rId2" Type="http://schemas.openxmlformats.org/officeDocument/2006/relationships/image" Target="../media/image51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40.png"/><Relationship Id="rId2" Type="http://schemas.openxmlformats.org/officeDocument/2006/relationships/image" Target="../media/image5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0.png"/><Relationship Id="rId2" Type="http://schemas.openxmlformats.org/officeDocument/2006/relationships/image" Target="../media/image51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13.png"/><Relationship Id="rId4" Type="http://schemas.openxmlformats.org/officeDocument/2006/relationships/image" Target="../media/image18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3.png"/><Relationship Id="rId2" Type="http://schemas.openxmlformats.org/officeDocument/2006/relationships/image" Target="../media/image42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3.png"/><Relationship Id="rId2" Type="http://schemas.openxmlformats.org/officeDocument/2006/relationships/image" Target="../media/image45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0.png"/><Relationship Id="rId2" Type="http://schemas.openxmlformats.org/officeDocument/2006/relationships/image" Target="../media/image63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9.png"/><Relationship Id="rId2" Type="http://schemas.openxmlformats.org/officeDocument/2006/relationships/image" Target="../media/image36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1.png"/><Relationship Id="rId2" Type="http://schemas.openxmlformats.org/officeDocument/2006/relationships/image" Target="../media/image40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</p:spTree>
    <p:extLst>
      <p:ext uri="{BB962C8B-B14F-4D97-AF65-F5344CB8AC3E}">
        <p14:creationId xmlns:p14="http://schemas.microsoft.com/office/powerpoint/2010/main" val="19215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51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index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51923"/>
              </a:xfrm>
              <a:prstGeom prst="rect">
                <a:avLst/>
              </a:prstGeom>
              <a:blipFill>
                <a:blip r:embed="rId2"/>
                <a:stretch>
                  <a:fillRect l="-2000" t="-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3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index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ad>
                            <m:ra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393429"/>
              </a:xfrm>
              <a:prstGeom prst="rect">
                <a:avLst/>
              </a:prstGeom>
              <a:blipFill>
                <a:blip r:embed="rId4"/>
                <a:stretch>
                  <a:fillRect l="-2000" t="-14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599661"/>
                <a:ext cx="4572001" cy="2845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599661"/>
                <a:ext cx="4572001" cy="284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678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678670"/>
              </a:xfrm>
              <a:prstGeom prst="rect">
                <a:avLst/>
              </a:prstGeom>
              <a:blipFill>
                <a:blip r:embed="rId3"/>
                <a:stretch>
                  <a:fillRect l="-2000" t="-8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11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123456789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118115"/>
              </a:xfrm>
              <a:prstGeom prst="rect">
                <a:avLst/>
              </a:prstGeom>
              <a:blipFill>
                <a:blip r:embed="rId5"/>
                <a:stretch>
                  <a:fillRect l="-2000" t="-11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4065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4065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6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7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243</m:t>
                        </m:r>
                      </m:den>
                    </m:f>
                  </m:oMath>
                </a14:m>
                <a:r>
                  <a:rPr lang="en-US" sz="2400" b="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70401"/>
              </a:xfrm>
              <a:prstGeom prst="rect">
                <a:avLst/>
              </a:prstGeom>
              <a:blipFill>
                <a:blip r:embed="rId4"/>
                <a:stretch>
                  <a:fillRect l="-2000" b="-2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0.125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002379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002379"/>
                <a:ext cx="457200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1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0488"/>
              </a:xfrm>
              <a:prstGeom prst="rect">
                <a:avLst/>
              </a:prstGeom>
              <a:blipFill>
                <a:blip r:embed="rId2"/>
                <a:stretch>
                  <a:fillRect l="-2000" t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as a fraction: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353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35333"/>
                <a:ext cx="4572001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90428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90428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93647"/>
              </a:xfrm>
              <a:prstGeom prst="rect">
                <a:avLst/>
              </a:prstGeom>
              <a:blipFill>
                <a:blip r:embed="rId2"/>
                <a:stretch>
                  <a:fillRect l="-2000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35333"/>
                <a:ext cx="4572001" cy="832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35333"/>
                <a:ext cx="4572001" cy="832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9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93987"/>
              </a:xfrm>
              <a:prstGeom prst="rect">
                <a:avLst/>
              </a:prstGeom>
              <a:blipFill>
                <a:blip r:embed="rId2"/>
                <a:stretch>
                  <a:fillRect l="-2000" t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35333"/>
                <a:ext cx="4572001" cy="833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35333"/>
                <a:ext cx="4572001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54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220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220964"/>
              </a:xfrm>
              <a:prstGeom prst="rect">
                <a:avLst/>
              </a:prstGeom>
              <a:blipFill>
                <a:blip r:embed="rId2"/>
                <a:stretch>
                  <a:fillRect l="-2000" t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8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8088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1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78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78928"/>
              </a:xfrm>
              <a:prstGeom prst="rect">
                <a:avLst/>
              </a:prstGeom>
              <a:blipFill>
                <a:blip r:embed="rId2"/>
                <a:stretch>
                  <a:fillRect l="-1333" t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6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62480"/>
              </a:xfrm>
              <a:prstGeom prst="rect">
                <a:avLst/>
              </a:prstGeom>
              <a:blipFill>
                <a:blip r:embed="rId3"/>
                <a:stretch>
                  <a:fillRect l="-1467" t="-3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7017" y="1319954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0" dirty="0">
                <a:solidFill>
                  <a:srgbClr val="FF0000"/>
                </a:solidFill>
                <a:latin typeface="Candara" panose="020E0502030303020204" pitchFamily="34" charset="0"/>
                <a:ea typeface="Cambria Math" panose="02040503050406030204" pitchFamily="18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106157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74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746568"/>
              </a:xfrm>
              <a:prstGeom prst="rect">
                <a:avLst/>
              </a:prstGeom>
              <a:blipFill>
                <a:blip r:embed="rId2"/>
                <a:stretch>
                  <a:fillRect l="-2000" t="-2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09938"/>
              </a:xfrm>
              <a:prstGeom prst="rect">
                <a:avLst/>
              </a:prstGeom>
              <a:blipFill>
                <a:blip r:embed="rId3"/>
                <a:stretch>
                  <a:fillRect l="-2000" t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42103"/>
                <a:ext cx="4572001" cy="833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42103"/>
                <a:ext cx="4572001" cy="833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45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45780"/>
              </a:xfrm>
              <a:prstGeom prst="rect">
                <a:avLst/>
              </a:prstGeom>
              <a:blipFill>
                <a:blip r:embed="rId2"/>
                <a:stretch>
                  <a:fillRect l="-2000" t="-3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04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04982"/>
              </a:xfrm>
              <a:prstGeom prst="rect">
                <a:avLst/>
              </a:prstGeom>
              <a:blipFill>
                <a:blip r:embed="rId3"/>
                <a:stretch>
                  <a:fillRect l="-2000" t="-4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74037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74037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8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3235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8665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8665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32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32014"/>
              </a:xfrm>
              <a:prstGeom prst="rect">
                <a:avLst/>
              </a:prstGeom>
              <a:blipFill>
                <a:blip r:embed="rId3"/>
                <a:stretch>
                  <a:fillRect l="-2000" t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3685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3685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8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17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177828"/>
              </a:xfrm>
              <a:prstGeom prst="rect">
                <a:avLst/>
              </a:prstGeom>
              <a:blipFill>
                <a:blip r:embed="rId2"/>
                <a:stretch>
                  <a:fillRect l="-2000" t="-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854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45127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451279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3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25543"/>
              </a:xfrm>
              <a:prstGeom prst="rect">
                <a:avLst/>
              </a:prstGeom>
              <a:blipFill>
                <a:blip r:embed="rId2"/>
                <a:stretch>
                  <a:fillRect l="-2000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7774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41581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41581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243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95987"/>
              </a:xfrm>
              <a:prstGeom prst="rect">
                <a:avLst/>
              </a:prstGeom>
              <a:blipFill>
                <a:blip r:embed="rId2"/>
                <a:stretch>
                  <a:fillRect l="-2000" t="-3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495987"/>
              </a:xfrm>
              <a:prstGeom prst="rect">
                <a:avLst/>
              </a:prstGeom>
              <a:blipFill>
                <a:blip r:embed="rId3"/>
                <a:stretch>
                  <a:fillRect l="-2000" t="-3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939794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939794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5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10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10898"/>
              </a:xfrm>
              <a:prstGeom prst="rect">
                <a:avLst/>
              </a:prstGeom>
              <a:blipFill>
                <a:blip r:embed="rId2"/>
                <a:stretch>
                  <a:fillRect l="-2000" t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27271"/>
                <a:ext cx="4572001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27271"/>
                <a:ext cx="4572001" cy="633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1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3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34255"/>
              </a:xfrm>
              <a:prstGeom prst="rect">
                <a:avLst/>
              </a:prstGeom>
              <a:blipFill>
                <a:blip r:embed="rId2"/>
                <a:stretch>
                  <a:fillRect l="-2000" t="-1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333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5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51091"/>
              </a:xfrm>
              <a:prstGeom prst="rect">
                <a:avLst/>
              </a:prstGeom>
              <a:blipFill>
                <a:blip r:embed="rId2"/>
                <a:stretch>
                  <a:fillRect l="-2000" t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9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931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85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85405"/>
              </a:xfrm>
              <a:prstGeom prst="rect">
                <a:avLst/>
              </a:prstGeom>
              <a:blipFill>
                <a:blip r:embed="rId2"/>
                <a:stretch>
                  <a:fillRect l="-1333" t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875753"/>
              </a:xfrm>
              <a:prstGeom prst="rect">
                <a:avLst/>
              </a:prstGeom>
              <a:blipFill>
                <a:blip r:embed="rId3"/>
                <a:stretch>
                  <a:fillRect l="-1467" t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319954"/>
                <a:ext cx="4572001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319954"/>
                <a:ext cx="4572001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8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80970"/>
              </a:xfrm>
              <a:prstGeom prst="rect">
                <a:avLst/>
              </a:prstGeom>
              <a:blipFill>
                <a:blip r:embed="rId2"/>
                <a:stretch>
                  <a:fillRect l="-2000" t="-1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73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732654"/>
              </a:xfrm>
              <a:prstGeom prst="rect">
                <a:avLst/>
              </a:prstGeom>
              <a:blipFill>
                <a:blip r:embed="rId3"/>
                <a:stretch>
                  <a:fillRect l="-2000" t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235748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35748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2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243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/>
                  </a:rPr>
                  <a:t> as a power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1886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1886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231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231206"/>
              </a:xfrm>
              <a:prstGeom prst="rect">
                <a:avLst/>
              </a:prstGeom>
              <a:blipFill>
                <a:blip r:embed="rId2"/>
                <a:stretch>
                  <a:fillRect l="-2000" t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2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21150"/>
              </a:xfrm>
              <a:prstGeom prst="rect">
                <a:avLst/>
              </a:prstGeom>
              <a:blipFill>
                <a:blip r:embed="rId3"/>
                <a:stretch>
                  <a:fillRect l="-2000" t="-52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437191"/>
                <a:ext cx="4572001" cy="626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437191"/>
                <a:ext cx="4572001" cy="626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3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blipFill>
                <a:blip r:embed="rId2"/>
                <a:stretch>
                  <a:fillRect l="-2000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73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1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67375"/>
              </a:xfrm>
              <a:prstGeom prst="rect">
                <a:avLst/>
              </a:prstGeom>
              <a:blipFill>
                <a:blip r:embed="rId2"/>
                <a:stretch>
                  <a:fillRect l="-2000" t="-8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87441"/>
              </a:xfrm>
              <a:prstGeom prst="rect">
                <a:avLst/>
              </a:prstGeom>
              <a:blipFill>
                <a:blip r:embed="rId3"/>
                <a:stretch>
                  <a:fillRect l="-2000" t="-4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2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27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9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09621"/>
              </a:xfrm>
              <a:prstGeom prst="rect">
                <a:avLst/>
              </a:prstGeom>
              <a:blipFill>
                <a:blip r:embed="rId2"/>
                <a:stretch>
                  <a:fillRect l="-2000" t="-7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in index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59704"/>
              </a:xfrm>
              <a:prstGeom prst="rect">
                <a:avLst/>
              </a:prstGeom>
              <a:blipFill>
                <a:blip r:embed="rId3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9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1428"/>
              </a:xfrm>
              <a:prstGeom prst="rect">
                <a:avLst/>
              </a:prstGeom>
              <a:blipFill>
                <a:blip r:embed="rId4"/>
                <a:stretch>
                  <a:fillRect l="-2000" t="-1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13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 fully: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13217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0824"/>
                <a:ext cx="4572001" cy="630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0824"/>
                <a:ext cx="4572001" cy="630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=243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7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1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express the following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17247"/>
              </a:xfrm>
              <a:prstGeom prst="rect">
                <a:avLst/>
              </a:prstGeom>
              <a:blipFill>
                <a:blip r:embed="rId2"/>
                <a:stretch>
                  <a:fillRect l="-1067" b="-6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41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express the following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are constants: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417247"/>
              </a:xfrm>
              <a:prstGeom prst="rect">
                <a:avLst/>
              </a:prstGeom>
              <a:blipFill>
                <a:blip r:embed="rId3"/>
                <a:stretch>
                  <a:fillRect l="-1200" r="-133" b="-60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871802"/>
                <a:ext cx="4572001" cy="738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64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871802"/>
                <a:ext cx="4572001" cy="738472"/>
              </a:xfrm>
              <a:prstGeom prst="rect">
                <a:avLst/>
              </a:prstGeom>
              <a:blipFill>
                <a:blip r:embed="rId4"/>
                <a:stretch>
                  <a:fillRect l="-1067"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4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0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1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2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5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6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=343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3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3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497852"/>
              </a:xfrm>
              <a:prstGeom prst="rect">
                <a:avLst/>
              </a:prstGeom>
              <a:blipFill>
                <a:blip r:embed="rId2"/>
                <a:stretch>
                  <a:fillRect l="-2000" t="-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608245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608245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1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6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65344"/>
              </a:xfrm>
              <a:prstGeom prst="rect">
                <a:avLst/>
              </a:prstGeom>
              <a:blipFill>
                <a:blip r:embed="rId2"/>
                <a:stretch>
                  <a:fillRect l="-2000" t="-11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5509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11963"/>
                <a:ext cx="4572001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11963"/>
                <a:ext cx="4572001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7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blipFill>
                <a:blip r:embed="rId2"/>
                <a:stretch>
                  <a:fillRect l="-2000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3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0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243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185424"/>
              </a:xfrm>
              <a:prstGeom prst="rect">
                <a:avLst/>
              </a:prstGeom>
              <a:blipFill>
                <a:blip r:embed="rId2"/>
                <a:stretch>
                  <a:fillRect l="-2000" t="-1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74535"/>
              </a:xfrm>
              <a:prstGeom prst="rect">
                <a:avLst/>
              </a:prstGeom>
              <a:blipFill>
                <a:blip r:embed="rId4"/>
                <a:stretch>
                  <a:fillRect l="-2000" t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7837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7736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7736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3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43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25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determine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432298"/>
              </a:xfrm>
              <a:prstGeom prst="rect">
                <a:avLst/>
              </a:prstGeom>
              <a:blipFill>
                <a:blip r:embed="rId2"/>
                <a:stretch>
                  <a:fillRect l="-1333" r="-1067" b="-2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determine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429092"/>
              </a:xfrm>
              <a:prstGeom prst="rect">
                <a:avLst/>
              </a:prstGeom>
              <a:blipFill>
                <a:blip r:embed="rId3"/>
                <a:stretch>
                  <a:fillRect l="-146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923330"/>
                <a:ext cx="4572001" cy="67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923330"/>
                <a:ext cx="4572001" cy="67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6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24631"/>
              </a:xfrm>
              <a:prstGeom prst="rect">
                <a:avLst/>
              </a:prstGeom>
              <a:blipFill>
                <a:blip r:embed="rId2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94952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94952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blipFill>
                <a:blip r:embed="rId2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598034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598034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6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5509"/>
              </a:xfrm>
              <a:prstGeom prst="rect">
                <a:avLst/>
              </a:prstGeom>
              <a:blipFill>
                <a:blip r:embed="rId2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54227"/>
              </a:xfrm>
              <a:prstGeom prst="rect">
                <a:avLst/>
              </a:prstGeom>
              <a:blipFill>
                <a:blip r:embed="rId3"/>
                <a:stretch>
                  <a:fillRect l="-2000" t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489346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489346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5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2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5−2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2765"/>
              </a:xfrm>
              <a:prstGeom prst="rect">
                <a:avLst/>
              </a:prstGeom>
              <a:blipFill>
                <a:blip r:embed="rId2"/>
                <a:stretch>
                  <a:fillRect l="-2000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3−5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6741"/>
              </a:xfrm>
              <a:prstGeom prst="rect">
                <a:avLst/>
              </a:prstGeom>
              <a:blipFill>
                <a:blip r:embed="rId3"/>
                <a:stretch>
                  <a:fillRect l="-2000" t="-40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59477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59477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9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5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59858"/>
              </a:xfrm>
              <a:prstGeom prst="rect">
                <a:avLst/>
              </a:prstGeom>
              <a:blipFill>
                <a:blip r:embed="rId2"/>
                <a:stretch>
                  <a:fillRect l="-2000" t="-1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3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53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53136"/>
              </a:xfrm>
              <a:prstGeom prst="rect">
                <a:avLst/>
              </a:prstGeom>
              <a:blipFill>
                <a:blip r:embed="rId2"/>
                <a:stretch>
                  <a:fillRect l="-2000" t="-4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125 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24631"/>
              </a:xfrm>
              <a:prstGeom prst="rect">
                <a:avLst/>
              </a:prstGeom>
              <a:blipFill>
                <a:blip r:embed="rId3"/>
                <a:stretch>
                  <a:fillRect l="-2000" t="-3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8" y="1792269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8" y="1792269"/>
                <a:ext cx="457200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blipFill>
                <a:blip r:embed="rId2"/>
                <a:stretch>
                  <a:fillRect l="-20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72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72693"/>
              </a:xfrm>
              <a:prstGeom prst="rect">
                <a:avLst/>
              </a:prstGeom>
              <a:blipFill>
                <a:blip r:embed="rId3"/>
                <a:stretch>
                  <a:fillRect l="-2000" t="-4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01283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01283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8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  <a:p>
                <a:endParaRPr lang="en-US" sz="2400" b="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814173"/>
              </a:xfrm>
              <a:prstGeom prst="rect">
                <a:avLst/>
              </a:prstGeom>
              <a:blipFill>
                <a:blip r:embed="rId2"/>
                <a:stretch>
                  <a:fillRect l="-2000" t="-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given: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=125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ndara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70320"/>
              </a:xfrm>
              <a:prstGeom prst="rect">
                <a:avLst/>
              </a:prstGeom>
              <a:blipFill>
                <a:blip r:embed="rId3"/>
                <a:stretch>
                  <a:fillRect l="-2000" t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98910"/>
                <a:ext cx="4572001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98910"/>
                <a:ext cx="4572001" cy="7837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02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2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27798"/>
              </a:xfrm>
              <a:prstGeom prst="rect">
                <a:avLst/>
              </a:prstGeom>
              <a:blipFill>
                <a:blip r:embed="rId2"/>
                <a:stretch>
                  <a:fillRect l="-2000" b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42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427990"/>
              </a:xfrm>
              <a:prstGeom prst="rect">
                <a:avLst/>
              </a:prstGeom>
              <a:blipFill>
                <a:blip r:embed="rId3"/>
                <a:stretch>
                  <a:fillRect l="-2000" b="-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8" y="38852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3885233"/>
                <a:ext cx="457200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2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36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36234"/>
              </a:xfrm>
              <a:prstGeom prst="rect">
                <a:avLst/>
              </a:prstGeom>
              <a:blipFill>
                <a:blip r:embed="rId2"/>
                <a:stretch>
                  <a:fillRect l="-2000" b="-2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96830"/>
              </a:xfrm>
              <a:prstGeom prst="rect">
                <a:avLst/>
              </a:prstGeom>
              <a:blipFill>
                <a:blip r:embed="rId3"/>
                <a:stretch>
                  <a:fillRect l="-2000" b="-22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2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34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348446"/>
              </a:xfrm>
              <a:prstGeom prst="rect">
                <a:avLst/>
              </a:prstGeom>
              <a:blipFill>
                <a:blip r:embed="rId2"/>
                <a:stretch>
                  <a:fillRect l="-1333" t="-2715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30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306448"/>
              </a:xfrm>
              <a:prstGeom prst="rect">
                <a:avLst/>
              </a:prstGeom>
              <a:blipFill>
                <a:blip r:embed="rId3"/>
                <a:stretch>
                  <a:fillRect l="-1467" t="-2336" b="-74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782055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782055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/>
                </a:r>
                <a:br>
                  <a:rPr lang="en-GB" sz="2400" dirty="0">
                    <a:latin typeface="Candara" panose="020E0502030303020204" pitchFamily="34" charset="0"/>
                  </a:rPr>
                </a:br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=216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 b="-3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61665"/>
              </a:xfrm>
              <a:prstGeom prst="rect">
                <a:avLst/>
              </a:prstGeom>
              <a:blipFill>
                <a:blip r:embed="rId3"/>
                <a:stretch>
                  <a:fillRect l="-2000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28924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28924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1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5101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5101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69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ad>
                                  <m:ra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4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69570"/>
              </a:xfrm>
              <a:prstGeom prst="rect">
                <a:avLst/>
              </a:prstGeom>
              <a:blipFill>
                <a:blip r:embed="rId2"/>
                <a:stretch>
                  <a:fillRect l="-2000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4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44756"/>
              </a:xfrm>
              <a:prstGeom prst="rect">
                <a:avLst/>
              </a:prstGeom>
              <a:blipFill>
                <a:blip r:embed="rId3"/>
                <a:stretch>
                  <a:fillRect l="-2000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97492"/>
                <a:ext cx="4572001" cy="627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97492"/>
                <a:ext cx="4572001" cy="6273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2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4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24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24713"/>
              </a:xfrm>
              <a:prstGeom prst="rect">
                <a:avLst/>
              </a:prstGeom>
              <a:blipFill>
                <a:blip r:embed="rId2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as powers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81304"/>
              </a:xfrm>
              <a:prstGeom prst="rect">
                <a:avLst/>
              </a:prstGeom>
              <a:blipFill>
                <a:blip r:embed="rId3"/>
                <a:stretch>
                  <a:fillRect l="-2000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97492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97492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900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the following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Write your expression in its simplest form.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900520"/>
              </a:xfrm>
              <a:prstGeom prst="rect">
                <a:avLst/>
              </a:prstGeom>
              <a:blipFill>
                <a:blip r:embed="rId2"/>
                <a:stretch>
                  <a:fillRect l="-1333" t="-1929" r="-1600" b="-5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9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express the following in terms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b="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Write your expression in its simplest form.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99623"/>
              </a:xfrm>
              <a:prstGeom prst="rect">
                <a:avLst/>
              </a:prstGeom>
              <a:blipFill>
                <a:blip r:embed="rId3"/>
                <a:stretch>
                  <a:fillRect l="-1467" t="-1603" r="-1467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049320"/>
                <a:ext cx="4572001" cy="72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049320"/>
                <a:ext cx="4572001" cy="723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80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80221"/>
              </a:xfrm>
              <a:prstGeom prst="rect">
                <a:avLst/>
              </a:prstGeom>
              <a:blipFill>
                <a:blip r:embed="rId2"/>
                <a:stretch>
                  <a:fillRect l="-2000" t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996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Simplify: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996683"/>
              </a:xfrm>
              <a:prstGeom prst="rect">
                <a:avLst/>
              </a:prstGeom>
              <a:blipFill>
                <a:blip r:embed="rId3"/>
                <a:stretch>
                  <a:fillRect l="-2000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6281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fraction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9820"/>
              </a:xfrm>
              <a:prstGeom prst="rect">
                <a:avLst/>
              </a:prstGeom>
              <a:blipFill>
                <a:blip r:embed="rId2"/>
                <a:stretch>
                  <a:fillRect l="-2000" t="-1286" b="-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Convert to fraction form: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388645"/>
                <a:ext cx="4572001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388645"/>
                <a:ext cx="457200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F8C2D4-3F57-4D1A-9EE9-95D1F2026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586192-9F69-4095-927A-DFAA1A49C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71D3F1-1FC4-4248-ACC8-BDFAAED8BB2E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16101</TotalTime>
  <Words>3886</Words>
  <Application>Microsoft Office PowerPoint</Application>
  <PresentationFormat>On-screen Show (4:3)</PresentationFormat>
  <Paragraphs>817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Cambria Math</vt:lpstr>
      <vt:lpstr>Candara</vt:lpstr>
      <vt:lpstr>Office Theme</vt:lpstr>
      <vt:lpstr>1.4) Negative and fractional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578</cp:revision>
  <dcterms:created xsi:type="dcterms:W3CDTF">2020-05-18T02:11:06Z</dcterms:created>
  <dcterms:modified xsi:type="dcterms:W3CDTF">2021-09-02T12:18:05Z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