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00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1.3) Non-random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267308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Explain how you would use opportunity sampling to survey 30 library users.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Explain how you would use opportunity sampling to survey 50 supermarket shoppers.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7017" y="1146620"/>
            <a:ext cx="4572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Stand outside a supermarket at a specific date and time and survey the first 50 people you see carrying shopping bags.</a:t>
            </a: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If the person rejects the survey, repeat until you have surveyed 50 different shoppers.</a:t>
            </a:r>
          </a:p>
        </p:txBody>
      </p:sp>
    </p:spTree>
    <p:extLst>
      <p:ext uri="{BB962C8B-B14F-4D97-AF65-F5344CB8AC3E}">
        <p14:creationId xmlns:p14="http://schemas.microsoft.com/office/powerpoint/2010/main" val="383407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lake contains 3 species of fish.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estimated to be 700 bream, 1200 carp and 600 roach in the lake.</a:t>
            </a:r>
          </a:p>
          <a:p>
            <a:r>
              <a:rPr lang="en-GB" dirty="0">
                <a:latin typeface="Candara" panose="020E0502030303020204" pitchFamily="34" charset="0"/>
              </a:rPr>
              <a:t>A survey of the health of the fish in the lake is carried out and a sample of 40 fish chosen.</a:t>
            </a:r>
          </a:p>
          <a:p>
            <a:r>
              <a:rPr lang="en-GB" dirty="0">
                <a:latin typeface="Candara" panose="020E0502030303020204" pitchFamily="34" charset="0"/>
              </a:rPr>
              <a:t>Explain how you would use an appropriate sampling method.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lake contains 3 species of fish.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estimated to be 1400 trout, 600 bass and 450 pike in the lake.</a:t>
            </a:r>
          </a:p>
          <a:p>
            <a:r>
              <a:rPr lang="en-GB" dirty="0">
                <a:latin typeface="Candara" panose="020E0502030303020204" pitchFamily="34" charset="0"/>
              </a:rPr>
              <a:t>A survey of the health of the fish in the lake is carried out and a sample of 30 fish chosen.</a:t>
            </a:r>
          </a:p>
          <a:p>
            <a:r>
              <a:rPr lang="en-GB" dirty="0">
                <a:latin typeface="Candara" panose="020E0502030303020204" pitchFamily="34" charset="0"/>
              </a:rPr>
              <a:t>Explain how you would use an appropriate sampling method.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497729"/>
                <a:ext cx="4572001" cy="34925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Quota sampling – because a sampling frame is not needed, and it is quick, easy and inexpensive.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Total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=1400+600+450=2450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Trout: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1400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2450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×30=17.14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Bass: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600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2450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×30=7.35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Pike: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450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2450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×30=5.51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Catch fish until the quota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trout,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bass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pike are reached.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If a fish is caught and the species quota is full, it is ignored.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97729"/>
                <a:ext cx="4572001" cy="3492559"/>
              </a:xfrm>
              <a:prstGeom prst="rect">
                <a:avLst/>
              </a:prstGeom>
              <a:blipFill>
                <a:blip r:embed="rId2"/>
                <a:stretch>
                  <a:fillRect l="-1200" t="-1047" r="-1867" b="-17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41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17004</TotalTime>
  <Words>273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1.3) Non-random sampling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594</cp:revision>
  <dcterms:created xsi:type="dcterms:W3CDTF">2020-05-18T02:11:06Z</dcterms:created>
  <dcterms:modified xsi:type="dcterms:W3CDTF">2021-09-04T14:32:08Z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