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318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85018" cy="527222"/>
          </a:xfrm>
        </p:spPr>
        <p:txBody>
          <a:bodyPr/>
          <a:lstStyle/>
          <a:p>
            <a:r>
              <a:rPr lang="en-GB" dirty="0"/>
              <a:t>1.3) Hypothesis testing for zero correlation</a:t>
            </a:r>
          </a:p>
        </p:txBody>
      </p:sp>
    </p:spTree>
    <p:extLst>
      <p:ext uri="{BB962C8B-B14F-4D97-AF65-F5344CB8AC3E}">
        <p14:creationId xmlns:p14="http://schemas.microsoft.com/office/powerpoint/2010/main" val="423275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19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=0.54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a positive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067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14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a negative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5%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925189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One-tailed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&lt;−0.4575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=−0.45&gt;−0.4575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is a negative correlation between the masses of the two reactants.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25189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800" r="-800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08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20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=0.54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no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30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no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10%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765798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Two-tailed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each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&lt;−0.3061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=−0.45&lt;−0.3061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suggest there is a correlation between the masses of the two reactants.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765798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667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73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table from the large data set shows the daily mean temperature,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°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daily total rainfall,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in Leuchars for a sample of nine days in October 1987.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10% level of significance, whether there is evidence of a negative correlation between daily mean temperature and daily total rainfall.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r="-1333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table from the large data set shows the daily maximum gust,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knots, and the daily maximum relative humidity,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%, in </a:t>
                </a:r>
                <a:r>
                  <a:rPr lang="en-GB" sz="1600" dirty="0" err="1">
                    <a:latin typeface="Candara" panose="020E0502030303020204" pitchFamily="34" charset="0"/>
                  </a:rPr>
                  <a:t>Leeming</a:t>
                </a:r>
                <a:r>
                  <a:rPr lang="en-GB" sz="1600" dirty="0">
                    <a:latin typeface="Candara" panose="020E0502030303020204" pitchFamily="34" charset="0"/>
                  </a:rPr>
                  <a:t> for a sample of eight days in May 2015.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10% level of significance, whether there is evidence of a positive correlation between daily maximum gust and daily maximum relative humidity. State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4" r="-533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3258241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One-tailed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each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&gt;0.5067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=0.1149&lt;0.5067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is a positive correlation between daily maximum gust and daily maximum relative humidity.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58241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667" r="-267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22ACE45-59C7-4FFB-9E22-8B591BB59B5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39424" y="1531507"/>
              <a:ext cx="4289960" cy="67056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60497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32662803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64505676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6.5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5.7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12.1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3.9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16.3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4.1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15.2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22ACE45-59C7-4FFB-9E22-8B591BB59B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5525744"/>
                  </p:ext>
                </p:extLst>
              </p:nvPr>
            </p:nvGraphicFramePr>
            <p:xfrm>
              <a:off x="139424" y="1531507"/>
              <a:ext cx="4289960" cy="67056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60497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32662803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64505676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95" t="-1786" r="-1098305" b="-101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6.5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5.7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12.1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95" t="-103636" r="-1098305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3.9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16.3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4.1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15.2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D433E81-FD01-41A6-9580-31EF7184CCC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327740" y="1583263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2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2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D433E81-FD01-41A6-9580-31EF7184CC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472071"/>
                  </p:ext>
                </p:extLst>
              </p:nvPr>
            </p:nvGraphicFramePr>
            <p:xfrm>
              <a:off x="5327740" y="1583263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61" t="-2174" r="-966667" b="-11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61" t="-104444" r="-966667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324122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17556</TotalTime>
  <Words>696</Words>
  <Application>Microsoft Office PowerPoint</Application>
  <PresentationFormat>On-screen Show (4:3)</PresentationFormat>
  <Paragraphs>100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1.3) Hypothesis testing for zero correlation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552</cp:revision>
  <dcterms:created xsi:type="dcterms:W3CDTF">2020-05-18T02:11:06Z</dcterms:created>
  <dcterms:modified xsi:type="dcterms:W3CDTF">2021-09-04T20:22:04Z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