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01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89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894347"/>
              </a:xfrm>
              <a:prstGeom prst="rect">
                <a:avLst/>
              </a:prstGeom>
              <a:blipFill>
                <a:blip r:embed="rId2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99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99926"/>
              </a:xfrm>
              <a:prstGeom prst="rect">
                <a:avLst/>
              </a:prstGeom>
              <a:blipFill>
                <a:blip r:embed="rId3"/>
                <a:stretch>
                  <a:fillRect l="-1200" t="-33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1347086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47086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133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−4)÷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8985"/>
              </a:xfrm>
              <a:prstGeom prst="rect">
                <a:avLst/>
              </a:prstGeom>
              <a:blipFill>
                <a:blip r:embed="rId2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2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simplified fraction:</a:t>
                </a:r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5−(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−2)÷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2162"/>
              </a:xfrm>
              <a:prstGeom prst="rect">
                <a:avLst/>
              </a:prstGeom>
              <a:blipFill>
                <a:blip r:embed="rId3"/>
                <a:stretch>
                  <a:fillRect l="-2000" t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033827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033827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27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96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96533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94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94137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89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89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0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827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85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856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56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+13</m:t>
                          </m:r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554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509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85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856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076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−17</m:t>
                          </m:r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197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673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+2)(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−5)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673733"/>
              </a:xfrm>
              <a:prstGeom prst="rect">
                <a:avLst/>
              </a:prstGeom>
              <a:blipFill>
                <a:blip r:embed="rId2"/>
                <a:stretch>
                  <a:fillRect l="-2000" t="-8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21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−1)(4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−5)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21040"/>
              </a:xfrm>
              <a:prstGeom prst="rect">
                <a:avLst/>
              </a:prstGeom>
              <a:blipFill>
                <a:blip r:embed="rId3"/>
                <a:stretch>
                  <a:fillRect l="-2000" t="-3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45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459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3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79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79130"/>
              </a:xfrm>
              <a:prstGeom prst="rect">
                <a:avLst/>
              </a:prstGeom>
              <a:blipFill>
                <a:blip r:embed="rId2"/>
                <a:stretch>
                  <a:fillRect l="-2000" t="-11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blipFill>
                <a:blip r:embed="rId3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806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6EB8B1-5EA1-4CBF-BC66-F72910E4B49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20788</TotalTime>
  <Words>804</Words>
  <Application>Microsoft Office PowerPoint</Application>
  <PresentationFormat>On-screen Show (4:3)</PresentationFormat>
  <Paragraphs>150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527</cp:revision>
  <dcterms:created xsi:type="dcterms:W3CDTF">2020-05-18T02:11:06Z</dcterms:created>
  <dcterms:modified xsi:type="dcterms:W3CDTF">2021-09-05T09:34:30Z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