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01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894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894347"/>
              </a:xfrm>
              <a:prstGeom prst="rect">
                <a:avLst/>
              </a:prstGeom>
              <a:blipFill>
                <a:blip r:embed="rId2"/>
                <a:stretch>
                  <a:fillRect l="-1067" t="-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899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899926"/>
              </a:xfrm>
              <a:prstGeom prst="rect">
                <a:avLst/>
              </a:prstGeom>
              <a:blipFill>
                <a:blip r:embed="rId3"/>
                <a:stretch>
                  <a:fillRect l="-1200" t="-33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347086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47086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33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blipFill>
                <a:blip r:embed="rId2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simplified fraction:</a:t>
                </a:r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blipFill>
                <a:blip r:embed="rId3"/>
                <a:stretch>
                  <a:fillRect l="-2000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7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0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27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5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+13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5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09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856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7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47115"/>
              </a:xfrm>
              <a:prstGeom prst="rect">
                <a:avLst/>
              </a:prstGeom>
              <a:blipFill>
                <a:blip r:embed="rId2"/>
                <a:stretch>
                  <a:fillRect l="-2000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93596"/>
              </a:xfrm>
              <a:prstGeom prst="rect">
                <a:avLst/>
              </a:prstGeom>
              <a:blipFill>
                <a:blip r:embed="rId3"/>
                <a:stretch>
                  <a:fillRect l="-2000" t="-40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−17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384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97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73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73733"/>
              </a:xfrm>
              <a:prstGeom prst="rect">
                <a:avLst/>
              </a:prstGeom>
              <a:blipFill>
                <a:blip r:embed="rId2"/>
                <a:stretch>
                  <a:fillRect l="-2000" t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21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−1)(4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21040"/>
              </a:xfrm>
              <a:prstGeom prst="rect">
                <a:avLst/>
              </a:prstGeom>
              <a:blipFill>
                <a:blip r:embed="rId3"/>
                <a:stretch>
                  <a:fillRect l="-2000" t="-3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845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845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3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blipFill>
                <a:blip r:embed="rId2"/>
                <a:stretch>
                  <a:fillRect l="-2000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06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EB8B1-5EA1-4CBF-BC66-F72910E4B49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20788</TotalTime>
  <Words>804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2021-09-05T09:34:30Z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