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3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Algebraic fractions</a:t>
            </a:r>
          </a:p>
        </p:txBody>
      </p:sp>
    </p:spTree>
    <p:extLst>
      <p:ext uri="{BB962C8B-B14F-4D97-AF65-F5344CB8AC3E}">
        <p14:creationId xmlns:p14="http://schemas.microsoft.com/office/powerpoint/2010/main" val="140645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8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89310"/>
              </a:xfrm>
              <a:prstGeom prst="rect">
                <a:avLst/>
              </a:prstGeom>
              <a:blipFill>
                <a:blip r:embed="rId2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72446"/>
              </a:xfrm>
              <a:prstGeom prst="rect">
                <a:avLst/>
              </a:prstGeom>
              <a:blipFill>
                <a:blip r:embed="rId3"/>
                <a:stretch>
                  <a:fillRect l="-1200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347086"/>
                <a:ext cx="4572001" cy="566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47086"/>
                <a:ext cx="4572001" cy="5666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921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blipFill>
                <a:blip r:embed="rId2"/>
                <a:stretch>
                  <a:fillRect l="-2000" t="-1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97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−11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blipFill>
                <a:blip r:embed="rId2"/>
                <a:stretch>
                  <a:fillRect l="-2000" t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941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61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−29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−30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+37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61469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9270"/>
              </a:xfrm>
              <a:prstGeom prst="rect">
                <a:avLst/>
              </a:prstGeom>
              <a:blipFill>
                <a:blip r:embed="rId3"/>
                <a:stretch>
                  <a:fillRect l="-2000" t="-4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22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blipFill>
                <a:blip r:embed="rId2"/>
                <a:stretch>
                  <a:fillRect l="-2000" t="-4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blipFill>
                <a:blip r:embed="rId3"/>
                <a:stretch>
                  <a:fillRect l="-2000" t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11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4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blipFill>
                <a:blip r:embed="rId2"/>
                <a:stretch>
                  <a:fillRect l="-2000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97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20787</TotalTime>
  <Words>723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1.2) Algebraic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526</cp:revision>
  <dcterms:created xsi:type="dcterms:W3CDTF">2020-05-18T02:11:06Z</dcterms:created>
  <dcterms:modified xsi:type="dcterms:W3CDTF">2021-09-05T09:33:28Z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