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2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0.png"/><Relationship Id="rId2" Type="http://schemas.openxmlformats.org/officeDocument/2006/relationships/image" Target="../media/image10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251649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blipFill>
                <a:blip r:embed="rId2"/>
                <a:stretch>
                  <a:fillRect l="-1948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8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4−3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6−5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blipFill>
                <a:blip r:embed="rId2"/>
                <a:stretch>
                  <a:fillRect l="-1948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(5−4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96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blipFill>
                <a:blip r:embed="rId2"/>
                <a:stretch>
                  <a:fillRect l="-1948" t="-1429"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20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3(7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+2)(8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4(5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+6)(3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33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+2)(8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+6)(3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−48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87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45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+6)(4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+2)(4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+6)(5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20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17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−3)(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10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945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30660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0660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14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412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+48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3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+48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51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−48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+232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−355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+175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2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9740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9740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78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64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−336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+588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−343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78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+3)(4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blipFill>
                <a:blip r:embed="rId2"/>
                <a:stretch>
                  <a:fillRect l="-1948" t="-1600" b="-1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+5)(2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45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blipFill>
                <a:blip r:embed="rId2"/>
                <a:stretch>
                  <a:fillRect l="-1948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046988"/>
              </a:xfrm>
              <a:prstGeom prst="rect">
                <a:avLst/>
              </a:prstGeom>
              <a:blipFill>
                <a:blip r:embed="rId2"/>
                <a:stretch>
                  <a:fillRect l="-1948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911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+4)(5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+5)(3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49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693920" cy="3416320"/>
              </a:xfrm>
              <a:prstGeom prst="rect">
                <a:avLst/>
              </a:prstGeom>
              <a:blipFill>
                <a:blip r:embed="rId2"/>
                <a:stretch>
                  <a:fillRect l="-1948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50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8C2D4-3F57-4D1A-9EE9-95D1F2026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86192-9F69-4095-927A-DFAA1A49CF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D3F1-1FC4-4248-ACC8-BDFAAED8BB2E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16108</TotalTime>
  <Words>1199</Words>
  <Application>Microsoft Office PowerPoint</Application>
  <PresentationFormat>On-screen Show (4:3)</PresentationFormat>
  <Paragraphs>236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Candara</vt:lpstr>
      <vt:lpstr>Office Theme</vt:lpstr>
      <vt:lpstr>1.2) Expanding 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2021-09-02T12:25:36Z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