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02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00.png"/><Relationship Id="rId2" Type="http://schemas.openxmlformats.org/officeDocument/2006/relationships/image" Target="../media/image101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1.2) 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251649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69392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693920" cy="3416320"/>
              </a:xfrm>
              <a:prstGeom prst="rect">
                <a:avLst/>
              </a:prstGeom>
              <a:blipFill>
                <a:blip r:embed="rId2"/>
                <a:stretch>
                  <a:fillRect l="-1948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−40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38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69392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4−3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6−5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693920" cy="3416320"/>
              </a:xfrm>
              <a:prstGeom prst="rect">
                <a:avLst/>
              </a:prstGeom>
              <a:blipFill>
                <a:blip r:embed="rId2"/>
                <a:stretch>
                  <a:fillRect l="-1948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(5−4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−40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96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69392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693920" cy="3416320"/>
              </a:xfrm>
              <a:prstGeom prst="rect">
                <a:avLst/>
              </a:prstGeom>
              <a:blipFill>
                <a:blip r:embed="rId2"/>
                <a:stretch>
                  <a:fillRect l="-1948" t="-1429" b="-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+40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+16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720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3(7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+2)(8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−5)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 b="-1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4(5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+6)(3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733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+2)(8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−5)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 b="-1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+6)(3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+32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−48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87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+7)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+9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+26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645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+5)(3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+6)(4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+7)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+2)(4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+6)(5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+7)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+214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+242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207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−7)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717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−5)(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−7)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−9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+26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810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+21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945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Expand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Expand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)(2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 b="-86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1306604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−11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306604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414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+21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412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blipFill>
                <a:blip r:embed="rId3"/>
                <a:stretch>
                  <a:fillRect l="-2000" t="-56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+48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139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blipFill>
                <a:blip r:embed="rId3"/>
                <a:stretch>
                  <a:fillRect l="-2000" t="-56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+48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51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5−2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−48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+232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−355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+175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2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Expand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Expand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)(2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 b="-86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29740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−11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+20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29740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978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Expand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Expand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112735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64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−336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+588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−343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12735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78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69392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+3)(4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693920" cy="3046988"/>
              </a:xfrm>
              <a:prstGeom prst="rect">
                <a:avLst/>
              </a:prstGeom>
              <a:blipFill>
                <a:blip r:embed="rId2"/>
                <a:stretch>
                  <a:fillRect l="-1948" t="-1600" b="-1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+5)(2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5965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5965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645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69392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693920" cy="3046988"/>
              </a:xfrm>
              <a:prstGeom prst="rect">
                <a:avLst/>
              </a:prstGeom>
              <a:blipFill>
                <a:blip r:embed="rId2"/>
                <a:stretch>
                  <a:fillRect l="-1948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5965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5965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69392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693920" cy="3046988"/>
              </a:xfrm>
              <a:prstGeom prst="rect">
                <a:avLst/>
              </a:prstGeom>
              <a:blipFill>
                <a:blip r:embed="rId2"/>
                <a:stretch>
                  <a:fillRect l="-1948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5965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5965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911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+4)(5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 b="-1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+5)(3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−5)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49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69392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693920" cy="3416320"/>
              </a:xfrm>
              <a:prstGeom prst="rect">
                <a:avLst/>
              </a:prstGeom>
              <a:blipFill>
                <a:blip r:embed="rId2"/>
                <a:stretch>
                  <a:fillRect l="-1948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Expand: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+40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465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550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F8C2D4-3F57-4D1A-9EE9-95D1F2026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586192-9F69-4095-927A-DFAA1A49CF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71D3F1-1FC4-4248-ACC8-BDFAAED8BB2E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16108</TotalTime>
  <Words>1199</Words>
  <Application>Microsoft Office PowerPoint</Application>
  <PresentationFormat>On-screen Show (4:3)</PresentationFormat>
  <Paragraphs>236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Cambria Math</vt:lpstr>
      <vt:lpstr>Candara</vt:lpstr>
      <vt:lpstr>Office Theme</vt:lpstr>
      <vt:lpstr>1.2) Expanding brackets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583</cp:revision>
  <dcterms:created xsi:type="dcterms:W3CDTF">2020-05-18T02:11:06Z</dcterms:created>
  <dcterms:modified xsi:type="dcterms:W3CDTF">2021-09-02T12:25:36Z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