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45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  <pc:docChgLst>
    <pc:chgData name="Chris Speller" userId="0a97f007-b978-4543-a8a0-9ee0abccdf0a" providerId="ADAL" clId="{F4E4FAF5-B139-4F30-B001-B4F3F300C484}"/>
    <pc:docChg chg="undo custSel addSld delSld modSld sldOrd">
      <pc:chgData name="Chris Speller" userId="0a97f007-b978-4543-a8a0-9ee0abccdf0a" providerId="ADAL" clId="{F4E4FAF5-B139-4F30-B001-B4F3F300C484}" dt="2021-04-16T10:42:50.173" v="29882" actId="1076"/>
      <pc:docMkLst>
        <pc:docMk/>
      </pc:docMkLst>
      <pc:sldChg chg="addSp delSp modSp mod delAnim modAnim">
        <pc:chgData name="Chris Speller" userId="0a97f007-b978-4543-a8a0-9ee0abccdf0a" providerId="ADAL" clId="{F4E4FAF5-B139-4F30-B001-B4F3F300C484}" dt="2021-04-13T18:21:15.608" v="232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4E4FAF5-B139-4F30-B001-B4F3F300C484}" dt="2021-04-13T18:10:37.695" v="64" actId="20577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11:11.597" v="71"/>
          <ac:spMkLst>
            <pc:docMk/>
            <pc:sldMk cId="2784385368" sldId="4533"/>
            <ac:spMk id="11" creationId="{00000000-0000-0000-0000-000000000000}"/>
          </ac:spMkLst>
        </pc:spChg>
        <pc:spChg chg="del">
          <ac:chgData name="Chris Speller" userId="0a97f007-b978-4543-a8a0-9ee0abccdf0a" providerId="ADAL" clId="{F4E4FAF5-B139-4F30-B001-B4F3F300C484}" dt="2021-04-13T18:15:46.520" v="109" actId="478"/>
          <ac:spMkLst>
            <pc:docMk/>
            <pc:sldMk cId="2784385368" sldId="4533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4E4FAF5-B139-4F30-B001-B4F3F300C484}" dt="2021-04-13T18:12:33.723" v="83" actId="20577"/>
          <ac:graphicFrameMkLst>
            <pc:docMk/>
            <pc:sldMk cId="2784385368" sldId="4533"/>
            <ac:graphicFrameMk id="13" creationId="{AF3D7AAD-41DB-4C6E-8AB7-6C221BCB603D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19:45.559" v="215" actId="404"/>
          <ac:graphicFrameMkLst>
            <pc:docMk/>
            <pc:sldMk cId="2784385368" sldId="4533"/>
            <ac:graphicFrameMk id="14" creationId="{09FE2E96-AE5C-4961-96AE-8CA15FBFBAE8}"/>
          </ac:graphicFrameMkLst>
        </pc:graphicFrameChg>
        <pc:graphicFrameChg chg="add del mod">
          <ac:chgData name="Chris Speller" userId="0a97f007-b978-4543-a8a0-9ee0abccdf0a" providerId="ADAL" clId="{F4E4FAF5-B139-4F30-B001-B4F3F300C484}" dt="2021-04-13T18:16:03.665" v="114"/>
          <ac:graphicFrameMkLst>
            <pc:docMk/>
            <pc:sldMk cId="2784385368" sldId="4533"/>
            <ac:graphicFrameMk id="15" creationId="{F9EFF6FB-2EB0-46DF-9756-0F4F48ACE1D2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21:15.608" v="232" actId="1076"/>
          <ac:graphicFrameMkLst>
            <pc:docMk/>
            <pc:sldMk cId="2784385368" sldId="4533"/>
            <ac:graphicFrameMk id="16" creationId="{1B4B63AB-AA6B-4EDE-BA7E-721A2B885187}"/>
          </ac:graphicFrameMkLst>
        </pc:graphicFrameChg>
      </pc:sldChg>
      <pc:sldChg chg="addSp delSp modSp add mod delAnim modAnim">
        <pc:chgData name="Chris Speller" userId="0a97f007-b978-4543-a8a0-9ee0abccdf0a" providerId="ADAL" clId="{F4E4FAF5-B139-4F30-B001-B4F3F300C484}" dt="2021-04-13T18:27:36.473" v="672"/>
        <pc:sldMkLst>
          <pc:docMk/>
          <pc:sldMk cId="894608957" sldId="4937"/>
        </pc:sldMkLst>
        <pc:spChg chg="mod">
          <ac:chgData name="Chris Speller" userId="0a97f007-b978-4543-a8a0-9ee0abccdf0a" providerId="ADAL" clId="{F4E4FAF5-B139-4F30-B001-B4F3F300C484}" dt="2021-04-13T18:25:59.171" v="620" actId="12"/>
          <ac:spMkLst>
            <pc:docMk/>
            <pc:sldMk cId="894608957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6:35.816" v="624" actId="20577"/>
          <ac:spMkLst>
            <pc:docMk/>
            <pc:sldMk cId="894608957" sldId="49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4E4FAF5-B139-4F30-B001-B4F3F300C484}" dt="2021-04-13T18:27:30.415" v="669" actId="20577"/>
          <ac:spMkLst>
            <pc:docMk/>
            <pc:sldMk cId="894608957" sldId="4937"/>
            <ac:spMk id="12" creationId="{ABB204BF-F99B-415F-BDC2-DDBA9C6AC34B}"/>
          </ac:spMkLst>
        </pc:spChg>
        <pc:graphicFrameChg chg="del">
          <ac:chgData name="Chris Speller" userId="0a97f007-b978-4543-a8a0-9ee0abccdf0a" providerId="ADAL" clId="{F4E4FAF5-B139-4F30-B001-B4F3F300C484}" dt="2021-04-13T18:20:28.193" v="221" actId="478"/>
          <ac:graphicFrameMkLst>
            <pc:docMk/>
            <pc:sldMk cId="894608957" sldId="4937"/>
            <ac:graphicFrameMk id="13" creationId="{AF3D7AAD-41DB-4C6E-8AB7-6C221BCB603D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29.243" v="222" actId="478"/>
          <ac:graphicFrameMkLst>
            <pc:docMk/>
            <pc:sldMk cId="894608957" sldId="4937"/>
            <ac:graphicFrameMk id="14" creationId="{09FE2E96-AE5C-4961-96AE-8CA15FBFBAE8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30.225" v="223" actId="478"/>
          <ac:graphicFrameMkLst>
            <pc:docMk/>
            <pc:sldMk cId="894608957" sldId="4937"/>
            <ac:graphicFrameMk id="16" creationId="{1B4B63AB-AA6B-4EDE-BA7E-721A2B885187}"/>
          </ac:graphicFrameMkLst>
        </pc:graphicFrameChg>
      </pc:sldChg>
      <pc:sldChg chg="modSp add mod">
        <pc:chgData name="Chris Speller" userId="0a97f007-b978-4543-a8a0-9ee0abccdf0a" providerId="ADAL" clId="{F4E4FAF5-B139-4F30-B001-B4F3F300C484}" dt="2021-04-13T18:29:35.632" v="690" actId="20577"/>
        <pc:sldMkLst>
          <pc:docMk/>
          <pc:sldMk cId="463809555" sldId="4938"/>
        </pc:sldMkLst>
        <pc:spChg chg="mod">
          <ac:chgData name="Chris Speller" userId="0a97f007-b978-4543-a8a0-9ee0abccdf0a" providerId="ADAL" clId="{F4E4FAF5-B139-4F30-B001-B4F3F300C484}" dt="2021-04-13T18:29:35.632" v="690" actId="20577"/>
          <ac:spMkLst>
            <pc:docMk/>
            <pc:sldMk cId="463809555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7:59.744" v="680" actId="20577"/>
          <ac:spMkLst>
            <pc:docMk/>
            <pc:sldMk cId="463809555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9:21.579" v="687" actId="20577"/>
          <ac:spMkLst>
            <pc:docMk/>
            <pc:sldMk cId="463809555" sldId="493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12.103" v="29812" actId="1076"/>
        <pc:sldMkLst>
          <pc:docMk/>
          <pc:sldMk cId="2365439793" sldId="4939"/>
        </pc:sldMkLst>
        <pc:spChg chg="mod">
          <ac:chgData name="Chris Speller" userId="0a97f007-b978-4543-a8a0-9ee0abccdf0a" providerId="ADAL" clId="{F4E4FAF5-B139-4F30-B001-B4F3F300C484}" dt="2021-04-13T18:35:24.209" v="1312" actId="20577"/>
          <ac:spMkLst>
            <pc:docMk/>
            <pc:sldMk cId="2365439793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5:26.561" v="1313" actId="20577"/>
          <ac:spMkLst>
            <pc:docMk/>
            <pc:sldMk cId="2365439793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12.103" v="29812" actId="1076"/>
          <ac:spMkLst>
            <pc:docMk/>
            <pc:sldMk cId="2365439793" sldId="4939"/>
            <ac:spMk id="12" creationId="{ABB204BF-F99B-415F-BDC2-DDBA9C6AC34B}"/>
          </ac:spMkLst>
        </pc:spChg>
      </pc:sldChg>
      <pc:sldChg chg="addSp delSp modSp add mod addAnim delAnim modAnim">
        <pc:chgData name="Chris Speller" userId="0a97f007-b978-4543-a8a0-9ee0abccdf0a" providerId="ADAL" clId="{F4E4FAF5-B139-4F30-B001-B4F3F300C484}" dt="2021-04-16T10:35:43.988" v="29811"/>
        <pc:sldMkLst>
          <pc:docMk/>
          <pc:sldMk cId="2287398228" sldId="4940"/>
        </pc:sldMkLst>
        <pc:spChg chg="mod">
          <ac:chgData name="Chris Speller" userId="0a97f007-b978-4543-a8a0-9ee0abccdf0a" providerId="ADAL" clId="{F4E4FAF5-B139-4F30-B001-B4F3F300C484}" dt="2021-04-13T18:37:18.570" v="1458" actId="20577"/>
          <ac:spMkLst>
            <pc:docMk/>
            <pc:sldMk cId="2287398228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9:27.483" v="1463"/>
          <ac:spMkLst>
            <pc:docMk/>
            <pc:sldMk cId="2287398228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6:33.350" v="1539" actId="20577"/>
          <ac:spMkLst>
            <pc:docMk/>
            <pc:sldMk cId="2287398228" sldId="494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988" v="29811"/>
          <ac:spMkLst>
            <pc:docMk/>
            <pc:sldMk cId="2287398228" sldId="4940"/>
            <ac:spMk id="13" creationId="{17785BA3-1FE9-4B61-8854-D2A0D4CC53D0}"/>
          </ac:spMkLst>
        </pc:spChg>
        <pc:picChg chg="add del mod">
          <ac:chgData name="Chris Speller" userId="0a97f007-b978-4543-a8a0-9ee0abccdf0a" providerId="ADAL" clId="{F4E4FAF5-B139-4F30-B001-B4F3F300C484}" dt="2021-04-13T18:40:53.103" v="1472" actId="478"/>
          <ac:picMkLst>
            <pc:docMk/>
            <pc:sldMk cId="2287398228" sldId="4940"/>
            <ac:picMk id="3" creationId="{FE5E5BCF-487A-4728-B2B3-342CF001B8AF}"/>
          </ac:picMkLst>
        </pc:picChg>
        <pc:picChg chg="add del mod">
          <ac:chgData name="Chris Speller" userId="0a97f007-b978-4543-a8a0-9ee0abccdf0a" providerId="ADAL" clId="{F4E4FAF5-B139-4F30-B001-B4F3F300C484}" dt="2021-04-13T18:40:54.080" v="1473" actId="478"/>
          <ac:picMkLst>
            <pc:docMk/>
            <pc:sldMk cId="2287398228" sldId="4940"/>
            <ac:picMk id="7" creationId="{A9E4329F-B2F9-4F24-B35B-BB4110551D7F}"/>
          </ac:picMkLst>
        </pc:picChg>
        <pc:picChg chg="add del mod">
          <ac:chgData name="Chris Speller" userId="0a97f007-b978-4543-a8a0-9ee0abccdf0a" providerId="ADAL" clId="{F4E4FAF5-B139-4F30-B001-B4F3F300C484}" dt="2021-04-13T18:41:06.853" v="1480" actId="478"/>
          <ac:picMkLst>
            <pc:docMk/>
            <pc:sldMk cId="2287398228" sldId="4940"/>
            <ac:picMk id="13" creationId="{37CBD8F1-D648-4C14-88B9-203FB368DC49}"/>
          </ac:picMkLst>
        </pc:picChg>
        <pc:picChg chg="add del mod">
          <ac:chgData name="Chris Speller" userId="0a97f007-b978-4543-a8a0-9ee0abccdf0a" providerId="ADAL" clId="{F4E4FAF5-B139-4F30-B001-B4F3F300C484}" dt="2021-04-13T18:41:40.207" v="1489" actId="478"/>
          <ac:picMkLst>
            <pc:docMk/>
            <pc:sldMk cId="2287398228" sldId="4940"/>
            <ac:picMk id="15" creationId="{064D5E70-DEAA-4A2D-B468-419BFEDBE648}"/>
          </ac:picMkLst>
        </pc:picChg>
        <pc:picChg chg="add del mod">
          <ac:chgData name="Chris Speller" userId="0a97f007-b978-4543-a8a0-9ee0abccdf0a" providerId="ADAL" clId="{F4E4FAF5-B139-4F30-B001-B4F3F300C484}" dt="2021-04-13T18:42:46.370" v="1499" actId="478"/>
          <ac:picMkLst>
            <pc:docMk/>
            <pc:sldMk cId="2287398228" sldId="4940"/>
            <ac:picMk id="16" creationId="{BE7BFBD9-D679-47AD-A1E1-C00D600F6CF3}"/>
          </ac:picMkLst>
        </pc:picChg>
        <pc:picChg chg="add del mod">
          <ac:chgData name="Chris Speller" userId="0a97f007-b978-4543-a8a0-9ee0abccdf0a" providerId="ADAL" clId="{F4E4FAF5-B139-4F30-B001-B4F3F300C484}" dt="2021-04-13T18:42:27.184" v="1494" actId="478"/>
          <ac:picMkLst>
            <pc:docMk/>
            <pc:sldMk cId="2287398228" sldId="4940"/>
            <ac:picMk id="18" creationId="{F99F4B14-03A3-4C83-A226-823B844E5F8A}"/>
          </ac:picMkLst>
        </pc:picChg>
        <pc:picChg chg="add del mod">
          <ac:chgData name="Chris Speller" userId="0a97f007-b978-4543-a8a0-9ee0abccdf0a" providerId="ADAL" clId="{F4E4FAF5-B139-4F30-B001-B4F3F300C484}" dt="2021-04-13T18:48:32.922" v="1563" actId="14100"/>
          <ac:picMkLst>
            <pc:docMk/>
            <pc:sldMk cId="2287398228" sldId="4940"/>
            <ac:picMk id="20" creationId="{B802D796-59C0-401F-80BB-0EBF30367EA3}"/>
          </ac:picMkLst>
        </pc:picChg>
        <pc:picChg chg="add del mod">
          <ac:chgData name="Chris Speller" userId="0a97f007-b978-4543-a8a0-9ee0abccdf0a" providerId="ADAL" clId="{F4E4FAF5-B139-4F30-B001-B4F3F300C484}" dt="2021-04-13T18:44:22.243" v="1515" actId="478"/>
          <ac:picMkLst>
            <pc:docMk/>
            <pc:sldMk cId="2287398228" sldId="4940"/>
            <ac:picMk id="22" creationId="{76892CE2-7D1E-41B8-AE15-1D67593BBDAC}"/>
          </ac:picMkLst>
        </pc:picChg>
        <pc:picChg chg="add del">
          <ac:chgData name="Chris Speller" userId="0a97f007-b978-4543-a8a0-9ee0abccdf0a" providerId="ADAL" clId="{F4E4FAF5-B139-4F30-B001-B4F3F300C484}" dt="2021-04-13T18:44:20.521" v="1514" actId="22"/>
          <ac:picMkLst>
            <pc:docMk/>
            <pc:sldMk cId="2287398228" sldId="4940"/>
            <ac:picMk id="24" creationId="{3EE26CE0-D635-479C-9B7F-7FD1B21100D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3.292" v="29810"/>
        <pc:sldMkLst>
          <pc:docMk/>
          <pc:sldMk cId="2121862901" sldId="4941"/>
        </pc:sldMkLst>
        <pc:spChg chg="mod">
          <ac:chgData name="Chris Speller" userId="0a97f007-b978-4543-a8a0-9ee0abccdf0a" providerId="ADAL" clId="{F4E4FAF5-B139-4F30-B001-B4F3F300C484}" dt="2021-04-13T18:46:31.749" v="1538" actId="20577"/>
          <ac:spMkLst>
            <pc:docMk/>
            <pc:sldMk cId="2121862901" sldId="494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292" v="29810"/>
          <ac:spMkLst>
            <pc:docMk/>
            <pc:sldMk cId="2121862901" sldId="4941"/>
            <ac:spMk id="13" creationId="{1B05D371-D444-4F7D-8DB0-73DF64D26AD9}"/>
          </ac:spMkLst>
        </pc:spChg>
        <pc:picChg chg="add mod">
          <ac:chgData name="Chris Speller" userId="0a97f007-b978-4543-a8a0-9ee0abccdf0a" providerId="ADAL" clId="{F4E4FAF5-B139-4F30-B001-B4F3F300C484}" dt="2021-04-13T18:44:25.364" v="1517" actId="1076"/>
          <ac:picMkLst>
            <pc:docMk/>
            <pc:sldMk cId="2121862901" sldId="4941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4:44.824" v="1519" actId="1076"/>
          <ac:picMkLst>
            <pc:docMk/>
            <pc:sldMk cId="2121862901" sldId="4941"/>
            <ac:picMk id="7" creationId="{4C9D5504-4DA7-4DB2-B3AB-AE7457C78900}"/>
          </ac:picMkLst>
        </pc:picChg>
        <pc:picChg chg="del">
          <ac:chgData name="Chris Speller" userId="0a97f007-b978-4543-a8a0-9ee0abccdf0a" providerId="ADAL" clId="{F4E4FAF5-B139-4F30-B001-B4F3F300C484}" dt="2021-04-13T18:43:26.696" v="1511" actId="478"/>
          <ac:picMkLst>
            <pc:docMk/>
            <pc:sldMk cId="2121862901" sldId="4941"/>
            <ac:picMk id="20" creationId="{B802D796-59C0-401F-80BB-0EBF30367EA3}"/>
          </ac:picMkLst>
        </pc:picChg>
        <pc:picChg chg="del">
          <ac:chgData name="Chris Speller" userId="0a97f007-b978-4543-a8a0-9ee0abccdf0a" providerId="ADAL" clId="{F4E4FAF5-B139-4F30-B001-B4F3F300C484}" dt="2021-04-13T18:42:56.406" v="1506" actId="478"/>
          <ac:picMkLst>
            <pc:docMk/>
            <pc:sldMk cId="2121862901" sldId="4941"/>
            <ac:picMk id="22" creationId="{76892CE2-7D1E-41B8-AE15-1D67593BBDA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30.564" v="29796"/>
        <pc:sldMkLst>
          <pc:docMk/>
          <pc:sldMk cId="2454803253" sldId="4942"/>
        </pc:sldMkLst>
        <pc:spChg chg="mod">
          <ac:chgData name="Chris Speller" userId="0a97f007-b978-4543-a8a0-9ee0abccdf0a" providerId="ADAL" clId="{F4E4FAF5-B139-4F30-B001-B4F3F300C484}" dt="2021-04-13T18:46:29.172" v="1537" actId="207"/>
          <ac:spMkLst>
            <pc:docMk/>
            <pc:sldMk cId="2454803253" sldId="494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30.564" v="29796"/>
          <ac:spMkLst>
            <pc:docMk/>
            <pc:sldMk cId="2454803253" sldId="4942"/>
            <ac:spMk id="13" creationId="{C9CDD320-3DB7-4CBF-B6DA-987C68492F27}"/>
          </ac:spMkLst>
        </pc:spChg>
        <pc:picChg chg="del">
          <ac:chgData name="Chris Speller" userId="0a97f007-b978-4543-a8a0-9ee0abccdf0a" providerId="ADAL" clId="{F4E4FAF5-B139-4F30-B001-B4F3F300C484}" dt="2021-04-13T18:45:04.505" v="1527" actId="478"/>
          <ac:picMkLst>
            <pc:docMk/>
            <pc:sldMk cId="2454803253" sldId="4942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8:36.188" v="1564" actId="1076"/>
          <ac:picMkLst>
            <pc:docMk/>
            <pc:sldMk cId="2454803253" sldId="4942"/>
            <ac:picMk id="6" creationId="{126AF27C-A31B-4467-89A8-64EDCDDFC44A}"/>
          </ac:picMkLst>
        </pc:picChg>
        <pc:picChg chg="del">
          <ac:chgData name="Chris Speller" userId="0a97f007-b978-4543-a8a0-9ee0abccdf0a" providerId="ADAL" clId="{F4E4FAF5-B139-4F30-B001-B4F3F300C484}" dt="2021-04-13T18:45:04.089" v="1526" actId="478"/>
          <ac:picMkLst>
            <pc:docMk/>
            <pc:sldMk cId="2454803253" sldId="4942"/>
            <ac:picMk id="7" creationId="{4C9D5504-4DA7-4DB2-B3AB-AE7457C78900}"/>
          </ac:picMkLst>
        </pc:picChg>
        <pc:picChg chg="add mod">
          <ac:chgData name="Chris Speller" userId="0a97f007-b978-4543-a8a0-9ee0abccdf0a" providerId="ADAL" clId="{F4E4FAF5-B139-4F30-B001-B4F3F300C484}" dt="2021-04-13T18:48:39.266" v="1565" actId="1076"/>
          <ac:picMkLst>
            <pc:docMk/>
            <pc:sldMk cId="2454803253" sldId="4942"/>
            <ac:picMk id="14" creationId="{E89FB14E-39ED-4EA0-846C-DE5BDC47B35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0.947" v="29809" actId="122"/>
        <pc:sldMkLst>
          <pc:docMk/>
          <pc:sldMk cId="793005663" sldId="4943"/>
        </pc:sldMkLst>
        <pc:spChg chg="mod">
          <ac:chgData name="Chris Speller" userId="0a97f007-b978-4543-a8a0-9ee0abccdf0a" providerId="ADAL" clId="{F4E4FAF5-B139-4F30-B001-B4F3F300C484}" dt="2021-04-16T10:35:40.947" v="29809" actId="122"/>
          <ac:spMkLst>
            <pc:docMk/>
            <pc:sldMk cId="793005663" sldId="49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29.380" v="29795"/>
          <ac:spMkLst>
            <pc:docMk/>
            <pc:sldMk cId="793005663" sldId="4943"/>
            <ac:spMk id="13" creationId="{7EC38930-5747-4E16-951E-E649E0DE7DB4}"/>
          </ac:spMkLst>
        </pc:spChg>
        <pc:picChg chg="add mod">
          <ac:chgData name="Chris Speller" userId="0a97f007-b978-4543-a8a0-9ee0abccdf0a" providerId="ADAL" clId="{F4E4FAF5-B139-4F30-B001-B4F3F300C484}" dt="2021-04-13T18:47:41.324" v="1556" actId="1076"/>
          <ac:picMkLst>
            <pc:docMk/>
            <pc:sldMk cId="793005663" sldId="4943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6:50.681" v="1541" actId="478"/>
          <ac:picMkLst>
            <pc:docMk/>
            <pc:sldMk cId="793005663" sldId="4943"/>
            <ac:picMk id="6" creationId="{126AF27C-A31B-4467-89A8-64EDCDDFC44A}"/>
          </ac:picMkLst>
        </pc:picChg>
        <pc:picChg chg="add del mod">
          <ac:chgData name="Chris Speller" userId="0a97f007-b978-4543-a8a0-9ee0abccdf0a" providerId="ADAL" clId="{F4E4FAF5-B139-4F30-B001-B4F3F300C484}" dt="2021-04-13T18:48:42.640" v="1566" actId="478"/>
          <ac:picMkLst>
            <pc:docMk/>
            <pc:sldMk cId="793005663" sldId="4943"/>
            <ac:picMk id="13" creationId="{DC7275D5-1369-4C39-897F-14D8F125757D}"/>
          </ac:picMkLst>
        </pc:picChg>
        <pc:picChg chg="del">
          <ac:chgData name="Chris Speller" userId="0a97f007-b978-4543-a8a0-9ee0abccdf0a" providerId="ADAL" clId="{F4E4FAF5-B139-4F30-B001-B4F3F300C484}" dt="2021-04-13T18:46:51.137" v="1542" actId="478"/>
          <ac:picMkLst>
            <pc:docMk/>
            <pc:sldMk cId="793005663" sldId="4943"/>
            <ac:picMk id="14" creationId="{E89FB14E-39ED-4EA0-846C-DE5BDC47B350}"/>
          </ac:picMkLst>
        </pc:picChg>
        <pc:picChg chg="add mod">
          <ac:chgData name="Chris Speller" userId="0a97f007-b978-4543-a8a0-9ee0abccdf0a" providerId="ADAL" clId="{F4E4FAF5-B139-4F30-B001-B4F3F300C484}" dt="2021-04-13T18:48:52.534" v="1568" actId="1076"/>
          <ac:picMkLst>
            <pc:docMk/>
            <pc:sldMk cId="793005663" sldId="4943"/>
            <ac:picMk id="16" creationId="{9412A3AF-5818-4504-B703-13AE85557DB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3T18:51:45.871" v="1612"/>
        <pc:sldMkLst>
          <pc:docMk/>
          <pc:sldMk cId="3569805488" sldId="4944"/>
        </pc:sldMkLst>
        <pc:spChg chg="mod">
          <ac:chgData name="Chris Speller" userId="0a97f007-b978-4543-a8a0-9ee0abccdf0a" providerId="ADAL" clId="{F4E4FAF5-B139-4F30-B001-B4F3F300C484}" dt="2021-04-13T18:49:56.842" v="1609" actId="20577"/>
          <ac:spMkLst>
            <pc:docMk/>
            <pc:sldMk cId="3569805488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13.491" v="1574" actId="20577"/>
          <ac:spMkLst>
            <pc:docMk/>
            <pc:sldMk cId="3569805488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34.445" v="1606" actId="20577"/>
          <ac:spMkLst>
            <pc:docMk/>
            <pc:sldMk cId="3569805488" sldId="4944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3T18:49:01.681" v="1571" actId="478"/>
          <ac:picMkLst>
            <pc:docMk/>
            <pc:sldMk cId="3569805488" sldId="4944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9:01.257" v="1570" actId="478"/>
          <ac:picMkLst>
            <pc:docMk/>
            <pc:sldMk cId="3569805488" sldId="4944"/>
            <ac:picMk id="16" creationId="{9412A3AF-5818-4504-B703-13AE85557DBB}"/>
          </ac:picMkLst>
        </pc:picChg>
      </pc:sldChg>
      <pc:sldChg chg="modSp add modAnim">
        <pc:chgData name="Chris Speller" userId="0a97f007-b978-4543-a8a0-9ee0abccdf0a" providerId="ADAL" clId="{F4E4FAF5-B139-4F30-B001-B4F3F300C484}" dt="2021-04-13T18:54:38.819" v="2148" actId="20577"/>
        <pc:sldMkLst>
          <pc:docMk/>
          <pc:sldMk cId="1065841824" sldId="4945"/>
        </pc:sldMkLst>
        <pc:spChg chg="mod">
          <ac:chgData name="Chris Speller" userId="0a97f007-b978-4543-a8a0-9ee0abccdf0a" providerId="ADAL" clId="{F4E4FAF5-B139-4F30-B001-B4F3F300C484}" dt="2021-04-13T18:54:38.819" v="2148" actId="20577"/>
          <ac:spMkLst>
            <pc:docMk/>
            <pc:sldMk cId="1065841824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3:07.032" v="2128" actId="20577"/>
          <ac:spMkLst>
            <pc:docMk/>
            <pc:sldMk cId="1065841824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4:24.891" v="2144" actId="20577"/>
          <ac:spMkLst>
            <pc:docMk/>
            <pc:sldMk cId="1065841824" sldId="4945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7:30.021" v="29817" actId="1076"/>
        <pc:sldMkLst>
          <pc:docMk/>
          <pc:sldMk cId="1212410226" sldId="4946"/>
        </pc:sldMkLst>
        <pc:spChg chg="mod">
          <ac:chgData name="Chris Speller" userId="0a97f007-b978-4543-a8a0-9ee0abccdf0a" providerId="ADAL" clId="{F4E4FAF5-B139-4F30-B001-B4F3F300C484}" dt="2021-04-16T10:37:25.902" v="29815" actId="404"/>
          <ac:spMkLst>
            <pc:docMk/>
            <pc:sldMk cId="121241022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23.685" v="29814" actId="404"/>
          <ac:spMkLst>
            <pc:docMk/>
            <pc:sldMk cId="121241022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30.021" v="29817" actId="1076"/>
          <ac:spMkLst>
            <pc:docMk/>
            <pc:sldMk cId="1212410226" sldId="494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46.319" v="29820" actId="1076"/>
        <pc:sldMkLst>
          <pc:docMk/>
          <pc:sldMk cId="623363797" sldId="4947"/>
        </pc:sldMkLst>
        <pc:spChg chg="mod">
          <ac:chgData name="Chris Speller" userId="0a97f007-b978-4543-a8a0-9ee0abccdf0a" providerId="ADAL" clId="{F4E4FAF5-B139-4F30-B001-B4F3F300C484}" dt="2021-04-16T10:37:41.799" v="29818" actId="404"/>
          <ac:spMkLst>
            <pc:docMk/>
            <pc:sldMk cId="623363797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3.481" v="29819" actId="404"/>
          <ac:spMkLst>
            <pc:docMk/>
            <pc:sldMk cId="623363797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6.319" v="29820" actId="1076"/>
          <ac:spMkLst>
            <pc:docMk/>
            <pc:sldMk cId="623363797" sldId="4947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3T19:01:36.716" v="3316" actId="47"/>
        <pc:sldMkLst>
          <pc:docMk/>
          <pc:sldMk cId="1182043408" sldId="4948"/>
        </pc:sldMkLst>
        <pc:spChg chg="mod">
          <ac:chgData name="Chris Speller" userId="0a97f007-b978-4543-a8a0-9ee0abccdf0a" providerId="ADAL" clId="{F4E4FAF5-B139-4F30-B001-B4F3F300C484}" dt="2021-04-13T19:01:33.098" v="3315" actId="20577"/>
          <ac:spMkLst>
            <pc:docMk/>
            <pc:sldMk cId="1182043408" sldId="4948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04:46.821" v="3962" actId="20577"/>
        <pc:sldMkLst>
          <pc:docMk/>
          <pc:sldMk cId="1205770486" sldId="4948"/>
        </pc:sldMkLst>
        <pc:spChg chg="mod">
          <ac:chgData name="Chris Speller" userId="0a97f007-b978-4543-a8a0-9ee0abccdf0a" providerId="ADAL" clId="{F4E4FAF5-B139-4F30-B001-B4F3F300C484}" dt="2021-04-13T19:04:46.821" v="3962" actId="20577"/>
          <ac:spMkLst>
            <pc:docMk/>
            <pc:sldMk cId="1205770486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3:18.684" v="3839"/>
          <ac:spMkLst>
            <pc:docMk/>
            <pc:sldMk cId="1205770486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4:09.980" v="3955" actId="20577"/>
          <ac:spMkLst>
            <pc:docMk/>
            <pc:sldMk cId="1205770486" sldId="494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50:18.273" v="4001" actId="20577"/>
        <pc:sldMkLst>
          <pc:docMk/>
          <pc:sldMk cId="1039144738" sldId="4949"/>
        </pc:sldMkLst>
        <pc:spChg chg="mod">
          <ac:chgData name="Chris Speller" userId="0a97f007-b978-4543-a8a0-9ee0abccdf0a" providerId="ADAL" clId="{F4E4FAF5-B139-4F30-B001-B4F3F300C484}" dt="2021-04-13T19:50:18.273" v="4001" actId="20577"/>
          <ac:spMkLst>
            <pc:docMk/>
            <pc:sldMk cId="1039144738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49:20.223" v="3966"/>
          <ac:spMkLst>
            <pc:docMk/>
            <pc:sldMk cId="1039144738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0:03.615" v="3992" actId="1076"/>
          <ac:spMkLst>
            <pc:docMk/>
            <pc:sldMk cId="1039144738" sldId="494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19:53:37.733" v="4109" actId="6549"/>
        <pc:sldMkLst>
          <pc:docMk/>
          <pc:sldMk cId="651194453" sldId="4950"/>
        </pc:sldMkLst>
        <pc:spChg chg="mod">
          <ac:chgData name="Chris Speller" userId="0a97f007-b978-4543-a8a0-9ee0abccdf0a" providerId="ADAL" clId="{F4E4FAF5-B139-4F30-B001-B4F3F300C484}" dt="2021-04-13T19:53:37.733" v="4109" actId="6549"/>
          <ac:spMkLst>
            <pc:docMk/>
            <pc:sldMk cId="65119445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1:57.971" v="4010" actId="6549"/>
          <ac:spMkLst>
            <pc:docMk/>
            <pc:sldMk cId="65119445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3:18.885" v="4097" actId="120"/>
          <ac:spMkLst>
            <pc:docMk/>
            <pc:sldMk cId="651194453" sldId="4950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6T10:37:57.011" v="29821" actId="1076"/>
        <pc:sldMkLst>
          <pc:docMk/>
          <pc:sldMk cId="327711237" sldId="4951"/>
        </pc:sldMkLst>
        <pc:spChg chg="mod">
          <ac:chgData name="Chris Speller" userId="0a97f007-b978-4543-a8a0-9ee0abccdf0a" providerId="ADAL" clId="{F4E4FAF5-B139-4F30-B001-B4F3F300C484}" dt="2021-04-13T19:55:55.004" v="4367" actId="20577"/>
          <ac:spMkLst>
            <pc:docMk/>
            <pc:sldMk cId="327711237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5:09.764" v="4331" actId="20577"/>
          <ac:spMkLst>
            <pc:docMk/>
            <pc:sldMk cId="327711237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57.011" v="29821" actId="1076"/>
          <ac:spMkLst>
            <pc:docMk/>
            <pc:sldMk cId="327711237" sldId="4951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3T19:56:04.055" v="4369" actId="22"/>
          <ac:spMkLst>
            <pc:docMk/>
            <pc:sldMk cId="327711237" sldId="4951"/>
            <ac:spMk id="13" creationId="{8D37632E-6350-4410-9BC7-46C0CB6049AB}"/>
          </ac:spMkLst>
        </pc:spChg>
      </pc:sldChg>
      <pc:sldChg chg="modSp add mod">
        <pc:chgData name="Chris Speller" userId="0a97f007-b978-4543-a8a0-9ee0abccdf0a" providerId="ADAL" clId="{F4E4FAF5-B139-4F30-B001-B4F3F300C484}" dt="2021-04-13T19:58:23.998" v="4778" actId="20577"/>
        <pc:sldMkLst>
          <pc:docMk/>
          <pc:sldMk cId="154473412" sldId="4952"/>
        </pc:sldMkLst>
        <pc:spChg chg="mod">
          <ac:chgData name="Chris Speller" userId="0a97f007-b978-4543-a8a0-9ee0abccdf0a" providerId="ADAL" clId="{F4E4FAF5-B139-4F30-B001-B4F3F300C484}" dt="2021-04-13T19:58:23.998" v="4778" actId="20577"/>
          <ac:spMkLst>
            <pc:docMk/>
            <pc:sldMk cId="15447341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1.813" v="4774" actId="20577"/>
          <ac:spMkLst>
            <pc:docMk/>
            <pc:sldMk cId="15447341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5.005" v="4775" actId="1076"/>
          <ac:spMkLst>
            <pc:docMk/>
            <pc:sldMk cId="154473412" sldId="495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2:00.402" v="4800" actId="20577"/>
        <pc:sldMkLst>
          <pc:docMk/>
          <pc:sldMk cId="3506341109" sldId="4953"/>
        </pc:sldMkLst>
        <pc:spChg chg="mod">
          <ac:chgData name="Chris Speller" userId="0a97f007-b978-4543-a8a0-9ee0abccdf0a" providerId="ADAL" clId="{F4E4FAF5-B139-4F30-B001-B4F3F300C484}" dt="2021-04-13T21:41:49.045" v="4795" actId="20577"/>
          <ac:spMkLst>
            <pc:docMk/>
            <pc:sldMk cId="3506341109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1:35.992" v="4790" actId="20577"/>
          <ac:spMkLst>
            <pc:docMk/>
            <pc:sldMk cId="3506341109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2:00.402" v="4800" actId="20577"/>
          <ac:spMkLst>
            <pc:docMk/>
            <pc:sldMk cId="3506341109" sldId="495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3:33.876" v="5105" actId="20577"/>
        <pc:sldMkLst>
          <pc:docMk/>
          <pc:sldMk cId="2064734493" sldId="4954"/>
        </pc:sldMkLst>
        <pc:spChg chg="mod">
          <ac:chgData name="Chris Speller" userId="0a97f007-b978-4543-a8a0-9ee0abccdf0a" providerId="ADAL" clId="{F4E4FAF5-B139-4F30-B001-B4F3F300C484}" dt="2021-04-13T21:43:33.876" v="5105" actId="20577"/>
          <ac:spMkLst>
            <pc:docMk/>
            <pc:sldMk cId="2064734493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14.558" v="5096" actId="20577"/>
          <ac:spMkLst>
            <pc:docMk/>
            <pc:sldMk cId="2064734493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26.923" v="5102" actId="20577"/>
          <ac:spMkLst>
            <pc:docMk/>
            <pc:sldMk cId="2064734493" sldId="495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5:25.646" v="5477"/>
        <pc:sldMkLst>
          <pc:docMk/>
          <pc:sldMk cId="614402287" sldId="4955"/>
        </pc:sldMkLst>
        <pc:spChg chg="mod">
          <ac:chgData name="Chris Speller" userId="0a97f007-b978-4543-a8a0-9ee0abccdf0a" providerId="ADAL" clId="{F4E4FAF5-B139-4F30-B001-B4F3F300C484}" dt="2021-04-13T21:45:00.524" v="5460" actId="20577"/>
          <ac:spMkLst>
            <pc:docMk/>
            <pc:sldMk cId="614402287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4:55.393" v="5455" actId="20577"/>
          <ac:spMkLst>
            <pc:docMk/>
            <pc:sldMk cId="614402287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5:25.646" v="5477"/>
          <ac:spMkLst>
            <pc:docMk/>
            <pc:sldMk cId="614402287" sldId="495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9:32.257" v="5554" actId="20577"/>
        <pc:sldMkLst>
          <pc:docMk/>
          <pc:sldMk cId="1984645731" sldId="4956"/>
        </pc:sldMkLst>
        <pc:spChg chg="mod">
          <ac:chgData name="Chris Speller" userId="0a97f007-b978-4543-a8a0-9ee0abccdf0a" providerId="ADAL" clId="{F4E4FAF5-B139-4F30-B001-B4F3F300C484}" dt="2021-04-13T21:49:32.257" v="5554" actId="20577"/>
          <ac:spMkLst>
            <pc:docMk/>
            <pc:sldMk cId="1984645731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9:21.153" v="5549" actId="20577"/>
          <ac:spMkLst>
            <pc:docMk/>
            <pc:sldMk cId="1984645731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8:55.096" v="5543"/>
          <ac:spMkLst>
            <pc:docMk/>
            <pc:sldMk cId="1984645731" sldId="495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03.971" v="29822" actId="1076"/>
        <pc:sldMkLst>
          <pc:docMk/>
          <pc:sldMk cId="2234442089" sldId="4957"/>
        </pc:sldMkLst>
        <pc:spChg chg="mod">
          <ac:chgData name="Chris Speller" userId="0a97f007-b978-4543-a8a0-9ee0abccdf0a" providerId="ADAL" clId="{F4E4FAF5-B139-4F30-B001-B4F3F300C484}" dt="2021-04-13T21:51:04.626" v="5824" actId="6549"/>
          <ac:spMkLst>
            <pc:docMk/>
            <pc:sldMk cId="2234442089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0:27.361" v="5793" actId="20577"/>
          <ac:spMkLst>
            <pc:docMk/>
            <pc:sldMk cId="2234442089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03.971" v="29822" actId="1076"/>
          <ac:spMkLst>
            <pc:docMk/>
            <pc:sldMk cId="2234442089" sldId="495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3:49.258" v="5949" actId="20577"/>
        <pc:sldMkLst>
          <pc:docMk/>
          <pc:sldMk cId="2619604034" sldId="4958"/>
        </pc:sldMkLst>
        <pc:spChg chg="mod">
          <ac:chgData name="Chris Speller" userId="0a97f007-b978-4543-a8a0-9ee0abccdf0a" providerId="ADAL" clId="{F4E4FAF5-B139-4F30-B001-B4F3F300C484}" dt="2021-04-13T21:53:49.258" v="5949" actId="20577"/>
          <ac:spMkLst>
            <pc:docMk/>
            <pc:sldMk cId="2619604034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39.115" v="5924" actId="20577"/>
          <ac:spMkLst>
            <pc:docMk/>
            <pc:sldMk cId="2619604034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46.507" v="5938" actId="1076"/>
          <ac:spMkLst>
            <pc:docMk/>
            <pc:sldMk cId="2619604034" sldId="495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5:28.134" v="6033" actId="20577"/>
        <pc:sldMkLst>
          <pc:docMk/>
          <pc:sldMk cId="2926486451" sldId="4959"/>
        </pc:sldMkLst>
        <pc:spChg chg="mod">
          <ac:chgData name="Chris Speller" userId="0a97f007-b978-4543-a8a0-9ee0abccdf0a" providerId="ADAL" clId="{F4E4FAF5-B139-4F30-B001-B4F3F300C484}" dt="2021-04-13T21:55:28.134" v="6033" actId="20577"/>
          <ac:spMkLst>
            <pc:docMk/>
            <pc:sldMk cId="2926486451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6.917" v="6032" actId="20577"/>
          <ac:spMkLst>
            <pc:docMk/>
            <pc:sldMk cId="2926486451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3.515" v="6031" actId="20577"/>
          <ac:spMkLst>
            <pc:docMk/>
            <pc:sldMk cId="2926486451" sldId="495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10.661" v="29823" actId="1076"/>
        <pc:sldMkLst>
          <pc:docMk/>
          <pc:sldMk cId="135902967" sldId="4960"/>
        </pc:sldMkLst>
        <pc:spChg chg="mod">
          <ac:chgData name="Chris Speller" userId="0a97f007-b978-4543-a8a0-9ee0abccdf0a" providerId="ADAL" clId="{F4E4FAF5-B139-4F30-B001-B4F3F300C484}" dt="2021-04-13T21:58:39.320" v="6304" actId="20577"/>
          <ac:spMkLst>
            <pc:docMk/>
            <pc:sldMk cId="13590296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8:27.639" v="6298" actId="20577"/>
          <ac:spMkLst>
            <pc:docMk/>
            <pc:sldMk cId="13590296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10.661" v="29823" actId="1076"/>
          <ac:spMkLst>
            <pc:docMk/>
            <pc:sldMk cId="135902967" sldId="496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01:40.482" v="6574" actId="404"/>
        <pc:sldMkLst>
          <pc:docMk/>
          <pc:sldMk cId="4079478784" sldId="4961"/>
        </pc:sldMkLst>
        <pc:spChg chg="mod">
          <ac:chgData name="Chris Speller" userId="0a97f007-b978-4543-a8a0-9ee0abccdf0a" providerId="ADAL" clId="{F4E4FAF5-B139-4F30-B001-B4F3F300C484}" dt="2021-04-13T22:01:40.482" v="6574" actId="404"/>
          <ac:spMkLst>
            <pc:docMk/>
            <pc:sldMk cId="4079478784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1.753" v="6552" actId="20577"/>
          <ac:spMkLst>
            <pc:docMk/>
            <pc:sldMk cId="4079478784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6.835" v="6558" actId="20577"/>
          <ac:spMkLst>
            <pc:docMk/>
            <pc:sldMk cId="4079478784" sldId="4961"/>
            <ac:spMk id="12" creationId="{ABB204BF-F99B-415F-BDC2-DDBA9C6AC34B}"/>
          </ac:spMkLst>
        </pc:spChg>
      </pc:sldChg>
      <pc:sldChg chg="modSp add del">
        <pc:chgData name="Chris Speller" userId="0a97f007-b978-4543-a8a0-9ee0abccdf0a" providerId="ADAL" clId="{F4E4FAF5-B139-4F30-B001-B4F3F300C484}" dt="2021-04-13T22:02:40.283" v="6628" actId="47"/>
        <pc:sldMkLst>
          <pc:docMk/>
          <pc:sldMk cId="2044850282" sldId="4962"/>
        </pc:sldMkLst>
        <pc:spChg chg="mod">
          <ac:chgData name="Chris Speller" userId="0a97f007-b978-4543-a8a0-9ee0abccdf0a" providerId="ADAL" clId="{F4E4FAF5-B139-4F30-B001-B4F3F300C484}" dt="2021-04-13T22:02:26.771" v="6626" actId="20577"/>
          <ac:spMkLst>
            <pc:docMk/>
            <pc:sldMk cId="2044850282" sldId="496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3T22:03:55.637" v="6733" actId="1076"/>
        <pc:sldMkLst>
          <pc:docMk/>
          <pc:sldMk cId="2737735739" sldId="4963"/>
        </pc:sldMkLst>
        <pc:spChg chg="mod">
          <ac:chgData name="Chris Speller" userId="0a97f007-b978-4543-a8a0-9ee0abccdf0a" providerId="ADAL" clId="{F4E4FAF5-B139-4F30-B001-B4F3F300C484}" dt="2021-04-13T22:03:41.717" v="6726" actId="20577"/>
          <ac:spMkLst>
            <pc:docMk/>
            <pc:sldMk cId="2737735739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03.820" v="6714" actId="20577"/>
          <ac:spMkLst>
            <pc:docMk/>
            <pc:sldMk cId="2737735739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55.637" v="6733" actId="1076"/>
          <ac:spMkLst>
            <pc:docMk/>
            <pc:sldMk cId="2737735739" sldId="496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05:45.567" v="6807" actId="20577"/>
        <pc:sldMkLst>
          <pc:docMk/>
          <pc:sldMk cId="3926550253" sldId="4964"/>
        </pc:sldMkLst>
        <pc:spChg chg="mod">
          <ac:chgData name="Chris Speller" userId="0a97f007-b978-4543-a8a0-9ee0abccdf0a" providerId="ADAL" clId="{F4E4FAF5-B139-4F30-B001-B4F3F300C484}" dt="2021-04-13T22:05:24.953" v="6774" actId="20577"/>
          <ac:spMkLst>
            <pc:docMk/>
            <pc:sldMk cId="3926550253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25.730" v="6775" actId="20577"/>
          <ac:spMkLst>
            <pc:docMk/>
            <pc:sldMk cId="3926550253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45.567" v="6807" actId="20577"/>
          <ac:spMkLst>
            <pc:docMk/>
            <pc:sldMk cId="3926550253" sldId="496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16:53.586" v="7857" actId="20577"/>
        <pc:sldMkLst>
          <pc:docMk/>
          <pc:sldMk cId="2377565316" sldId="4965"/>
        </pc:sldMkLst>
        <pc:spChg chg="mod">
          <ac:chgData name="Chris Speller" userId="0a97f007-b978-4543-a8a0-9ee0abccdf0a" providerId="ADAL" clId="{F4E4FAF5-B139-4F30-B001-B4F3F300C484}" dt="2021-04-13T22:16:53.586" v="7857" actId="20577"/>
          <ac:spMkLst>
            <pc:docMk/>
            <pc:sldMk cId="2377565316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07.580" v="7838" actId="20577"/>
          <ac:spMkLst>
            <pc:docMk/>
            <pc:sldMk cId="2377565316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15.731" v="7852" actId="20577"/>
          <ac:spMkLst>
            <pc:docMk/>
            <pc:sldMk cId="2377565316" sldId="496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13:42.534" v="7592" actId="20577"/>
        <pc:sldMkLst>
          <pc:docMk/>
          <pc:sldMk cId="1726462834" sldId="4966"/>
        </pc:sldMkLst>
        <pc:spChg chg="mod">
          <ac:chgData name="Chris Speller" userId="0a97f007-b978-4543-a8a0-9ee0abccdf0a" providerId="ADAL" clId="{F4E4FAF5-B139-4F30-B001-B4F3F300C484}" dt="2021-04-13T22:13:42.534" v="7592" actId="20577"/>
          <ac:spMkLst>
            <pc:docMk/>
            <pc:sldMk cId="1726462834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18.490" v="7584" actId="20577"/>
          <ac:spMkLst>
            <pc:docMk/>
            <pc:sldMk cId="1726462834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22.617" v="7585" actId="1076"/>
          <ac:spMkLst>
            <pc:docMk/>
            <pc:sldMk cId="1726462834" sldId="496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0:11.255" v="7894" actId="20577"/>
        <pc:sldMkLst>
          <pc:docMk/>
          <pc:sldMk cId="2988967725" sldId="4967"/>
        </pc:sldMkLst>
        <pc:spChg chg="mod">
          <ac:chgData name="Chris Speller" userId="0a97f007-b978-4543-a8a0-9ee0abccdf0a" providerId="ADAL" clId="{F4E4FAF5-B139-4F30-B001-B4F3F300C484}" dt="2021-04-13T22:20:11.255" v="7894" actId="20577"/>
          <ac:spMkLst>
            <pc:docMk/>
            <pc:sldMk cId="2988967725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52.894" v="7891" actId="20577"/>
          <ac:spMkLst>
            <pc:docMk/>
            <pc:sldMk cId="2988967725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24.227" v="7876" actId="20577"/>
          <ac:spMkLst>
            <pc:docMk/>
            <pc:sldMk cId="2988967725" sldId="496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3:25.035" v="7936" actId="20577"/>
        <pc:sldMkLst>
          <pc:docMk/>
          <pc:sldMk cId="1889518822" sldId="4968"/>
        </pc:sldMkLst>
        <pc:spChg chg="mod">
          <ac:chgData name="Chris Speller" userId="0a97f007-b978-4543-a8a0-9ee0abccdf0a" providerId="ADAL" clId="{F4E4FAF5-B139-4F30-B001-B4F3F300C484}" dt="2021-04-13T22:23:25.035" v="7936" actId="20577"/>
          <ac:spMkLst>
            <pc:docMk/>
            <pc:sldMk cId="1889518822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17.058" v="7920" actId="20577"/>
          <ac:spMkLst>
            <pc:docMk/>
            <pc:sldMk cId="1889518822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03.715" v="7911" actId="20577"/>
          <ac:spMkLst>
            <pc:docMk/>
            <pc:sldMk cId="1889518822" sldId="496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20.511" v="29824" actId="1076"/>
        <pc:sldMkLst>
          <pc:docMk/>
          <pc:sldMk cId="847234422" sldId="4969"/>
        </pc:sldMkLst>
        <pc:spChg chg="mod">
          <ac:chgData name="Chris Speller" userId="0a97f007-b978-4543-a8a0-9ee0abccdf0a" providerId="ADAL" clId="{F4E4FAF5-B139-4F30-B001-B4F3F300C484}" dt="2021-04-13T22:30:23.540" v="9019" actId="6549"/>
          <ac:spMkLst>
            <pc:docMk/>
            <pc:sldMk cId="847234422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7:53.606" v="8960" actId="404"/>
          <ac:spMkLst>
            <pc:docMk/>
            <pc:sldMk cId="847234422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20.511" v="29824" actId="1076"/>
          <ac:spMkLst>
            <pc:docMk/>
            <pc:sldMk cId="847234422" sldId="496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32:24.861" v="9083" actId="20577"/>
        <pc:sldMkLst>
          <pc:docMk/>
          <pc:sldMk cId="101033088" sldId="4970"/>
        </pc:sldMkLst>
        <pc:spChg chg="mod">
          <ac:chgData name="Chris Speller" userId="0a97f007-b978-4543-a8a0-9ee0abccdf0a" providerId="ADAL" clId="{F4E4FAF5-B139-4F30-B001-B4F3F300C484}" dt="2021-04-13T22:32:24.861" v="9083" actId="20577"/>
          <ac:spMkLst>
            <pc:docMk/>
            <pc:sldMk cId="101033088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2:01.966" v="9074" actId="20577"/>
          <ac:spMkLst>
            <pc:docMk/>
            <pc:sldMk cId="101033088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1:41.775" v="9065" actId="20577"/>
          <ac:spMkLst>
            <pc:docMk/>
            <pc:sldMk cId="101033088" sldId="4970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3T22:40:15.279" v="10052"/>
        <pc:sldMkLst>
          <pc:docMk/>
          <pc:sldMk cId="1433974799" sldId="4971"/>
        </pc:sldMkLst>
        <pc:spChg chg="mod">
          <ac:chgData name="Chris Speller" userId="0a97f007-b978-4543-a8a0-9ee0abccdf0a" providerId="ADAL" clId="{F4E4FAF5-B139-4F30-B001-B4F3F300C484}" dt="2021-04-13T22:36:12.285" v="9510" actId="6549"/>
          <ac:spMkLst>
            <pc:docMk/>
            <pc:sldMk cId="1433974799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19.210" v="9465" actId="20577"/>
          <ac:spMkLst>
            <pc:docMk/>
            <pc:sldMk cId="1433974799" sldId="497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28.420" v="9485" actId="1076"/>
          <ac:spMkLst>
            <pc:docMk/>
            <pc:sldMk cId="1433974799" sldId="497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39.865" v="29825" actId="1076"/>
        <pc:sldMkLst>
          <pc:docMk/>
          <pc:sldMk cId="1635142076" sldId="4972"/>
        </pc:sldMkLst>
        <pc:spChg chg="mod">
          <ac:chgData name="Chris Speller" userId="0a97f007-b978-4543-a8a0-9ee0abccdf0a" providerId="ADAL" clId="{F4E4FAF5-B139-4F30-B001-B4F3F300C484}" dt="2021-04-13T22:38:55.824" v="10049" actId="14100"/>
          <ac:spMkLst>
            <pc:docMk/>
            <pc:sldMk cId="1635142076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7:59.275" v="9984" actId="20577"/>
          <ac:spMkLst>
            <pc:docMk/>
            <pc:sldMk cId="1635142076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39.865" v="29825" actId="1076"/>
          <ac:spMkLst>
            <pc:docMk/>
            <pc:sldMk cId="1635142076" sldId="497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28.091" v="29842" actId="122"/>
        <pc:sldMkLst>
          <pc:docMk/>
          <pc:sldMk cId="3999729010" sldId="4973"/>
        </pc:sldMkLst>
        <pc:spChg chg="mod">
          <ac:chgData name="Chris Speller" userId="0a97f007-b978-4543-a8a0-9ee0abccdf0a" providerId="ADAL" clId="{F4E4FAF5-B139-4F30-B001-B4F3F300C484}" dt="2021-04-16T10:39:14.497" v="29832" actId="20577"/>
          <ac:spMkLst>
            <pc:docMk/>
            <pc:sldMk cId="399972901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2.029" v="29838" actId="20577"/>
          <ac:spMkLst>
            <pc:docMk/>
            <pc:sldMk cId="399972901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8.091" v="29842" actId="122"/>
          <ac:spMkLst>
            <pc:docMk/>
            <pc:sldMk cId="3999729010" sldId="497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8:03.672" v="10744" actId="6549"/>
        <pc:sldMkLst>
          <pc:docMk/>
          <pc:sldMk cId="3911400410" sldId="4974"/>
        </pc:sldMkLst>
        <pc:spChg chg="mod">
          <ac:chgData name="Chris Speller" userId="0a97f007-b978-4543-a8a0-9ee0abccdf0a" providerId="ADAL" clId="{F4E4FAF5-B139-4F30-B001-B4F3F300C484}" dt="2021-04-14T07:38:03.672" v="10744" actId="6549"/>
          <ac:spMkLst>
            <pc:docMk/>
            <pc:sldMk cId="39114004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6:08.312" v="10718"/>
          <ac:spMkLst>
            <pc:docMk/>
            <pc:sldMk cId="39114004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7:48.425" v="10735" actId="122"/>
          <ac:spMkLst>
            <pc:docMk/>
            <pc:sldMk cId="3911400410" sldId="497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9:07.669" v="10752" actId="1076"/>
        <pc:sldMkLst>
          <pc:docMk/>
          <pc:sldMk cId="4161477444" sldId="4975"/>
        </pc:sldMkLst>
        <pc:spChg chg="mod">
          <ac:chgData name="Chris Speller" userId="0a97f007-b978-4543-a8a0-9ee0abccdf0a" providerId="ADAL" clId="{F4E4FAF5-B139-4F30-B001-B4F3F300C484}" dt="2021-04-14T07:38:40.287" v="10745"/>
          <ac:spMkLst>
            <pc:docMk/>
            <pc:sldMk cId="4161477444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8:44.589" v="10746"/>
          <ac:spMkLst>
            <pc:docMk/>
            <pc:sldMk cId="4161477444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07.669" v="10752" actId="1076"/>
          <ac:spMkLst>
            <pc:docMk/>
            <pc:sldMk cId="4161477444" sldId="4975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7:39:27.613" v="10758" actId="20577"/>
        <pc:sldMkLst>
          <pc:docMk/>
          <pc:sldMk cId="1121769103" sldId="4976"/>
        </pc:sldMkLst>
        <pc:spChg chg="mod">
          <ac:chgData name="Chris Speller" userId="0a97f007-b978-4543-a8a0-9ee0abccdf0a" providerId="ADAL" clId="{F4E4FAF5-B139-4F30-B001-B4F3F300C484}" dt="2021-04-14T07:39:25.453" v="10757" actId="20577"/>
          <ac:spMkLst>
            <pc:docMk/>
            <pc:sldMk cId="1121769103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27.613" v="10758" actId="20577"/>
          <ac:spMkLst>
            <pc:docMk/>
            <pc:sldMk cId="1121769103" sldId="497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6T10:40:03.167" v="29860" actId="1076"/>
        <pc:sldMkLst>
          <pc:docMk/>
          <pc:sldMk cId="3289361299" sldId="4977"/>
        </pc:sldMkLst>
        <pc:spChg chg="mod">
          <ac:chgData name="Chris Speller" userId="0a97f007-b978-4543-a8a0-9ee0abccdf0a" providerId="ADAL" clId="{F4E4FAF5-B139-4F30-B001-B4F3F300C484}" dt="2021-04-14T07:40:09.744" v="10765" actId="20577"/>
          <ac:spMkLst>
            <pc:docMk/>
            <pc:sldMk cId="328936129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0:02.422" v="10762"/>
          <ac:spMkLst>
            <pc:docMk/>
            <pc:sldMk cId="328936129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03.167" v="29860" actId="1076"/>
          <ac:spMkLst>
            <pc:docMk/>
            <pc:sldMk cId="3289361299" sldId="497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3:04.859" v="10887" actId="20577"/>
        <pc:sldMkLst>
          <pc:docMk/>
          <pc:sldMk cId="3219669161" sldId="4978"/>
        </pc:sldMkLst>
        <pc:spChg chg="mod">
          <ac:chgData name="Chris Speller" userId="0a97f007-b978-4543-a8a0-9ee0abccdf0a" providerId="ADAL" clId="{F4E4FAF5-B139-4F30-B001-B4F3F300C484}" dt="2021-04-14T07:41:05.155" v="10780" actId="20577"/>
          <ac:spMkLst>
            <pc:docMk/>
            <pc:sldMk cId="3219669161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2:30.672" v="10798" actId="20577"/>
          <ac:spMkLst>
            <pc:docMk/>
            <pc:sldMk cId="3219669161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3:04.859" v="10887" actId="20577"/>
          <ac:spMkLst>
            <pc:docMk/>
            <pc:sldMk cId="3219669161" sldId="497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4:16.847" v="11179" actId="20577"/>
        <pc:sldMkLst>
          <pc:docMk/>
          <pc:sldMk cId="1785165266" sldId="4979"/>
        </pc:sldMkLst>
        <pc:spChg chg="mod">
          <ac:chgData name="Chris Speller" userId="0a97f007-b978-4543-a8a0-9ee0abccdf0a" providerId="ADAL" clId="{F4E4FAF5-B139-4F30-B001-B4F3F300C484}" dt="2021-04-14T07:44:16.847" v="11179" actId="20577"/>
          <ac:spMkLst>
            <pc:docMk/>
            <pc:sldMk cId="178516526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0.568" v="11169" actId="20577"/>
          <ac:spMkLst>
            <pc:docMk/>
            <pc:sldMk cId="178516526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5.450" v="11174" actId="20577"/>
          <ac:spMkLst>
            <pc:docMk/>
            <pc:sldMk cId="1785165266" sldId="497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7:08.515" v="11226" actId="20577"/>
        <pc:sldMkLst>
          <pc:docMk/>
          <pc:sldMk cId="2093605415" sldId="4980"/>
        </pc:sldMkLst>
        <pc:spChg chg="mod">
          <ac:chgData name="Chris Speller" userId="0a97f007-b978-4543-a8a0-9ee0abccdf0a" providerId="ADAL" clId="{F4E4FAF5-B139-4F30-B001-B4F3F300C484}" dt="2021-04-14T07:47:08.515" v="11226" actId="20577"/>
          <ac:spMkLst>
            <pc:docMk/>
            <pc:sldMk cId="2093605415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6:48.577" v="11213" actId="20577"/>
          <ac:spMkLst>
            <pc:docMk/>
            <pc:sldMk cId="2093605415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5:19.770" v="11203" actId="20577"/>
          <ac:spMkLst>
            <pc:docMk/>
            <pc:sldMk cId="2093605415" sldId="498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0:05.913" v="11694" actId="20577"/>
        <pc:sldMkLst>
          <pc:docMk/>
          <pc:sldMk cId="3401328811" sldId="4981"/>
        </pc:sldMkLst>
        <pc:spChg chg="mod">
          <ac:chgData name="Chris Speller" userId="0a97f007-b978-4543-a8a0-9ee0abccdf0a" providerId="ADAL" clId="{F4E4FAF5-B139-4F30-B001-B4F3F300C484}" dt="2021-04-14T07:50:05.913" v="11694" actId="20577"/>
          <ac:spMkLst>
            <pc:docMk/>
            <pc:sldMk cId="3401328811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23.809" v="11672" actId="20577"/>
          <ac:spMkLst>
            <pc:docMk/>
            <pc:sldMk cId="3401328811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37.917" v="11679" actId="207"/>
          <ac:spMkLst>
            <pc:docMk/>
            <pc:sldMk cId="3401328811" sldId="4981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4T07:53:58.381" v="11725" actId="20577"/>
        <pc:sldMkLst>
          <pc:docMk/>
          <pc:sldMk cId="1876752288" sldId="4982"/>
        </pc:sldMkLst>
        <pc:spChg chg="mod">
          <ac:chgData name="Chris Speller" userId="0a97f007-b978-4543-a8a0-9ee0abccdf0a" providerId="ADAL" clId="{F4E4FAF5-B139-4F30-B001-B4F3F300C484}" dt="2021-04-14T07:53:58.381" v="11725" actId="20577"/>
          <ac:spMkLst>
            <pc:docMk/>
            <pc:sldMk cId="1876752288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1:10.050" v="11702" actId="20577"/>
          <ac:spMkLst>
            <pc:docMk/>
            <pc:sldMk cId="1876752288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3:35.921" v="11720" actId="20577"/>
          <ac:spMkLst>
            <pc:docMk/>
            <pc:sldMk cId="1876752288" sldId="498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9:41.005" v="11738" actId="20577"/>
        <pc:sldMkLst>
          <pc:docMk/>
          <pc:sldMk cId="1269379071" sldId="4983"/>
        </pc:sldMkLst>
        <pc:spChg chg="mod">
          <ac:chgData name="Chris Speller" userId="0a97f007-b978-4543-a8a0-9ee0abccdf0a" providerId="ADAL" clId="{F4E4FAF5-B139-4F30-B001-B4F3F300C484}" dt="2021-04-14T07:59:41.005" v="11738" actId="20577"/>
          <ac:spMkLst>
            <pc:docMk/>
            <pc:sldMk cId="1269379071" sldId="498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6:33.114" v="11730" actId="20577"/>
          <ac:spMkLst>
            <pc:docMk/>
            <pc:sldMk cId="1269379071" sldId="498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9:28.509" v="11735" actId="207"/>
          <ac:spMkLst>
            <pc:docMk/>
            <pc:sldMk cId="1269379071" sldId="4983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4T08:03:08.128" v="12110" actId="20577"/>
        <pc:sldMkLst>
          <pc:docMk/>
          <pc:sldMk cId="371376498" sldId="4984"/>
        </pc:sldMkLst>
        <pc:spChg chg="mod">
          <ac:chgData name="Chris Speller" userId="0a97f007-b978-4543-a8a0-9ee0abccdf0a" providerId="ADAL" clId="{F4E4FAF5-B139-4F30-B001-B4F3F300C484}" dt="2021-04-14T08:03:08.128" v="12110" actId="20577"/>
          <ac:spMkLst>
            <pc:docMk/>
            <pc:sldMk cId="37137649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32.041" v="12064" actId="20577"/>
          <ac:spMkLst>
            <pc:docMk/>
            <pc:sldMk cId="37137649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54.270" v="12102" actId="20577"/>
          <ac:spMkLst>
            <pc:docMk/>
            <pc:sldMk cId="371376498" sldId="498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24.779" v="29862" actId="1076"/>
        <pc:sldMkLst>
          <pc:docMk/>
          <pc:sldMk cId="782371332" sldId="4985"/>
        </pc:sldMkLst>
        <pc:spChg chg="mod">
          <ac:chgData name="Chris Speller" userId="0a97f007-b978-4543-a8a0-9ee0abccdf0a" providerId="ADAL" clId="{F4E4FAF5-B139-4F30-B001-B4F3F300C484}" dt="2021-04-14T08:07:09.684" v="12556" actId="20577"/>
          <ac:spMkLst>
            <pc:docMk/>
            <pc:sldMk cId="782371332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6:45.960" v="12527" actId="20577"/>
          <ac:spMkLst>
            <pc:docMk/>
            <pc:sldMk cId="782371332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24.779" v="29862" actId="1076"/>
          <ac:spMkLst>
            <pc:docMk/>
            <pc:sldMk cId="782371332" sldId="498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12:28.322" v="13181" actId="1076"/>
        <pc:sldMkLst>
          <pc:docMk/>
          <pc:sldMk cId="2194372002" sldId="4986"/>
        </pc:sldMkLst>
        <pc:spChg chg="mod">
          <ac:chgData name="Chris Speller" userId="0a97f007-b978-4543-a8a0-9ee0abccdf0a" providerId="ADAL" clId="{F4E4FAF5-B139-4F30-B001-B4F3F300C484}" dt="2021-04-14T08:12:22.660" v="13179" actId="404"/>
          <ac:spMkLst>
            <pc:docMk/>
            <pc:sldMk cId="219437200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4.916" v="13180" actId="404"/>
          <ac:spMkLst>
            <pc:docMk/>
            <pc:sldMk cId="219437200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8.322" v="13181" actId="1076"/>
          <ac:spMkLst>
            <pc:docMk/>
            <pc:sldMk cId="2194372002" sldId="498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1:51.871" v="13236" actId="20577"/>
        <pc:sldMkLst>
          <pc:docMk/>
          <pc:sldMk cId="2051321655" sldId="4987"/>
        </pc:sldMkLst>
        <pc:spChg chg="mod">
          <ac:chgData name="Chris Speller" userId="0a97f007-b978-4543-a8a0-9ee0abccdf0a" providerId="ADAL" clId="{F4E4FAF5-B139-4F30-B001-B4F3F300C484}" dt="2021-04-14T08:41:51.871" v="13236" actId="20577"/>
          <ac:spMkLst>
            <pc:docMk/>
            <pc:sldMk cId="2051321655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3.612" v="13233" actId="20577"/>
          <ac:spMkLst>
            <pc:docMk/>
            <pc:sldMk cId="2051321655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6.026" v="13234" actId="1076"/>
          <ac:spMkLst>
            <pc:docMk/>
            <pc:sldMk cId="2051321655" sldId="498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4:30.553" v="13913" actId="20577"/>
        <pc:sldMkLst>
          <pc:docMk/>
          <pc:sldMk cId="1272607084" sldId="4988"/>
        </pc:sldMkLst>
        <pc:spChg chg="mod">
          <ac:chgData name="Chris Speller" userId="0a97f007-b978-4543-a8a0-9ee0abccdf0a" providerId="ADAL" clId="{F4E4FAF5-B139-4F30-B001-B4F3F300C484}" dt="2021-04-14T08:44:30.553" v="13913" actId="20577"/>
          <ac:spMkLst>
            <pc:docMk/>
            <pc:sldMk cId="1272607084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3:57.514" v="13876" actId="20577"/>
          <ac:spMkLst>
            <pc:docMk/>
            <pc:sldMk cId="1272607084" sldId="498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4:08.197" v="13898" actId="122"/>
          <ac:spMkLst>
            <pc:docMk/>
            <pc:sldMk cId="1272607084" sldId="498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48.579" v="29863" actId="1076"/>
        <pc:sldMkLst>
          <pc:docMk/>
          <pc:sldMk cId="2223160121" sldId="4989"/>
        </pc:sldMkLst>
        <pc:spChg chg="mod">
          <ac:chgData name="Chris Speller" userId="0a97f007-b978-4543-a8a0-9ee0abccdf0a" providerId="ADAL" clId="{F4E4FAF5-B139-4F30-B001-B4F3F300C484}" dt="2021-04-14T08:49:34.163" v="14249" actId="20577"/>
          <ac:spMkLst>
            <pc:docMk/>
            <pc:sldMk cId="2223160121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8:55.803" v="14218" actId="207"/>
          <ac:spMkLst>
            <pc:docMk/>
            <pc:sldMk cId="2223160121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48.579" v="29863" actId="1076"/>
          <ac:spMkLst>
            <pc:docMk/>
            <pc:sldMk cId="2223160121" sldId="498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51:27.613" v="14279" actId="122"/>
        <pc:sldMkLst>
          <pc:docMk/>
          <pc:sldMk cId="3411576120" sldId="4990"/>
        </pc:sldMkLst>
        <pc:spChg chg="mod">
          <ac:chgData name="Chris Speller" userId="0a97f007-b978-4543-a8a0-9ee0abccdf0a" providerId="ADAL" clId="{F4E4FAF5-B139-4F30-B001-B4F3F300C484}" dt="2021-04-14T08:51:13.767" v="14260" actId="20577"/>
          <ac:spMkLst>
            <pc:docMk/>
            <pc:sldMk cId="3411576120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0:59.955" v="14256" actId="20577"/>
          <ac:spMkLst>
            <pc:docMk/>
            <pc:sldMk cId="3411576120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1:27.613" v="14279" actId="122"/>
          <ac:spMkLst>
            <pc:docMk/>
            <pc:sldMk cId="3411576120" sldId="499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0:54.007" v="29864" actId="1076"/>
        <pc:sldMkLst>
          <pc:docMk/>
          <pc:sldMk cId="1487265805" sldId="4991"/>
        </pc:sldMkLst>
        <pc:spChg chg="mod">
          <ac:chgData name="Chris Speller" userId="0a97f007-b978-4543-a8a0-9ee0abccdf0a" providerId="ADAL" clId="{F4E4FAF5-B139-4F30-B001-B4F3F300C484}" dt="2021-04-14T08:53:08.819" v="14482" actId="20577"/>
          <ac:spMkLst>
            <pc:docMk/>
            <pc:sldMk cId="1487265805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2:00.173" v="14459" actId="20577"/>
          <ac:spMkLst>
            <pc:docMk/>
            <pc:sldMk cId="1487265805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54.007" v="29864" actId="1076"/>
          <ac:spMkLst>
            <pc:docMk/>
            <pc:sldMk cId="1487265805" sldId="499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4:54.771" v="14505" actId="20577"/>
        <pc:sldMkLst>
          <pc:docMk/>
          <pc:sldMk cId="774196674" sldId="4992"/>
        </pc:sldMkLst>
        <pc:spChg chg="mod">
          <ac:chgData name="Chris Speller" userId="0a97f007-b978-4543-a8a0-9ee0abccdf0a" providerId="ADAL" clId="{F4E4FAF5-B139-4F30-B001-B4F3F300C484}" dt="2021-04-14T08:54:54.771" v="14505" actId="20577"/>
          <ac:spMkLst>
            <pc:docMk/>
            <pc:sldMk cId="774196674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05.612" v="14492" actId="20577"/>
          <ac:spMkLst>
            <pc:docMk/>
            <pc:sldMk cId="774196674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40.684" v="14497" actId="20577"/>
          <ac:spMkLst>
            <pc:docMk/>
            <pc:sldMk cId="774196674" sldId="499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7:41.287" v="14998" actId="20577"/>
        <pc:sldMkLst>
          <pc:docMk/>
          <pc:sldMk cId="4038936989" sldId="4993"/>
        </pc:sldMkLst>
        <pc:spChg chg="mod">
          <ac:chgData name="Chris Speller" userId="0a97f007-b978-4543-a8a0-9ee0abccdf0a" providerId="ADAL" clId="{F4E4FAF5-B139-4F30-B001-B4F3F300C484}" dt="2021-04-14T08:57:41.287" v="14998" actId="20577"/>
          <ac:spMkLst>
            <pc:docMk/>
            <pc:sldMk cId="4038936989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6:23.507" v="14968" actId="20577"/>
          <ac:spMkLst>
            <pc:docMk/>
            <pc:sldMk cId="4038936989" sldId="499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7:12.098" v="14981" actId="20577"/>
          <ac:spMkLst>
            <pc:docMk/>
            <pc:sldMk cId="4038936989" sldId="4993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9:00:14.735" v="15495" actId="20577"/>
        <pc:sldMkLst>
          <pc:docMk/>
          <pc:sldMk cId="3220665565" sldId="4994"/>
        </pc:sldMkLst>
        <pc:spChg chg="mod">
          <ac:chgData name="Chris Speller" userId="0a97f007-b978-4543-a8a0-9ee0abccdf0a" providerId="ADAL" clId="{F4E4FAF5-B139-4F30-B001-B4F3F300C484}" dt="2021-04-14T09:00:14.735" v="15495" actId="20577"/>
          <ac:spMkLst>
            <pc:docMk/>
            <pc:sldMk cId="322066556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9:55.243" v="15470" actId="20577"/>
          <ac:spMkLst>
            <pc:docMk/>
            <pc:sldMk cId="322066556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0:02.956" v="15487" actId="20577"/>
          <ac:spMkLst>
            <pc:docMk/>
            <pc:sldMk cId="3220665565" sldId="4994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6T10:41:04.561" v="29865" actId="47"/>
        <pc:sldMkLst>
          <pc:docMk/>
          <pc:sldMk cId="3525557477" sldId="4995"/>
        </pc:sldMkLst>
        <pc:spChg chg="mod">
          <ac:chgData name="Chris Speller" userId="0a97f007-b978-4543-a8a0-9ee0abccdf0a" providerId="ADAL" clId="{F4E4FAF5-B139-4F30-B001-B4F3F300C484}" dt="2021-04-14T09:04:18.481" v="15953" actId="20577"/>
          <ac:spMkLst>
            <pc:docMk/>
            <pc:sldMk cId="3525557477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49.217" v="15928" actId="1076"/>
          <ac:spMkLst>
            <pc:docMk/>
            <pc:sldMk cId="3525557477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59.784" v="15944" actId="20577"/>
          <ac:spMkLst>
            <pc:docMk/>
            <pc:sldMk cId="3525557477" sldId="4995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10:34:59.580" v="29794"/>
        <pc:sldMkLst>
          <pc:docMk/>
          <pc:sldMk cId="4193980996" sldId="4996"/>
        </pc:sldMkLst>
        <pc:spChg chg="mod">
          <ac:chgData name="Chris Speller" userId="0a97f007-b978-4543-a8a0-9ee0abccdf0a" providerId="ADAL" clId="{F4E4FAF5-B139-4F30-B001-B4F3F300C484}" dt="2021-04-14T09:24:17.660" v="16092" actId="20577"/>
          <ac:spMkLst>
            <pc:docMk/>
            <pc:sldMk cId="4193980996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4:42.599" v="16098"/>
          <ac:spMkLst>
            <pc:docMk/>
            <pc:sldMk cId="4193980996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5:12.689" v="16110" actId="20577"/>
          <ac:spMkLst>
            <pc:docMk/>
            <pc:sldMk cId="4193980996" sldId="4996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9.580" v="29794"/>
          <ac:spMkLst>
            <pc:docMk/>
            <pc:sldMk cId="4193980996" sldId="4996"/>
            <ac:spMk id="18" creationId="{F5C1D1CC-3634-476C-89C9-F0C687476FCD}"/>
          </ac:spMkLst>
        </pc:spChg>
        <pc:picChg chg="add del mod">
          <ac:chgData name="Chris Speller" userId="0a97f007-b978-4543-a8a0-9ee0abccdf0a" providerId="ADAL" clId="{F4E4FAF5-B139-4F30-B001-B4F3F300C484}" dt="2021-04-14T09:24:39.780" v="16095" actId="478"/>
          <ac:picMkLst>
            <pc:docMk/>
            <pc:sldMk cId="4193980996" sldId="4996"/>
            <ac:picMk id="3" creationId="{FBC9138C-E542-4E29-AD63-46C7AD09864B}"/>
          </ac:picMkLst>
        </pc:picChg>
        <pc:picChg chg="add mod">
          <ac:chgData name="Chris Speller" userId="0a97f007-b978-4543-a8a0-9ee0abccdf0a" providerId="ADAL" clId="{F4E4FAF5-B139-4F30-B001-B4F3F300C484}" dt="2021-04-14T09:33:43.270" v="16649" actId="1076"/>
          <ac:picMkLst>
            <pc:docMk/>
            <pc:sldMk cId="4193980996" sldId="4996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5:21.056" v="16113" actId="1076"/>
          <ac:picMkLst>
            <pc:docMk/>
            <pc:sldMk cId="4193980996" sldId="4996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31.198" v="16643" actId="1076"/>
          <ac:picMkLst>
            <pc:docMk/>
            <pc:sldMk cId="4193980996" sldId="4996"/>
            <ac:picMk id="16" creationId="{63694485-1C67-4B6D-9AE7-C78B4F682963}"/>
          </ac:picMkLst>
        </pc:picChg>
        <pc:picChg chg="add mod">
          <ac:chgData name="Chris Speller" userId="0a97f007-b978-4543-a8a0-9ee0abccdf0a" providerId="ADAL" clId="{F4E4FAF5-B139-4F30-B001-B4F3F300C484}" dt="2021-04-14T09:33:44.362" v="16650" actId="1076"/>
          <ac:picMkLst>
            <pc:docMk/>
            <pc:sldMk cId="4193980996" sldId="4996"/>
            <ac:picMk id="17" creationId="{CA471317-87AD-4FB7-9A81-C762ABAC16BB}"/>
          </ac:picMkLst>
        </pc:picChg>
      </pc:sldChg>
      <pc:sldChg chg="add">
        <pc:chgData name="Chris Speller" userId="0a97f007-b978-4543-a8a0-9ee0abccdf0a" providerId="ADAL" clId="{F4E4FAF5-B139-4F30-B001-B4F3F300C484}" dt="2021-04-14T09:05:00.884" v="15958"/>
        <pc:sldMkLst>
          <pc:docMk/>
          <pc:sldMk cId="44025525" sldId="4997"/>
        </pc:sldMkLst>
      </pc:sldChg>
      <pc:sldChg chg="modSp add mod modAnim">
        <pc:chgData name="Chris Speller" userId="0a97f007-b978-4543-a8a0-9ee0abccdf0a" providerId="ADAL" clId="{F4E4FAF5-B139-4F30-B001-B4F3F300C484}" dt="2021-04-16T10:41:09.219" v="29866" actId="1076"/>
        <pc:sldMkLst>
          <pc:docMk/>
          <pc:sldMk cId="3218761835" sldId="4998"/>
        </pc:sldMkLst>
        <pc:spChg chg="mod">
          <ac:chgData name="Chris Speller" userId="0a97f007-b978-4543-a8a0-9ee0abccdf0a" providerId="ADAL" clId="{F4E4FAF5-B139-4F30-B001-B4F3F300C484}" dt="2021-04-14T09:09:46.389" v="16006" actId="20577"/>
          <ac:spMkLst>
            <pc:docMk/>
            <pc:sldMk cId="3218761835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9:20.010" v="15999" actId="20577"/>
          <ac:spMkLst>
            <pc:docMk/>
            <pc:sldMk cId="3218761835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09.219" v="29866" actId="1076"/>
          <ac:spMkLst>
            <pc:docMk/>
            <pc:sldMk cId="3218761835" sldId="499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58.965" v="29793"/>
        <pc:sldMkLst>
          <pc:docMk/>
          <pc:sldMk cId="1500809912" sldId="4999"/>
        </pc:sldMkLst>
        <pc:spChg chg="mod">
          <ac:chgData name="Chris Speller" userId="0a97f007-b978-4543-a8a0-9ee0abccdf0a" providerId="ADAL" clId="{F4E4FAF5-B139-4F30-B001-B4F3F300C484}" dt="2021-04-14T09:25:45.370" v="16126" actId="20577"/>
          <ac:spMkLst>
            <pc:docMk/>
            <pc:sldMk cId="1500809912" sldId="499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965" v="29793"/>
          <ac:spMkLst>
            <pc:docMk/>
            <pc:sldMk cId="1500809912" sldId="4999"/>
            <ac:spMk id="17" creationId="{40CFEFA1-0E04-4187-A2E1-4D104A1A75EE}"/>
          </ac:spMkLst>
        </pc:spChg>
        <pc:picChg chg="add mod">
          <ac:chgData name="Chris Speller" userId="0a97f007-b978-4543-a8a0-9ee0abccdf0a" providerId="ADAL" clId="{F4E4FAF5-B139-4F30-B001-B4F3F300C484}" dt="2021-04-14T09:33:58.220" v="16655" actId="1076"/>
          <ac:picMkLst>
            <pc:docMk/>
            <pc:sldMk cId="1500809912" sldId="4999"/>
            <ac:picMk id="3" creationId="{2BB51EA3-36A2-4613-8EC2-AC367089A766}"/>
          </ac:picMkLst>
        </pc:picChg>
        <pc:picChg chg="del">
          <ac:chgData name="Chris Speller" userId="0a97f007-b978-4543-a8a0-9ee0abccdf0a" providerId="ADAL" clId="{F4E4FAF5-B139-4F30-B001-B4F3F300C484}" dt="2021-04-14T09:25:31.978" v="16118" actId="478"/>
          <ac:picMkLst>
            <pc:docMk/>
            <pc:sldMk cId="1500809912" sldId="4999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6:07.442" v="16128" actId="1076"/>
          <ac:picMkLst>
            <pc:docMk/>
            <pc:sldMk cId="1500809912" sldId="4999"/>
            <ac:picMk id="13" creationId="{DA2FA93E-15A8-41CA-863F-FD4A3D3E0E29}"/>
          </ac:picMkLst>
        </pc:picChg>
        <pc:picChg chg="del">
          <ac:chgData name="Chris Speller" userId="0a97f007-b978-4543-a8a0-9ee0abccdf0a" providerId="ADAL" clId="{F4E4FAF5-B139-4F30-B001-B4F3F300C484}" dt="2021-04-14T09:25:32.420" v="16119" actId="478"/>
          <ac:picMkLst>
            <pc:docMk/>
            <pc:sldMk cId="1500809912" sldId="4999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52.092" v="16652" actId="1076"/>
          <ac:picMkLst>
            <pc:docMk/>
            <pc:sldMk cId="1500809912" sldId="4999"/>
            <ac:picMk id="15" creationId="{71FFB3DB-7100-40DE-90CE-C9D716197A75}"/>
          </ac:picMkLst>
        </pc:picChg>
        <pc:picChg chg="add mod">
          <ac:chgData name="Chris Speller" userId="0a97f007-b978-4543-a8a0-9ee0abccdf0a" providerId="ADAL" clId="{F4E4FAF5-B139-4F30-B001-B4F3F300C484}" dt="2021-04-14T09:33:57.196" v="16654" actId="1076"/>
          <ac:picMkLst>
            <pc:docMk/>
            <pc:sldMk cId="1500809912" sldId="4999"/>
            <ac:picMk id="16" creationId="{DD2481D6-0713-4A56-A48F-E85E3C8B88D2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8.310" v="29792"/>
        <pc:sldMkLst>
          <pc:docMk/>
          <pc:sldMk cId="3587701998" sldId="5000"/>
        </pc:sldMkLst>
        <pc:spChg chg="mod">
          <ac:chgData name="Chris Speller" userId="0a97f007-b978-4543-a8a0-9ee0abccdf0a" providerId="ADAL" clId="{F4E4FAF5-B139-4F30-B001-B4F3F300C484}" dt="2021-04-14T09:26:32.354" v="16140" actId="20577"/>
          <ac:spMkLst>
            <pc:docMk/>
            <pc:sldMk cId="3587701998" sldId="500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310" v="29792"/>
          <ac:spMkLst>
            <pc:docMk/>
            <pc:sldMk cId="3587701998" sldId="5000"/>
            <ac:spMk id="17" creationId="{DE8A9994-9111-4904-8E13-A25B1FB0B91B}"/>
          </ac:spMkLst>
        </pc:spChg>
        <pc:picChg chg="del">
          <ac:chgData name="Chris Speller" userId="0a97f007-b978-4543-a8a0-9ee0abccdf0a" providerId="ADAL" clId="{F4E4FAF5-B139-4F30-B001-B4F3F300C484}" dt="2021-04-14T09:26:14.670" v="16133" actId="478"/>
          <ac:picMkLst>
            <pc:docMk/>
            <pc:sldMk cId="3587701998" sldId="5000"/>
            <ac:picMk id="3" creationId="{2BB51EA3-36A2-4613-8EC2-AC367089A766}"/>
          </ac:picMkLst>
        </pc:picChg>
        <pc:picChg chg="add mod">
          <ac:chgData name="Chris Speller" userId="0a97f007-b978-4543-a8a0-9ee0abccdf0a" providerId="ADAL" clId="{F4E4FAF5-B139-4F30-B001-B4F3F300C484}" dt="2021-04-14T09:34:09.571" v="16664" actId="1076"/>
          <ac:picMkLst>
            <pc:docMk/>
            <pc:sldMk cId="3587701998" sldId="5000"/>
            <ac:picMk id="6" creationId="{44FC6565-A6CC-46DE-8788-BB1F4A4F1780}"/>
          </ac:picMkLst>
        </pc:picChg>
        <pc:picChg chg="del">
          <ac:chgData name="Chris Speller" userId="0a97f007-b978-4543-a8a0-9ee0abccdf0a" providerId="ADAL" clId="{F4E4FAF5-B139-4F30-B001-B4F3F300C484}" dt="2021-04-14T09:26:15.067" v="16134" actId="478"/>
          <ac:picMkLst>
            <pc:docMk/>
            <pc:sldMk cId="3587701998" sldId="5000"/>
            <ac:picMk id="13" creationId="{DA2FA93E-15A8-41CA-863F-FD4A3D3E0E29}"/>
          </ac:picMkLst>
        </pc:picChg>
        <pc:picChg chg="add mod">
          <ac:chgData name="Chris Speller" userId="0a97f007-b978-4543-a8a0-9ee0abccdf0a" providerId="ADAL" clId="{F4E4FAF5-B139-4F30-B001-B4F3F300C484}" dt="2021-04-14T09:34:04.515" v="16660" actId="1076"/>
          <ac:picMkLst>
            <pc:docMk/>
            <pc:sldMk cId="3587701998" sldId="5000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06.018" v="16661" actId="1076"/>
          <ac:picMkLst>
            <pc:docMk/>
            <pc:sldMk cId="3587701998" sldId="5000"/>
            <ac:picMk id="15" creationId="{55A149BE-227E-4ABA-8EC4-813D4636E3A8}"/>
          </ac:picMkLst>
        </pc:picChg>
        <pc:picChg chg="add mod">
          <ac:chgData name="Chris Speller" userId="0a97f007-b978-4543-a8a0-9ee0abccdf0a" providerId="ADAL" clId="{F4E4FAF5-B139-4F30-B001-B4F3F300C484}" dt="2021-04-14T09:34:08.609" v="16663" actId="1076"/>
          <ac:picMkLst>
            <pc:docMk/>
            <pc:sldMk cId="3587701998" sldId="5000"/>
            <ac:picMk id="16" creationId="{D1B9400C-5657-4D0D-83A5-BAF3CDA3A6B9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7.073" v="29791"/>
        <pc:sldMkLst>
          <pc:docMk/>
          <pc:sldMk cId="272100072" sldId="5001"/>
        </pc:sldMkLst>
        <pc:spChg chg="mod">
          <ac:chgData name="Chris Speller" userId="0a97f007-b978-4543-a8a0-9ee0abccdf0a" providerId="ADAL" clId="{F4E4FAF5-B139-4F30-B001-B4F3F300C484}" dt="2021-04-14T09:30:10.821" v="16186" actId="20577"/>
          <ac:spMkLst>
            <pc:docMk/>
            <pc:sldMk cId="272100072" sldId="500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7.073" v="29791"/>
          <ac:spMkLst>
            <pc:docMk/>
            <pc:sldMk cId="272100072" sldId="5001"/>
            <ac:spMk id="17" creationId="{CAC40C6B-431C-48DE-A48D-DED6F93312F8}"/>
          </ac:spMkLst>
        </pc:spChg>
        <pc:picChg chg="add mod">
          <ac:chgData name="Chris Speller" userId="0a97f007-b978-4543-a8a0-9ee0abccdf0a" providerId="ADAL" clId="{F4E4FAF5-B139-4F30-B001-B4F3F300C484}" dt="2021-04-14T09:27:36.066" v="16152" actId="1076"/>
          <ac:picMkLst>
            <pc:docMk/>
            <pc:sldMk cId="272100072" sldId="5001"/>
            <ac:picMk id="3" creationId="{E113C8C3-8D0D-417D-BF36-3FED06CFFAC1}"/>
          </ac:picMkLst>
        </pc:picChg>
        <pc:picChg chg="del">
          <ac:chgData name="Chris Speller" userId="0a97f007-b978-4543-a8a0-9ee0abccdf0a" providerId="ADAL" clId="{F4E4FAF5-B139-4F30-B001-B4F3F300C484}" dt="2021-04-14T09:27:24.054" v="16148" actId="478"/>
          <ac:picMkLst>
            <pc:docMk/>
            <pc:sldMk cId="272100072" sldId="5001"/>
            <ac:picMk id="6" creationId="{44FC6565-A6CC-46DE-8788-BB1F4A4F1780}"/>
          </ac:picMkLst>
        </pc:picChg>
        <pc:picChg chg="add mod">
          <ac:chgData name="Chris Speller" userId="0a97f007-b978-4543-a8a0-9ee0abccdf0a" providerId="ADAL" clId="{F4E4FAF5-B139-4F30-B001-B4F3F300C484}" dt="2021-04-14T09:28:14.508" v="16157" actId="1076"/>
          <ac:picMkLst>
            <pc:docMk/>
            <pc:sldMk cId="272100072" sldId="5001"/>
            <ac:picMk id="13" creationId="{2F7652F1-8C27-41AF-92A7-0D7CB69C8F1D}"/>
          </ac:picMkLst>
        </pc:picChg>
        <pc:picChg chg="del">
          <ac:chgData name="Chris Speller" userId="0a97f007-b978-4543-a8a0-9ee0abccdf0a" providerId="ADAL" clId="{F4E4FAF5-B139-4F30-B001-B4F3F300C484}" dt="2021-04-14T09:27:24.412" v="16149" actId="478"/>
          <ac:picMkLst>
            <pc:docMk/>
            <pc:sldMk cId="272100072" sldId="5001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17.201" v="16669" actId="1076"/>
          <ac:picMkLst>
            <pc:docMk/>
            <pc:sldMk cId="272100072" sldId="5001"/>
            <ac:picMk id="15" creationId="{DEB81A2E-1FBB-42F3-847C-0C0E3316F668}"/>
          </ac:picMkLst>
        </pc:picChg>
        <pc:picChg chg="add mod">
          <ac:chgData name="Chris Speller" userId="0a97f007-b978-4543-a8a0-9ee0abccdf0a" providerId="ADAL" clId="{F4E4FAF5-B139-4F30-B001-B4F3F300C484}" dt="2021-04-14T09:34:21.155" v="16671" actId="1076"/>
          <ac:picMkLst>
            <pc:docMk/>
            <pc:sldMk cId="272100072" sldId="5001"/>
            <ac:picMk id="16" creationId="{D24E68B0-7EC2-437E-B953-4BDEAC3CD22A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6.391" v="29790"/>
        <pc:sldMkLst>
          <pc:docMk/>
          <pc:sldMk cId="3935753970" sldId="5002"/>
        </pc:sldMkLst>
        <pc:spChg chg="mod">
          <ac:chgData name="Chris Speller" userId="0a97f007-b978-4543-a8a0-9ee0abccdf0a" providerId="ADAL" clId="{F4E4FAF5-B139-4F30-B001-B4F3F300C484}" dt="2021-04-14T09:30:20.037" v="16227" actId="20577"/>
          <ac:spMkLst>
            <pc:docMk/>
            <pc:sldMk cId="3935753970" sldId="500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6.391" v="29790"/>
          <ac:spMkLst>
            <pc:docMk/>
            <pc:sldMk cId="3935753970" sldId="5002"/>
            <ac:spMk id="18" creationId="{21E60ECA-E174-4225-8ECE-1CC2BE83578F}"/>
          </ac:spMkLst>
        </pc:spChg>
        <pc:picChg chg="del">
          <ac:chgData name="Chris Speller" userId="0a97f007-b978-4543-a8a0-9ee0abccdf0a" providerId="ADAL" clId="{F4E4FAF5-B139-4F30-B001-B4F3F300C484}" dt="2021-04-14T09:29:37.333" v="16159" actId="478"/>
          <ac:picMkLst>
            <pc:docMk/>
            <pc:sldMk cId="3935753970" sldId="5002"/>
            <ac:picMk id="3" creationId="{E113C8C3-8D0D-417D-BF36-3FED06CFFAC1}"/>
          </ac:picMkLst>
        </pc:picChg>
        <pc:picChg chg="add del mod">
          <ac:chgData name="Chris Speller" userId="0a97f007-b978-4543-a8a0-9ee0abccdf0a" providerId="ADAL" clId="{F4E4FAF5-B139-4F30-B001-B4F3F300C484}" dt="2021-04-14T09:30:46.932" v="16232" actId="478"/>
          <ac:picMkLst>
            <pc:docMk/>
            <pc:sldMk cId="3935753970" sldId="5002"/>
            <ac:picMk id="6" creationId="{F4510235-0CB9-4F03-8A4A-AAC46A695C7F}"/>
          </ac:picMkLst>
        </pc:picChg>
        <pc:picChg chg="del">
          <ac:chgData name="Chris Speller" userId="0a97f007-b978-4543-a8a0-9ee0abccdf0a" providerId="ADAL" clId="{F4E4FAF5-B139-4F30-B001-B4F3F300C484}" dt="2021-04-14T09:29:37.595" v="16160" actId="478"/>
          <ac:picMkLst>
            <pc:docMk/>
            <pc:sldMk cId="3935753970" sldId="5002"/>
            <ac:picMk id="13" creationId="{2F7652F1-8C27-41AF-92A7-0D7CB69C8F1D}"/>
          </ac:picMkLst>
        </pc:picChg>
        <pc:picChg chg="add mod">
          <ac:chgData name="Chris Speller" userId="0a97f007-b978-4543-a8a0-9ee0abccdf0a" providerId="ADAL" clId="{F4E4FAF5-B139-4F30-B001-B4F3F300C484}" dt="2021-04-14T09:30:45.886" v="16231" actId="1076"/>
          <ac:picMkLst>
            <pc:docMk/>
            <pc:sldMk cId="3935753970" sldId="5002"/>
            <ac:picMk id="14" creationId="{6BA92D3B-0C71-43C5-8CFD-FFB3B700EB3D}"/>
          </ac:picMkLst>
        </pc:picChg>
        <pc:picChg chg="add mod">
          <ac:chgData name="Chris Speller" userId="0a97f007-b978-4543-a8a0-9ee0abccdf0a" providerId="ADAL" clId="{F4E4FAF5-B139-4F30-B001-B4F3F300C484}" dt="2021-04-14T09:31:04.660" v="16234" actId="1076"/>
          <ac:picMkLst>
            <pc:docMk/>
            <pc:sldMk cId="3935753970" sldId="5002"/>
            <ac:picMk id="15" creationId="{90A24AB0-CEBF-4161-B0A2-21C27008516E}"/>
          </ac:picMkLst>
        </pc:picChg>
        <pc:picChg chg="add mod">
          <ac:chgData name="Chris Speller" userId="0a97f007-b978-4543-a8a0-9ee0abccdf0a" providerId="ADAL" clId="{F4E4FAF5-B139-4F30-B001-B4F3F300C484}" dt="2021-04-14T09:34:27.353" v="16676" actId="1076"/>
          <ac:picMkLst>
            <pc:docMk/>
            <pc:sldMk cId="3935753970" sldId="5002"/>
            <ac:picMk id="16" creationId="{9DB2532A-976C-4DFD-BC2B-FF1EE13C50E8}"/>
          </ac:picMkLst>
        </pc:picChg>
        <pc:picChg chg="add mod">
          <ac:chgData name="Chris Speller" userId="0a97f007-b978-4543-a8a0-9ee0abccdf0a" providerId="ADAL" clId="{F4E4FAF5-B139-4F30-B001-B4F3F300C484}" dt="2021-04-14T09:34:30.836" v="16678" actId="1076"/>
          <ac:picMkLst>
            <pc:docMk/>
            <pc:sldMk cId="3935753970" sldId="5002"/>
            <ac:picMk id="17" creationId="{A09736D4-A0E2-440E-9DFE-0F92B7FBD40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4T09:35:18.390" v="16727" actId="20577"/>
        <pc:sldMkLst>
          <pc:docMk/>
          <pc:sldMk cId="2303138203" sldId="5003"/>
        </pc:sldMkLst>
        <pc:spChg chg="mod">
          <ac:chgData name="Chris Speller" userId="0a97f007-b978-4543-a8a0-9ee0abccdf0a" providerId="ADAL" clId="{F4E4FAF5-B139-4F30-B001-B4F3F300C484}" dt="2021-04-14T09:35:18.390" v="16727" actId="20577"/>
          <ac:spMkLst>
            <pc:docMk/>
            <pc:sldMk cId="2303138203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2:45.334" v="16628" actId="20577"/>
          <ac:spMkLst>
            <pc:docMk/>
            <pc:sldMk cId="2303138203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4:51.254" v="16720" actId="20577"/>
          <ac:spMkLst>
            <pc:docMk/>
            <pc:sldMk cId="2303138203" sldId="5003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09:36:57.551" v="16757" actId="6549"/>
        <pc:sldMkLst>
          <pc:docMk/>
          <pc:sldMk cId="2771823841" sldId="5004"/>
        </pc:sldMkLst>
        <pc:spChg chg="mod">
          <ac:chgData name="Chris Speller" userId="0a97f007-b978-4543-a8a0-9ee0abccdf0a" providerId="ADAL" clId="{F4E4FAF5-B139-4F30-B001-B4F3F300C484}" dt="2021-04-14T09:36:57.551" v="16757" actId="6549"/>
          <ac:spMkLst>
            <pc:docMk/>
            <pc:sldMk cId="2771823841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5:45.201" v="16733" actId="20577"/>
          <ac:spMkLst>
            <pc:docMk/>
            <pc:sldMk cId="2771823841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6:26.229" v="16746" actId="207"/>
          <ac:spMkLst>
            <pc:docMk/>
            <pc:sldMk cId="2771823841" sldId="5004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09:35:32.253" v="16730" actId="22"/>
          <ac:spMkLst>
            <pc:docMk/>
            <pc:sldMk cId="2771823841" sldId="5004"/>
            <ac:spMk id="13" creationId="{8A5A49CD-F6AF-4B38-A2EB-1B4CC576AF81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28.194" v="29868" actId="1076"/>
        <pc:sldMkLst>
          <pc:docMk/>
          <pc:sldMk cId="211830028" sldId="5005"/>
        </pc:sldMkLst>
        <pc:spChg chg="mod">
          <ac:chgData name="Chris Speller" userId="0a97f007-b978-4543-a8a0-9ee0abccdf0a" providerId="ADAL" clId="{F4E4FAF5-B139-4F30-B001-B4F3F300C484}" dt="2021-04-14T10:02:37.241" v="17491" actId="6549"/>
          <ac:spMkLst>
            <pc:docMk/>
            <pc:sldMk cId="211830028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9:27.838" v="17448" actId="404"/>
          <ac:spMkLst>
            <pc:docMk/>
            <pc:sldMk cId="211830028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28.194" v="29868" actId="1076"/>
          <ac:spMkLst>
            <pc:docMk/>
            <pc:sldMk cId="211830028" sldId="5005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11:05:15.156" v="18556" actId="22"/>
        <pc:sldMkLst>
          <pc:docMk/>
          <pc:sldMk cId="2806503923" sldId="5006"/>
        </pc:sldMkLst>
        <pc:spChg chg="mod">
          <ac:chgData name="Chris Speller" userId="0a97f007-b978-4543-a8a0-9ee0abccdf0a" providerId="ADAL" clId="{F4E4FAF5-B139-4F30-B001-B4F3F300C484}" dt="2021-04-14T11:05:09.615" v="18554" actId="20577"/>
          <ac:spMkLst>
            <pc:docMk/>
            <pc:sldMk cId="2806503923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2.120" v="18551" actId="6549"/>
          <ac:spMkLst>
            <pc:docMk/>
            <pc:sldMk cId="2806503923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4.936" v="18552" actId="1076"/>
          <ac:spMkLst>
            <pc:docMk/>
            <pc:sldMk cId="2806503923" sldId="5006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11:05:15.156" v="18556" actId="22"/>
          <ac:spMkLst>
            <pc:docMk/>
            <pc:sldMk cId="2806503923" sldId="5006"/>
            <ac:spMk id="13" creationId="{BE105071-BC56-4A7C-9817-83D1AD18DF25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0:59:42.959" v="17909"/>
        <pc:sldMkLst>
          <pc:docMk/>
          <pc:sldMk cId="3593722662" sldId="5007"/>
        </pc:sldMkLst>
        <pc:spChg chg="mod">
          <ac:chgData name="Chris Speller" userId="0a97f007-b978-4543-a8a0-9ee0abccdf0a" providerId="ADAL" clId="{F4E4FAF5-B139-4F30-B001-B4F3F300C484}" dt="2021-04-14T10:21:47.950" v="17904" actId="403"/>
          <ac:spMkLst>
            <pc:docMk/>
            <pc:sldMk cId="3593722662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0:23.446" v="17876" actId="20577"/>
          <ac:spMkLst>
            <pc:docMk/>
            <pc:sldMk cId="3593722662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1:02.305" v="17896" actId="20577"/>
          <ac:spMkLst>
            <pc:docMk/>
            <pc:sldMk cId="3593722662" sldId="5007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2:49.962" v="18435" actId="20577"/>
        <pc:sldMkLst>
          <pc:docMk/>
          <pc:sldMk cId="1423988680" sldId="5008"/>
        </pc:sldMkLst>
        <pc:spChg chg="mod">
          <ac:chgData name="Chris Speller" userId="0a97f007-b978-4543-a8a0-9ee0abccdf0a" providerId="ADAL" clId="{F4E4FAF5-B139-4F30-B001-B4F3F300C484}" dt="2021-04-14T11:02:49.962" v="18435" actId="20577"/>
          <ac:spMkLst>
            <pc:docMk/>
            <pc:sldMk cId="1423988680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1:53.969" v="18373"/>
          <ac:spMkLst>
            <pc:docMk/>
            <pc:sldMk cId="1423988680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2:39.477" v="18433" actId="20577"/>
          <ac:spMkLst>
            <pc:docMk/>
            <pc:sldMk cId="1423988680" sldId="500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35.692" v="29870" actId="1076"/>
        <pc:sldMkLst>
          <pc:docMk/>
          <pc:sldMk cId="3410065193" sldId="5009"/>
        </pc:sldMkLst>
        <pc:spChg chg="mod">
          <ac:chgData name="Chris Speller" userId="0a97f007-b978-4543-a8a0-9ee0abccdf0a" providerId="ADAL" clId="{F4E4FAF5-B139-4F30-B001-B4F3F300C484}" dt="2021-04-14T11:13:33.637" v="19820" actId="20577"/>
          <ac:spMkLst>
            <pc:docMk/>
            <pc:sldMk cId="3410065193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2:35.348" v="19786" actId="404"/>
          <ac:spMkLst>
            <pc:docMk/>
            <pc:sldMk cId="3410065193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35.692" v="29870" actId="1076"/>
          <ac:spMkLst>
            <pc:docMk/>
            <pc:sldMk cId="3410065193" sldId="5009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9:01.056" v="18920" actId="20577"/>
        <pc:sldMkLst>
          <pc:docMk/>
          <pc:sldMk cId="2077668188" sldId="5010"/>
        </pc:sldMkLst>
        <pc:spChg chg="mod">
          <ac:chgData name="Chris Speller" userId="0a97f007-b978-4543-a8a0-9ee0abccdf0a" providerId="ADAL" clId="{F4E4FAF5-B139-4F30-B001-B4F3F300C484}" dt="2021-04-14T11:09:01.056" v="18920" actId="20577"/>
          <ac:spMkLst>
            <pc:docMk/>
            <pc:sldMk cId="2077668188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35.353" v="18905" actId="20577"/>
          <ac:spMkLst>
            <pc:docMk/>
            <pc:sldMk cId="2077668188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42.293" v="18916" actId="20577"/>
          <ac:spMkLst>
            <pc:docMk/>
            <pc:sldMk cId="2077668188" sldId="501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11:09:46.200" v="19120" actId="20577"/>
        <pc:sldMkLst>
          <pc:docMk/>
          <pc:sldMk cId="3860309222" sldId="5011"/>
        </pc:sldMkLst>
        <pc:spChg chg="mod">
          <ac:chgData name="Chris Speller" userId="0a97f007-b978-4543-a8a0-9ee0abccdf0a" providerId="ADAL" clId="{F4E4FAF5-B139-4F30-B001-B4F3F300C484}" dt="2021-04-14T11:09:46.200" v="19120" actId="20577"/>
          <ac:spMkLst>
            <pc:docMk/>
            <pc:sldMk cId="3860309222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28.010" v="19102" actId="20577"/>
          <ac:spMkLst>
            <pc:docMk/>
            <pc:sldMk cId="3860309222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40.186" v="19116" actId="20577"/>
          <ac:spMkLst>
            <pc:docMk/>
            <pc:sldMk cId="3860309222" sldId="501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11:15:47.805" v="19863" actId="1076"/>
        <pc:sldMkLst>
          <pc:docMk/>
          <pc:sldMk cId="2338606233" sldId="5012"/>
        </pc:sldMkLst>
        <pc:spChg chg="mod">
          <ac:chgData name="Chris Speller" userId="0a97f007-b978-4543-a8a0-9ee0abccdf0a" providerId="ADAL" clId="{F4E4FAF5-B139-4F30-B001-B4F3F300C484}" dt="2021-04-14T11:15:45.134" v="19862" actId="20577"/>
          <ac:spMkLst>
            <pc:docMk/>
            <pc:sldMk cId="2338606233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5:47.805" v="19863" actId="1076"/>
          <ac:spMkLst>
            <pc:docMk/>
            <pc:sldMk cId="2338606233" sldId="5012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4T11:12:01.053" v="19658"/>
        <pc:sldMkLst>
          <pc:docMk/>
          <pc:sldMk cId="345598492" sldId="5013"/>
        </pc:sldMkLst>
      </pc:sldChg>
      <pc:sldChg chg="addSp delSp modSp add mod modAnim">
        <pc:chgData name="Chris Speller" userId="0a97f007-b978-4543-a8a0-9ee0abccdf0a" providerId="ADAL" clId="{F4E4FAF5-B139-4F30-B001-B4F3F300C484}" dt="2021-04-16T10:34:51.428" v="29789"/>
        <pc:sldMkLst>
          <pc:docMk/>
          <pc:sldMk cId="2363148993" sldId="5013"/>
        </pc:sldMkLst>
        <pc:spChg chg="mod">
          <ac:chgData name="Chris Speller" userId="0a97f007-b978-4543-a8a0-9ee0abccdf0a" providerId="ADAL" clId="{F4E4FAF5-B139-4F30-B001-B4F3F300C484}" dt="2021-04-15T09:39:24.226" v="19902" actId="20577"/>
          <ac:spMkLst>
            <pc:docMk/>
            <pc:sldMk cId="2363148993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31.321" v="19905"/>
          <ac:spMkLst>
            <pc:docMk/>
            <pc:sldMk cId="2363148993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42.014" v="19910" actId="1076"/>
          <ac:spMkLst>
            <pc:docMk/>
            <pc:sldMk cId="2363148993" sldId="501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1.428" v="29789"/>
          <ac:spMkLst>
            <pc:docMk/>
            <pc:sldMk cId="2363148993" sldId="5013"/>
            <ac:spMk id="14" creationId="{AD2C2B76-43B0-4EF3-9EE3-AD50CE4515FF}"/>
          </ac:spMkLst>
        </pc:spChg>
        <pc:picChg chg="add del mod">
          <ac:chgData name="Chris Speller" userId="0a97f007-b978-4543-a8a0-9ee0abccdf0a" providerId="ADAL" clId="{F4E4FAF5-B139-4F30-B001-B4F3F300C484}" dt="2021-04-15T09:39:59.880" v="19920" actId="478"/>
          <ac:picMkLst>
            <pc:docMk/>
            <pc:sldMk cId="2363148993" sldId="5013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22.301" v="19922" actId="1076"/>
          <ac:picMkLst>
            <pc:docMk/>
            <pc:sldMk cId="2363148993" sldId="5013"/>
            <ac:picMk id="7" creationId="{BC95D944-25AB-471F-88C1-F5FC0D6D9817}"/>
          </ac:picMkLst>
        </pc:picChg>
        <pc:picChg chg="add mod">
          <ac:chgData name="Chris Speller" userId="0a97f007-b978-4543-a8a0-9ee0abccdf0a" providerId="ADAL" clId="{F4E4FAF5-B139-4F30-B001-B4F3F300C484}" dt="2021-04-15T09:39:47.855" v="19913" actId="1076"/>
          <ac:picMkLst>
            <pc:docMk/>
            <pc:sldMk cId="2363148993" sldId="5013"/>
            <ac:picMk id="13" creationId="{B07F3F9C-1DEE-4315-B178-64AA84C65034}"/>
          </ac:picMkLst>
        </pc:picChg>
      </pc:sldChg>
      <pc:sldChg chg="addSp delSp modSp add mod modAnim">
        <pc:chgData name="Chris Speller" userId="0a97f007-b978-4543-a8a0-9ee0abccdf0a" providerId="ADAL" clId="{F4E4FAF5-B139-4F30-B001-B4F3F300C484}" dt="2021-04-15T10:26:09.237" v="21363" actId="20577"/>
        <pc:sldMkLst>
          <pc:docMk/>
          <pc:sldMk cId="2441053450" sldId="5014"/>
        </pc:sldMkLst>
        <pc:spChg chg="mod">
          <ac:chgData name="Chris Speller" userId="0a97f007-b978-4543-a8a0-9ee0abccdf0a" providerId="ADAL" clId="{F4E4FAF5-B139-4F30-B001-B4F3F300C484}" dt="2021-04-15T10:26:09.237" v="21363" actId="20577"/>
          <ac:spMkLst>
            <pc:docMk/>
            <pc:sldMk cId="2441053450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1:31.575" v="21167" actId="404"/>
          <ac:spMkLst>
            <pc:docMk/>
            <pc:sldMk cId="2441053450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5:26.111" v="21348" actId="20577"/>
          <ac:spMkLst>
            <pc:docMk/>
            <pc:sldMk cId="2441053450" sldId="5014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5T10:24:40.841" v="21257" actId="478"/>
          <ac:picMkLst>
            <pc:docMk/>
            <pc:sldMk cId="2441053450" sldId="5014"/>
            <ac:picMk id="3" creationId="{C3E595E1-FB64-418E-8A08-D4579D6DD85A}"/>
          </ac:picMkLst>
        </pc:picChg>
      </pc:sldChg>
      <pc:sldChg chg="addSp delSp modSp add mod ord delAnim modAnim">
        <pc:chgData name="Chris Speller" userId="0a97f007-b978-4543-a8a0-9ee0abccdf0a" providerId="ADAL" clId="{F4E4FAF5-B139-4F30-B001-B4F3F300C484}" dt="2021-04-16T10:34:40.607" v="29782"/>
        <pc:sldMkLst>
          <pc:docMk/>
          <pc:sldMk cId="3654097386" sldId="5015"/>
        </pc:sldMkLst>
        <pc:spChg chg="mod">
          <ac:chgData name="Chris Speller" userId="0a97f007-b978-4543-a8a0-9ee0abccdf0a" providerId="ADAL" clId="{F4E4FAF5-B139-4F30-B001-B4F3F300C484}" dt="2021-04-16T07:43:59.473" v="24015" actId="20577"/>
          <ac:spMkLst>
            <pc:docMk/>
            <pc:sldMk cId="3654097386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32:36.729" v="23901"/>
          <ac:spMkLst>
            <pc:docMk/>
            <pc:sldMk cId="3654097386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5:02.136" v="24027" actId="20577"/>
          <ac:spMkLst>
            <pc:docMk/>
            <pc:sldMk cId="3654097386" sldId="5015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0.607" v="29782"/>
          <ac:spMkLst>
            <pc:docMk/>
            <pc:sldMk cId="3654097386" sldId="5015"/>
            <ac:spMk id="24" creationId="{0B793D39-7AF1-4D78-A3A7-629ED456122F}"/>
          </ac:spMkLst>
        </pc:spChg>
        <pc:picChg chg="add del mod">
          <ac:chgData name="Chris Speller" userId="0a97f007-b978-4543-a8a0-9ee0abccdf0a" providerId="ADAL" clId="{F4E4FAF5-B139-4F30-B001-B4F3F300C484}" dt="2021-04-16T07:33:23.991" v="23918" actId="478"/>
          <ac:picMkLst>
            <pc:docMk/>
            <pc:sldMk cId="3654097386" sldId="5015"/>
            <ac:picMk id="3" creationId="{BE6E86B2-610D-4B18-ACC8-3AFBCBF91292}"/>
          </ac:picMkLst>
        </pc:picChg>
        <pc:picChg chg="add del mod">
          <ac:chgData name="Chris Speller" userId="0a97f007-b978-4543-a8a0-9ee0abccdf0a" providerId="ADAL" clId="{F4E4FAF5-B139-4F30-B001-B4F3F300C484}" dt="2021-04-16T07:43:34.440" v="23999" actId="478"/>
          <ac:picMkLst>
            <pc:docMk/>
            <pc:sldMk cId="3654097386" sldId="5015"/>
            <ac:picMk id="7" creationId="{0F5967AD-273E-4FA6-94AB-BD4727578239}"/>
          </ac:picMkLst>
        </pc:picChg>
        <pc:picChg chg="add del mod">
          <ac:chgData name="Chris Speller" userId="0a97f007-b978-4543-a8a0-9ee0abccdf0a" providerId="ADAL" clId="{F4E4FAF5-B139-4F30-B001-B4F3F300C484}" dt="2021-04-16T07:44:40.954" v="24016" actId="478"/>
          <ac:picMkLst>
            <pc:docMk/>
            <pc:sldMk cId="3654097386" sldId="5015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3:40.183" v="24003" actId="478"/>
          <ac:picMkLst>
            <pc:docMk/>
            <pc:sldMk cId="3654097386" sldId="5015"/>
            <ac:picMk id="15" creationId="{87D8831C-9E14-48D2-A185-858804C16DEC}"/>
          </ac:picMkLst>
        </pc:picChg>
        <pc:picChg chg="add del mod">
          <ac:chgData name="Chris Speller" userId="0a97f007-b978-4543-a8a0-9ee0abccdf0a" providerId="ADAL" clId="{F4E4FAF5-B139-4F30-B001-B4F3F300C484}" dt="2021-04-16T07:44:41.272" v="24017" actId="478"/>
          <ac:picMkLst>
            <pc:docMk/>
            <pc:sldMk cId="3654097386" sldId="5015"/>
            <ac:picMk id="17" creationId="{A1364BF0-95D0-4689-9613-D0B867D48685}"/>
          </ac:picMkLst>
        </pc:picChg>
        <pc:picChg chg="add del mod">
          <ac:chgData name="Chris Speller" userId="0a97f007-b978-4543-a8a0-9ee0abccdf0a" providerId="ADAL" clId="{F4E4FAF5-B139-4F30-B001-B4F3F300C484}" dt="2021-04-16T07:45:22.763" v="24031" actId="478"/>
          <ac:picMkLst>
            <pc:docMk/>
            <pc:sldMk cId="3654097386" sldId="5015"/>
            <ac:picMk id="19" creationId="{55FBB529-AF2A-4236-8942-ACD8FF5A5854}"/>
          </ac:picMkLst>
        </pc:picChg>
        <pc:picChg chg="add mod">
          <ac:chgData name="Chris Speller" userId="0a97f007-b978-4543-a8a0-9ee0abccdf0a" providerId="ADAL" clId="{F4E4FAF5-B139-4F30-B001-B4F3F300C484}" dt="2021-04-16T07:45:28.254" v="24035" actId="1076"/>
          <ac:picMkLst>
            <pc:docMk/>
            <pc:sldMk cId="3654097386" sldId="5015"/>
            <ac:picMk id="21" creationId="{2788FCBD-BFF4-42F1-B7C5-F1669B74E522}"/>
          </ac:picMkLst>
        </pc:picChg>
        <pc:picChg chg="add mod">
          <ac:chgData name="Chris Speller" userId="0a97f007-b978-4543-a8a0-9ee0abccdf0a" providerId="ADAL" clId="{F4E4FAF5-B139-4F30-B001-B4F3F300C484}" dt="2021-04-16T07:46:18.196" v="24045" actId="14100"/>
          <ac:picMkLst>
            <pc:docMk/>
            <pc:sldMk cId="3654097386" sldId="5015"/>
            <ac:picMk id="23" creationId="{DE05BDCA-CF06-402D-90CA-34610E555691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08:07:37.069" v="25259" actId="6549"/>
        <pc:sldMkLst>
          <pc:docMk/>
          <pc:sldMk cId="1424292934" sldId="5016"/>
        </pc:sldMkLst>
        <pc:spChg chg="mod">
          <ac:chgData name="Chris Speller" userId="0a97f007-b978-4543-a8a0-9ee0abccdf0a" providerId="ADAL" clId="{F4E4FAF5-B139-4F30-B001-B4F3F300C484}" dt="2021-04-16T08:07:27.608" v="25253" actId="20577"/>
          <ac:spMkLst>
            <pc:docMk/>
            <pc:sldMk cId="1424292934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4:19.890" v="25109"/>
          <ac:spMkLst>
            <pc:docMk/>
            <pc:sldMk cId="1424292934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7:37.069" v="25259" actId="6549"/>
          <ac:spMkLst>
            <pc:docMk/>
            <pc:sldMk cId="1424292934" sldId="5016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08:34:04.578" v="26718" actId="207"/>
        <pc:sldMkLst>
          <pc:docMk/>
          <pc:sldMk cId="1608677946" sldId="5017"/>
        </pc:sldMkLst>
        <pc:spChg chg="mod">
          <ac:chgData name="Chris Speller" userId="0a97f007-b978-4543-a8a0-9ee0abccdf0a" providerId="ADAL" clId="{F4E4FAF5-B139-4F30-B001-B4F3F300C484}" dt="2021-04-16T08:31:19.762" v="26701" actId="20577"/>
          <ac:spMkLst>
            <pc:docMk/>
            <pc:sldMk cId="1608677946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1:28.443" v="26704" actId="6549"/>
          <ac:spMkLst>
            <pc:docMk/>
            <pc:sldMk cId="1608677946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4:04.578" v="26718" actId="207"/>
          <ac:spMkLst>
            <pc:docMk/>
            <pc:sldMk cId="1608677946" sldId="5017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6T08:31:44.731" v="26714" actId="478"/>
          <ac:picMkLst>
            <pc:docMk/>
            <pc:sldMk cId="1608677946" sldId="5017"/>
            <ac:picMk id="3" creationId="{597B742E-2933-4331-BD78-E4908DA8F3BD}"/>
          </ac:picMkLst>
        </pc:picChg>
        <pc:picChg chg="add mod">
          <ac:chgData name="Chris Speller" userId="0a97f007-b978-4543-a8a0-9ee0abccdf0a" providerId="ADAL" clId="{F4E4FAF5-B139-4F30-B001-B4F3F300C484}" dt="2021-04-16T08:33:12.665" v="26716" actId="1076"/>
          <ac:picMkLst>
            <pc:docMk/>
            <pc:sldMk cId="1608677946" sldId="5017"/>
            <ac:picMk id="7" creationId="{28A79F2F-6ECB-428F-AE2C-701D841D1250}"/>
          </ac:picMkLst>
        </pc:picChg>
        <pc:picChg chg="add mod">
          <ac:chgData name="Chris Speller" userId="0a97f007-b978-4543-a8a0-9ee0abccdf0a" providerId="ADAL" clId="{F4E4FAF5-B139-4F30-B001-B4F3F300C484}" dt="2021-04-16T08:31:39.112" v="26710" actId="1076"/>
          <ac:picMkLst>
            <pc:docMk/>
            <pc:sldMk cId="1608677946" sldId="5017"/>
            <ac:picMk id="13" creationId="{01E0FF05-E8E7-469B-9C97-E433C85CF914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0.157" v="29788"/>
        <pc:sldMkLst>
          <pc:docMk/>
          <pc:sldMk cId="2559686100" sldId="5018"/>
        </pc:sldMkLst>
        <pc:spChg chg="mod">
          <ac:chgData name="Chris Speller" userId="0a97f007-b978-4543-a8a0-9ee0abccdf0a" providerId="ADAL" clId="{F4E4FAF5-B139-4F30-B001-B4F3F300C484}" dt="2021-04-15T09:40:45.472" v="19934" actId="20577"/>
          <ac:spMkLst>
            <pc:docMk/>
            <pc:sldMk cId="2559686100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0:41.871" v="19928" actId="20577"/>
          <ac:spMkLst>
            <pc:docMk/>
            <pc:sldMk cId="2559686100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1:11.091" v="19940" actId="20577"/>
          <ac:spMkLst>
            <pc:docMk/>
            <pc:sldMk cId="2559686100" sldId="501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0.157" v="29788"/>
          <ac:spMkLst>
            <pc:docMk/>
            <pc:sldMk cId="2559686100" sldId="5018"/>
            <ac:spMk id="15" creationId="{C0FFBBD0-DF6F-4DD4-AE8C-EF5C5F2CA401}"/>
          </ac:spMkLst>
        </pc:spChg>
        <pc:picChg chg="del">
          <ac:chgData name="Chris Speller" userId="0a97f007-b978-4543-a8a0-9ee0abccdf0a" providerId="ADAL" clId="{F4E4FAF5-B139-4F30-B001-B4F3F300C484}" dt="2021-04-15T09:39:57.248" v="19918" actId="478"/>
          <ac:picMkLst>
            <pc:docMk/>
            <pc:sldMk cId="2559686100" sldId="5018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52.723" v="19936" actId="1076"/>
          <ac:picMkLst>
            <pc:docMk/>
            <pc:sldMk cId="2559686100" sldId="5018"/>
            <ac:picMk id="6" creationId="{C42ECE45-21A4-49AF-B895-1D17395B2FC4}"/>
          </ac:picMkLst>
        </pc:picChg>
        <pc:picChg chg="del">
          <ac:chgData name="Chris Speller" userId="0a97f007-b978-4543-a8a0-9ee0abccdf0a" providerId="ADAL" clId="{F4E4FAF5-B139-4F30-B001-B4F3F300C484}" dt="2021-04-15T09:39:57.674" v="19919" actId="478"/>
          <ac:picMkLst>
            <pc:docMk/>
            <pc:sldMk cId="2559686100" sldId="5018"/>
            <ac:picMk id="13" creationId="{B07F3F9C-1DEE-4315-B178-64AA84C65034}"/>
          </ac:picMkLst>
        </pc:picChg>
        <pc:picChg chg="add mod">
          <ac:chgData name="Chris Speller" userId="0a97f007-b978-4543-a8a0-9ee0abccdf0a" providerId="ADAL" clId="{F4E4FAF5-B139-4F30-B001-B4F3F300C484}" dt="2021-04-15T09:41:36.690" v="19942" actId="1076"/>
          <ac:picMkLst>
            <pc:docMk/>
            <pc:sldMk cId="2559686100" sldId="5018"/>
            <ac:picMk id="14" creationId="{4EFEE28A-B0C2-401D-8CAB-C4D0873F1DF0}"/>
          </ac:picMkLst>
        </pc:picChg>
      </pc:sldChg>
      <pc:sldChg chg="addSp modSp add mod">
        <pc:chgData name="Chris Speller" userId="0a97f007-b978-4543-a8a0-9ee0abccdf0a" providerId="ADAL" clId="{F4E4FAF5-B139-4F30-B001-B4F3F300C484}" dt="2021-04-16T10:34:49.644" v="29787"/>
        <pc:sldMkLst>
          <pc:docMk/>
          <pc:sldMk cId="3534397758" sldId="5019"/>
        </pc:sldMkLst>
        <pc:spChg chg="mod">
          <ac:chgData name="Chris Speller" userId="0a97f007-b978-4543-a8a0-9ee0abccdf0a" providerId="ADAL" clId="{F4E4FAF5-B139-4F30-B001-B4F3F300C484}" dt="2021-04-15T09:42:00.488" v="19997" actId="20577"/>
          <ac:spMkLst>
            <pc:docMk/>
            <pc:sldMk cId="3534397758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04.176" v="20000"/>
          <ac:spMkLst>
            <pc:docMk/>
            <pc:sldMk cId="3534397758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10.865" v="20006" actId="20577"/>
          <ac:spMkLst>
            <pc:docMk/>
            <pc:sldMk cId="3534397758" sldId="501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9.644" v="29787"/>
          <ac:spMkLst>
            <pc:docMk/>
            <pc:sldMk cId="3534397758" sldId="5019"/>
            <ac:spMk id="13" creationId="{22452994-C898-4A68-9C58-3F827A59799A}"/>
          </ac:spMkLst>
        </pc:spChg>
        <pc:picChg chg="mod">
          <ac:chgData name="Chris Speller" userId="0a97f007-b978-4543-a8a0-9ee0abccdf0a" providerId="ADAL" clId="{F4E4FAF5-B139-4F30-B001-B4F3F300C484}" dt="2021-04-15T09:42:12.049" v="20007" actId="1076"/>
          <ac:picMkLst>
            <pc:docMk/>
            <pc:sldMk cId="3534397758" sldId="5019"/>
            <ac:picMk id="6" creationId="{C42ECE45-21A4-49AF-B895-1D17395B2FC4}"/>
          </ac:picMkLst>
        </pc:picChg>
        <pc:picChg chg="mod">
          <ac:chgData name="Chris Speller" userId="0a97f007-b978-4543-a8a0-9ee0abccdf0a" providerId="ADAL" clId="{F4E4FAF5-B139-4F30-B001-B4F3F300C484}" dt="2021-04-15T09:42:02.621" v="19999" actId="1076"/>
          <ac:picMkLst>
            <pc:docMk/>
            <pc:sldMk cId="3534397758" sldId="5019"/>
            <ac:picMk id="14" creationId="{4EFEE28A-B0C2-401D-8CAB-C4D0873F1DF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8.639" v="29786"/>
        <pc:sldMkLst>
          <pc:docMk/>
          <pc:sldMk cId="2742778844" sldId="5020"/>
        </pc:sldMkLst>
        <pc:spChg chg="mod">
          <ac:chgData name="Chris Speller" userId="0a97f007-b978-4543-a8a0-9ee0abccdf0a" providerId="ADAL" clId="{F4E4FAF5-B139-4F30-B001-B4F3F300C484}" dt="2021-04-15T09:42:45.706" v="20052"/>
          <ac:spMkLst>
            <pc:docMk/>
            <pc:sldMk cId="2742778844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43.689" v="20051" actId="20577"/>
          <ac:spMkLst>
            <pc:docMk/>
            <pc:sldMk cId="2742778844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3:31.427" v="20071" actId="1076"/>
          <ac:spMkLst>
            <pc:docMk/>
            <pc:sldMk cId="2742778844" sldId="502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8.639" v="29786"/>
          <ac:spMkLst>
            <pc:docMk/>
            <pc:sldMk cId="2742778844" sldId="5020"/>
            <ac:spMk id="15" creationId="{C2F217B9-B600-4FA8-92DC-F8F0BCACD3E1}"/>
          </ac:spMkLst>
        </pc:spChg>
        <pc:picChg chg="add mod">
          <ac:chgData name="Chris Speller" userId="0a97f007-b978-4543-a8a0-9ee0abccdf0a" providerId="ADAL" clId="{F4E4FAF5-B139-4F30-B001-B4F3F300C484}" dt="2021-04-15T09:43:29.360" v="20070" actId="1076"/>
          <ac:picMkLst>
            <pc:docMk/>
            <pc:sldMk cId="2742778844" sldId="5020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09:42:28.403" v="20009" actId="478"/>
          <ac:picMkLst>
            <pc:docMk/>
            <pc:sldMk cId="2742778844" sldId="5020"/>
            <ac:picMk id="6" creationId="{C42ECE45-21A4-49AF-B895-1D17395B2FC4}"/>
          </ac:picMkLst>
        </pc:picChg>
        <pc:picChg chg="add mod">
          <ac:chgData name="Chris Speller" userId="0a97f007-b978-4543-a8a0-9ee0abccdf0a" providerId="ADAL" clId="{F4E4FAF5-B139-4F30-B001-B4F3F300C484}" dt="2021-04-15T09:43:27.115" v="20069" actId="1076"/>
          <ac:picMkLst>
            <pc:docMk/>
            <pc:sldMk cId="2742778844" sldId="5020"/>
            <ac:picMk id="13" creationId="{0048C2DE-47D7-48FD-BB3C-E600CC2C5E7D}"/>
          </ac:picMkLst>
        </pc:picChg>
        <pc:picChg chg="del">
          <ac:chgData name="Chris Speller" userId="0a97f007-b978-4543-a8a0-9ee0abccdf0a" providerId="ADAL" clId="{F4E4FAF5-B139-4F30-B001-B4F3F300C484}" dt="2021-04-15T09:43:00.632" v="20066" actId="478"/>
          <ac:picMkLst>
            <pc:docMk/>
            <pc:sldMk cId="2742778844" sldId="5020"/>
            <ac:picMk id="14" creationId="{4EFEE28A-B0C2-401D-8CAB-C4D0873F1DF0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5T10:11:32.438" v="20111" actId="20577"/>
        <pc:sldMkLst>
          <pc:docMk/>
          <pc:sldMk cId="2058631681" sldId="5021"/>
        </pc:sldMkLst>
        <pc:spChg chg="mod">
          <ac:chgData name="Chris Speller" userId="0a97f007-b978-4543-a8a0-9ee0abccdf0a" providerId="ADAL" clId="{F4E4FAF5-B139-4F30-B001-B4F3F300C484}" dt="2021-04-15T10:11:32.438" v="20111" actId="20577"/>
          <ac:spMkLst>
            <pc:docMk/>
            <pc:sldMk cId="2058631681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0:42.313" v="20087" actId="20577"/>
          <ac:spMkLst>
            <pc:docMk/>
            <pc:sldMk cId="2058631681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1:20.574" v="20107" actId="20577"/>
          <ac:spMkLst>
            <pc:docMk/>
            <pc:sldMk cId="2058631681" sldId="5021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5T10:10:20.658" v="20074" actId="478"/>
          <ac:picMkLst>
            <pc:docMk/>
            <pc:sldMk cId="2058631681" sldId="5021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10:10:44.377" v="20088" actId="478"/>
          <ac:picMkLst>
            <pc:docMk/>
            <pc:sldMk cId="2058631681" sldId="5021"/>
            <ac:picMk id="13" creationId="{0048C2DE-47D7-48FD-BB3C-E600CC2C5E7D}"/>
          </ac:picMkLst>
        </pc:picChg>
      </pc:sldChg>
      <pc:sldChg chg="modSp add modAnim">
        <pc:chgData name="Chris Speller" userId="0a97f007-b978-4543-a8a0-9ee0abccdf0a" providerId="ADAL" clId="{F4E4FAF5-B139-4F30-B001-B4F3F300C484}" dt="2021-04-15T10:14:40.452" v="20657" actId="20577"/>
        <pc:sldMkLst>
          <pc:docMk/>
          <pc:sldMk cId="804190284" sldId="5022"/>
        </pc:sldMkLst>
        <pc:spChg chg="mod">
          <ac:chgData name="Chris Speller" userId="0a97f007-b978-4543-a8a0-9ee0abccdf0a" providerId="ADAL" clId="{F4E4FAF5-B139-4F30-B001-B4F3F300C484}" dt="2021-04-15T10:14:40.452" v="20657" actId="20577"/>
          <ac:spMkLst>
            <pc:docMk/>
            <pc:sldMk cId="804190284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3:15.793" v="20532" actId="20577"/>
          <ac:spMkLst>
            <pc:docMk/>
            <pc:sldMk cId="804190284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4:27.544" v="20651" actId="20577"/>
          <ac:spMkLst>
            <pc:docMk/>
            <pc:sldMk cId="804190284" sldId="502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17:10.306" v="21164" actId="20577"/>
        <pc:sldMkLst>
          <pc:docMk/>
          <pc:sldMk cId="2034789878" sldId="5023"/>
        </pc:sldMkLst>
        <pc:spChg chg="mod">
          <ac:chgData name="Chris Speller" userId="0a97f007-b978-4543-a8a0-9ee0abccdf0a" providerId="ADAL" clId="{F4E4FAF5-B139-4F30-B001-B4F3F300C484}" dt="2021-04-15T10:17:10.306" v="21164" actId="20577"/>
          <ac:spMkLst>
            <pc:docMk/>
            <pc:sldMk cId="203478987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14.129" v="21063" actId="20577"/>
          <ac:spMkLst>
            <pc:docMk/>
            <pc:sldMk cId="203478987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51.579" v="21156" actId="1076"/>
          <ac:spMkLst>
            <pc:docMk/>
            <pc:sldMk cId="2034789878" sldId="502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44:05.875" v="21952" actId="20577"/>
        <pc:sldMkLst>
          <pc:docMk/>
          <pc:sldMk cId="4161654486" sldId="5024"/>
        </pc:sldMkLst>
        <pc:spChg chg="mod">
          <ac:chgData name="Chris Speller" userId="0a97f007-b978-4543-a8a0-9ee0abccdf0a" providerId="ADAL" clId="{F4E4FAF5-B139-4F30-B001-B4F3F300C484}" dt="2021-04-15T10:43:29.892" v="21946" actId="20577"/>
          <ac:spMkLst>
            <pc:docMk/>
            <pc:sldMk cId="4161654486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2:46.417" v="21916" actId="20577"/>
          <ac:spMkLst>
            <pc:docMk/>
            <pc:sldMk cId="4161654486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4:05.875" v="21952" actId="20577"/>
          <ac:spMkLst>
            <pc:docMk/>
            <pc:sldMk cId="4161654486" sldId="5024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5T10:47:03.939" v="22623" actId="20577"/>
        <pc:sldMkLst>
          <pc:docMk/>
          <pc:sldMk cId="33788417" sldId="5025"/>
        </pc:sldMkLst>
        <pc:spChg chg="mod">
          <ac:chgData name="Chris Speller" userId="0a97f007-b978-4543-a8a0-9ee0abccdf0a" providerId="ADAL" clId="{F4E4FAF5-B139-4F30-B001-B4F3F300C484}" dt="2021-04-15T10:47:03.939" v="22623" actId="20577"/>
          <ac:spMkLst>
            <pc:docMk/>
            <pc:sldMk cId="33788417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47.858" v="22613" actId="20577"/>
          <ac:spMkLst>
            <pc:docMk/>
            <pc:sldMk cId="33788417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53.653" v="22620" actId="1076"/>
          <ac:spMkLst>
            <pc:docMk/>
            <pc:sldMk cId="33788417" sldId="502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50:19.034" v="23016" actId="20577"/>
        <pc:sldMkLst>
          <pc:docMk/>
          <pc:sldMk cId="2939977461" sldId="5026"/>
        </pc:sldMkLst>
        <pc:spChg chg="mod">
          <ac:chgData name="Chris Speller" userId="0a97f007-b978-4543-a8a0-9ee0abccdf0a" providerId="ADAL" clId="{F4E4FAF5-B139-4F30-B001-B4F3F300C484}" dt="2021-04-15T10:50:19.034" v="23016" actId="20577"/>
          <ac:spMkLst>
            <pc:docMk/>
            <pc:sldMk cId="2939977461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16.347" v="23008" actId="20577"/>
          <ac:spMkLst>
            <pc:docMk/>
            <pc:sldMk cId="2939977461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45.326" v="23015" actId="20577"/>
          <ac:spMkLst>
            <pc:docMk/>
            <pc:sldMk cId="2939977461" sldId="502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52.366" v="29872" actId="1076"/>
        <pc:sldMkLst>
          <pc:docMk/>
          <pc:sldMk cId="358600556" sldId="5027"/>
        </pc:sldMkLst>
        <pc:spChg chg="mod">
          <ac:chgData name="Chris Speller" userId="0a97f007-b978-4543-a8a0-9ee0abccdf0a" providerId="ADAL" clId="{F4E4FAF5-B139-4F30-B001-B4F3F300C484}" dt="2021-04-15T10:57:17.965" v="23796" actId="20577"/>
          <ac:spMkLst>
            <pc:docMk/>
            <pc:sldMk cId="358600556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55:45.147" v="23605" actId="20577"/>
          <ac:spMkLst>
            <pc:docMk/>
            <pc:sldMk cId="358600556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52.366" v="29872" actId="1076"/>
          <ac:spMkLst>
            <pc:docMk/>
            <pc:sldMk cId="358600556" sldId="5027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43.224" v="29785"/>
        <pc:sldMkLst>
          <pc:docMk/>
          <pc:sldMk cId="3056275052" sldId="5028"/>
        </pc:sldMkLst>
        <pc:spChg chg="mod">
          <ac:chgData name="Chris Speller" userId="0a97f007-b978-4543-a8a0-9ee0abccdf0a" providerId="ADAL" clId="{F4E4FAF5-B139-4F30-B001-B4F3F300C484}" dt="2021-04-16T07:37:24.947" v="23932" actId="6549"/>
          <ac:spMkLst>
            <pc:docMk/>
            <pc:sldMk cId="3056275052" sldId="502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3.224" v="29785"/>
          <ac:spMkLst>
            <pc:docMk/>
            <pc:sldMk cId="3056275052" sldId="5028"/>
            <ac:spMk id="17" creationId="{95E65253-6014-415C-87FD-16ECB9924B20}"/>
          </ac:spMkLst>
        </pc:spChg>
        <pc:picChg chg="add mod">
          <ac:chgData name="Chris Speller" userId="0a97f007-b978-4543-a8a0-9ee0abccdf0a" providerId="ADAL" clId="{F4E4FAF5-B139-4F30-B001-B4F3F300C484}" dt="2021-04-16T07:40:20.153" v="23964" actId="1076"/>
          <ac:picMkLst>
            <pc:docMk/>
            <pc:sldMk cId="3056275052" sldId="5028"/>
            <ac:picMk id="3" creationId="{5ED716E5-2709-4D21-9987-94309FAD85E2}"/>
          </ac:picMkLst>
        </pc:picChg>
        <pc:picChg chg="del">
          <ac:chgData name="Chris Speller" userId="0a97f007-b978-4543-a8a0-9ee0abccdf0a" providerId="ADAL" clId="{F4E4FAF5-B139-4F30-B001-B4F3F300C484}" dt="2021-04-16T07:37:04.512" v="23924" actId="478"/>
          <ac:picMkLst>
            <pc:docMk/>
            <pc:sldMk cId="3056275052" sldId="5028"/>
            <ac:picMk id="7" creationId="{0F5967AD-273E-4FA6-94AB-BD4727578239}"/>
          </ac:picMkLst>
        </pc:picChg>
        <pc:picChg chg="del">
          <ac:chgData name="Chris Speller" userId="0a97f007-b978-4543-a8a0-9ee0abccdf0a" providerId="ADAL" clId="{F4E4FAF5-B139-4F30-B001-B4F3F300C484}" dt="2021-04-16T07:37:04.864" v="23925" actId="478"/>
          <ac:picMkLst>
            <pc:docMk/>
            <pc:sldMk cId="3056275052" sldId="5028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0:31.096" v="23970" actId="478"/>
          <ac:picMkLst>
            <pc:docMk/>
            <pc:sldMk cId="3056275052" sldId="5028"/>
            <ac:picMk id="14" creationId="{2A383310-390C-4F8D-98AB-6DCDC007A783}"/>
          </ac:picMkLst>
        </pc:picChg>
        <pc:picChg chg="add del mod">
          <ac:chgData name="Chris Speller" userId="0a97f007-b978-4543-a8a0-9ee0abccdf0a" providerId="ADAL" clId="{F4E4FAF5-B139-4F30-B001-B4F3F300C484}" dt="2021-04-16T07:40:30.608" v="23969" actId="22"/>
          <ac:picMkLst>
            <pc:docMk/>
            <pc:sldMk cId="3056275052" sldId="5028"/>
            <ac:picMk id="16" creationId="{2D62C386-2CC8-4758-9CED-4F03935C1A83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2.012" v="29784"/>
        <pc:sldMkLst>
          <pc:docMk/>
          <pc:sldMk cId="764021232" sldId="5029"/>
        </pc:sldMkLst>
        <pc:spChg chg="mod">
          <ac:chgData name="Chris Speller" userId="0a97f007-b978-4543-a8a0-9ee0abccdf0a" providerId="ADAL" clId="{F4E4FAF5-B139-4F30-B001-B4F3F300C484}" dt="2021-04-16T07:39:49.247" v="23953" actId="20577"/>
          <ac:spMkLst>
            <pc:docMk/>
            <pc:sldMk cId="764021232" sldId="502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2.012" v="29784"/>
          <ac:spMkLst>
            <pc:docMk/>
            <pc:sldMk cId="764021232" sldId="5029"/>
            <ac:spMk id="17" creationId="{0FDB41E5-0DC9-484B-8155-1487A346BD13}"/>
          </ac:spMkLst>
        </pc:spChg>
        <pc:picChg chg="del">
          <ac:chgData name="Chris Speller" userId="0a97f007-b978-4543-a8a0-9ee0abccdf0a" providerId="ADAL" clId="{F4E4FAF5-B139-4F30-B001-B4F3F300C484}" dt="2021-04-16T07:39:41.956" v="23948" actId="478"/>
          <ac:picMkLst>
            <pc:docMk/>
            <pc:sldMk cId="764021232" sldId="5029"/>
            <ac:picMk id="3" creationId="{5ED716E5-2709-4D21-9987-94309FAD85E2}"/>
          </ac:picMkLst>
        </pc:picChg>
        <pc:picChg chg="add del mod">
          <ac:chgData name="Chris Speller" userId="0a97f007-b978-4543-a8a0-9ee0abccdf0a" providerId="ADAL" clId="{F4E4FAF5-B139-4F30-B001-B4F3F300C484}" dt="2021-04-16T07:39:11.735" v="23947" actId="478"/>
          <ac:picMkLst>
            <pc:docMk/>
            <pc:sldMk cId="764021232" sldId="5029"/>
            <ac:picMk id="6" creationId="{8F2AE5F3-CBF2-4CF0-A25C-05B28B764EFB}"/>
          </ac:picMkLst>
        </pc:picChg>
        <pc:picChg chg="add mod">
          <ac:chgData name="Chris Speller" userId="0a97f007-b978-4543-a8a0-9ee0abccdf0a" providerId="ADAL" clId="{F4E4FAF5-B139-4F30-B001-B4F3F300C484}" dt="2021-04-16T07:39:46.536" v="23952" actId="1076"/>
          <ac:picMkLst>
            <pc:docMk/>
            <pc:sldMk cId="764021232" sldId="5029"/>
            <ac:picMk id="13" creationId="{9D4EED76-8B9A-4B3A-838D-769611B33617}"/>
          </ac:picMkLst>
        </pc:picChg>
        <pc:picChg chg="del">
          <ac:chgData name="Chris Speller" userId="0a97f007-b978-4543-a8a0-9ee0abccdf0a" providerId="ADAL" clId="{F4E4FAF5-B139-4F30-B001-B4F3F300C484}" dt="2021-04-16T07:38:54.736" v="23941" actId="478"/>
          <ac:picMkLst>
            <pc:docMk/>
            <pc:sldMk cId="764021232" sldId="5029"/>
            <ac:picMk id="14" creationId="{2A383310-390C-4F8D-98AB-6DCDC007A783}"/>
          </ac:picMkLst>
        </pc:picChg>
        <pc:picChg chg="add mod">
          <ac:chgData name="Chris Speller" userId="0a97f007-b978-4543-a8a0-9ee0abccdf0a" providerId="ADAL" clId="{F4E4FAF5-B139-4F30-B001-B4F3F300C484}" dt="2021-04-16T07:40:40.046" v="23974" actId="1076"/>
          <ac:picMkLst>
            <pc:docMk/>
            <pc:sldMk cId="764021232" sldId="5029"/>
            <ac:picMk id="16" creationId="{EF06C788-C706-4BEE-A368-525271938CED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1.358" v="29783"/>
        <pc:sldMkLst>
          <pc:docMk/>
          <pc:sldMk cId="2042400946" sldId="5030"/>
        </pc:sldMkLst>
        <pc:spChg chg="mod">
          <ac:chgData name="Chris Speller" userId="0a97f007-b978-4543-a8a0-9ee0abccdf0a" providerId="ADAL" clId="{F4E4FAF5-B139-4F30-B001-B4F3F300C484}" dt="2021-04-16T07:41:17.055" v="23985" actId="20577"/>
          <ac:spMkLst>
            <pc:docMk/>
            <pc:sldMk cId="2042400946" sldId="503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1.358" v="29783"/>
          <ac:spMkLst>
            <pc:docMk/>
            <pc:sldMk cId="2042400946" sldId="5030"/>
            <ac:spMk id="17" creationId="{EC35C781-6300-4D91-B336-8D9770DA108D}"/>
          </ac:spMkLst>
        </pc:spChg>
        <pc:picChg chg="add del mod">
          <ac:chgData name="Chris Speller" userId="0a97f007-b978-4543-a8a0-9ee0abccdf0a" providerId="ADAL" clId="{F4E4FAF5-B139-4F30-B001-B4F3F300C484}" dt="2021-04-16T07:41:33.199" v="23986" actId="478"/>
          <ac:picMkLst>
            <pc:docMk/>
            <pc:sldMk cId="2042400946" sldId="5030"/>
            <ac:picMk id="3" creationId="{5E807F93-FAFC-49E2-B435-A064BB6305F3}"/>
          </ac:picMkLst>
        </pc:picChg>
        <pc:picChg chg="add mod">
          <ac:chgData name="Chris Speller" userId="0a97f007-b978-4543-a8a0-9ee0abccdf0a" providerId="ADAL" clId="{F4E4FAF5-B139-4F30-B001-B4F3F300C484}" dt="2021-04-16T07:41:39.901" v="23991" actId="1076"/>
          <ac:picMkLst>
            <pc:docMk/>
            <pc:sldMk cId="2042400946" sldId="5030"/>
            <ac:picMk id="7" creationId="{A18E4398-FF31-401C-A195-BE05F3DA71C9}"/>
          </ac:picMkLst>
        </pc:picChg>
        <pc:picChg chg="del">
          <ac:chgData name="Chris Speller" userId="0a97f007-b978-4543-a8a0-9ee0abccdf0a" providerId="ADAL" clId="{F4E4FAF5-B139-4F30-B001-B4F3F300C484}" dt="2021-04-16T07:40:50.559" v="23976" actId="478"/>
          <ac:picMkLst>
            <pc:docMk/>
            <pc:sldMk cId="2042400946" sldId="5030"/>
            <ac:picMk id="13" creationId="{9D4EED76-8B9A-4B3A-838D-769611B33617}"/>
          </ac:picMkLst>
        </pc:picChg>
        <pc:picChg chg="add mod">
          <ac:chgData name="Chris Speller" userId="0a97f007-b978-4543-a8a0-9ee0abccdf0a" providerId="ADAL" clId="{F4E4FAF5-B139-4F30-B001-B4F3F300C484}" dt="2021-04-16T07:42:02.003" v="23998" actId="1076"/>
          <ac:picMkLst>
            <pc:docMk/>
            <pc:sldMk cId="2042400946" sldId="5030"/>
            <ac:picMk id="15" creationId="{35D0C59E-ABEB-4B30-905D-36190EA43D74}"/>
          </ac:picMkLst>
        </pc:picChg>
        <pc:picChg chg="del">
          <ac:chgData name="Chris Speller" userId="0a97f007-b978-4543-a8a0-9ee0abccdf0a" providerId="ADAL" clId="{F4E4FAF5-B139-4F30-B001-B4F3F300C484}" dt="2021-04-16T07:40:50.943" v="23977" actId="478"/>
          <ac:picMkLst>
            <pc:docMk/>
            <pc:sldMk cId="2042400946" sldId="5030"/>
            <ac:picMk id="16" creationId="{EF06C788-C706-4BEE-A368-525271938CED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01.633" v="29873" actId="1076"/>
        <pc:sldMkLst>
          <pc:docMk/>
          <pc:sldMk cId="3109077231" sldId="5031"/>
        </pc:sldMkLst>
        <pc:spChg chg="mod">
          <ac:chgData name="Chris Speller" userId="0a97f007-b978-4543-a8a0-9ee0abccdf0a" providerId="ADAL" clId="{F4E4FAF5-B139-4F30-B001-B4F3F300C484}" dt="2021-04-16T07:48:45.584" v="24077" actId="20577"/>
          <ac:spMkLst>
            <pc:docMk/>
            <pc:sldMk cId="3109077231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6:44.456" v="24053" actId="20577"/>
          <ac:spMkLst>
            <pc:docMk/>
            <pc:sldMk cId="3109077231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1.633" v="29873" actId="1076"/>
          <ac:spMkLst>
            <pc:docMk/>
            <pc:sldMk cId="3109077231" sldId="503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06.483" v="29874" actId="1076"/>
        <pc:sldMkLst>
          <pc:docMk/>
          <pc:sldMk cId="2780359518" sldId="5032"/>
        </pc:sldMkLst>
        <pc:spChg chg="mod">
          <ac:chgData name="Chris Speller" userId="0a97f007-b978-4543-a8a0-9ee0abccdf0a" providerId="ADAL" clId="{F4E4FAF5-B139-4F30-B001-B4F3F300C484}" dt="2021-04-16T07:53:09.289" v="24523" actId="20577"/>
          <ac:spMkLst>
            <pc:docMk/>
            <pc:sldMk cId="2780359518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1:32.248" v="24492" actId="20577"/>
          <ac:spMkLst>
            <pc:docMk/>
            <pc:sldMk cId="2780359518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6.483" v="29874" actId="1076"/>
          <ac:spMkLst>
            <pc:docMk/>
            <pc:sldMk cId="2780359518" sldId="503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10.016" v="29875" actId="1076"/>
        <pc:sldMkLst>
          <pc:docMk/>
          <pc:sldMk cId="3276384186" sldId="5033"/>
        </pc:sldMkLst>
        <pc:spChg chg="mod">
          <ac:chgData name="Chris Speller" userId="0a97f007-b978-4543-a8a0-9ee0abccdf0a" providerId="ADAL" clId="{F4E4FAF5-B139-4F30-B001-B4F3F300C484}" dt="2021-04-16T07:57:14.888" v="25069" actId="20577"/>
          <ac:spMkLst>
            <pc:docMk/>
            <pc:sldMk cId="3276384186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4:44.681" v="24995" actId="20577"/>
          <ac:spMkLst>
            <pc:docMk/>
            <pc:sldMk cId="3276384186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0.016" v="29875" actId="1076"/>
          <ac:spMkLst>
            <pc:docMk/>
            <pc:sldMk cId="3276384186" sldId="5033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7:59:07.894" v="25071" actId="47"/>
        <pc:sldMkLst>
          <pc:docMk/>
          <pc:sldMk cId="1848156051" sldId="5034"/>
        </pc:sldMkLst>
      </pc:sldChg>
      <pc:sldChg chg="modSp add mod modAnim">
        <pc:chgData name="Chris Speller" userId="0a97f007-b978-4543-a8a0-9ee0abccdf0a" providerId="ADAL" clId="{F4E4FAF5-B139-4F30-B001-B4F3F300C484}" dt="2021-04-16T08:03:02.675" v="25108"/>
        <pc:sldMkLst>
          <pc:docMk/>
          <pc:sldMk cId="2264923732" sldId="5034"/>
        </pc:sldMkLst>
        <pc:spChg chg="mod">
          <ac:chgData name="Chris Speller" userId="0a97f007-b978-4543-a8a0-9ee0abccdf0a" providerId="ADAL" clId="{F4E4FAF5-B139-4F30-B001-B4F3F300C484}" dt="2021-04-16T08:02:59.115" v="25107"/>
          <ac:spMkLst>
            <pc:docMk/>
            <pc:sldMk cId="2264923732" sldId="503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3:02.675" v="25108"/>
          <ac:spMkLst>
            <pc:docMk/>
            <pc:sldMk cId="2264923732" sldId="503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0:56.727" v="25099" actId="20577"/>
          <ac:spMkLst>
            <pc:docMk/>
            <pc:sldMk cId="2264923732" sldId="5034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6T08:12:48.094" v="25884" actId="20577"/>
        <pc:sldMkLst>
          <pc:docMk/>
          <pc:sldMk cId="1399674777" sldId="5035"/>
        </pc:sldMkLst>
        <pc:spChg chg="mod">
          <ac:chgData name="Chris Speller" userId="0a97f007-b978-4543-a8a0-9ee0abccdf0a" providerId="ADAL" clId="{F4E4FAF5-B139-4F30-B001-B4F3F300C484}" dt="2021-04-16T08:12:48.094" v="25884" actId="20577"/>
          <ac:spMkLst>
            <pc:docMk/>
            <pc:sldMk cId="1399674777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23.337" v="25862" actId="20577"/>
          <ac:spMkLst>
            <pc:docMk/>
            <pc:sldMk cId="1399674777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37.002" v="25874" actId="20577"/>
          <ac:spMkLst>
            <pc:docMk/>
            <pc:sldMk cId="1399674777" sldId="503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0:35.508" v="26549" actId="1076"/>
        <pc:sldMkLst>
          <pc:docMk/>
          <pc:sldMk cId="343689330" sldId="5036"/>
        </pc:sldMkLst>
        <pc:spChg chg="mod">
          <ac:chgData name="Chris Speller" userId="0a97f007-b978-4543-a8a0-9ee0abccdf0a" providerId="ADAL" clId="{F4E4FAF5-B139-4F30-B001-B4F3F300C484}" dt="2021-04-16T08:20:29.163" v="26546" actId="20577"/>
          <ac:spMkLst>
            <pc:docMk/>
            <pc:sldMk cId="343689330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3.186" v="26548"/>
          <ac:spMkLst>
            <pc:docMk/>
            <pc:sldMk cId="343689330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5.508" v="26549" actId="1076"/>
          <ac:spMkLst>
            <pc:docMk/>
            <pc:sldMk cId="343689330" sldId="5036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16:09.179" v="25973"/>
        <pc:sldMkLst>
          <pc:docMk/>
          <pc:sldMk cId="2337574256" sldId="5037"/>
        </pc:sldMkLst>
      </pc:sldChg>
      <pc:sldChg chg="modSp add mod modAnim">
        <pc:chgData name="Chris Speller" userId="0a97f007-b978-4543-a8a0-9ee0abccdf0a" providerId="ADAL" clId="{F4E4FAF5-B139-4F30-B001-B4F3F300C484}" dt="2021-04-16T10:42:18.991" v="29876" actId="1076"/>
        <pc:sldMkLst>
          <pc:docMk/>
          <pc:sldMk cId="3395577848" sldId="5037"/>
        </pc:sldMkLst>
        <pc:spChg chg="mod">
          <ac:chgData name="Chris Speller" userId="0a97f007-b978-4543-a8a0-9ee0abccdf0a" providerId="ADAL" clId="{F4E4FAF5-B139-4F30-B001-B4F3F300C484}" dt="2021-04-16T08:20:48.391" v="26552" actId="20577"/>
          <ac:spMkLst>
            <pc:docMk/>
            <pc:sldMk cId="3395577848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7:35.630" v="26452" actId="20577"/>
          <ac:spMkLst>
            <pc:docMk/>
            <pc:sldMk cId="3395577848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8.991" v="29876" actId="1076"/>
          <ac:spMkLst>
            <pc:docMk/>
            <pc:sldMk cId="3395577848" sldId="503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2:17.076" v="26564" actId="122"/>
        <pc:sldMkLst>
          <pc:docMk/>
          <pc:sldMk cId="4275565018" sldId="5038"/>
        </pc:sldMkLst>
        <pc:spChg chg="mod">
          <ac:chgData name="Chris Speller" userId="0a97f007-b978-4543-a8a0-9ee0abccdf0a" providerId="ADAL" clId="{F4E4FAF5-B139-4F30-B001-B4F3F300C484}" dt="2021-04-16T08:21:33.788" v="26555"/>
          <ac:spMkLst>
            <pc:docMk/>
            <pc:sldMk cId="427556501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1:32.347" v="26554"/>
          <ac:spMkLst>
            <pc:docMk/>
            <pc:sldMk cId="427556501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2:17.076" v="26564" actId="122"/>
          <ac:spMkLst>
            <pc:docMk/>
            <pc:sldMk cId="4275565018" sldId="503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32.919" v="29781" actId="1036"/>
        <pc:sldMkLst>
          <pc:docMk/>
          <pc:sldMk cId="3151983120" sldId="5039"/>
        </pc:sldMkLst>
        <pc:spChg chg="mod">
          <ac:chgData name="Chris Speller" userId="0a97f007-b978-4543-a8a0-9ee0abccdf0a" providerId="ADAL" clId="{F4E4FAF5-B139-4F30-B001-B4F3F300C484}" dt="2021-04-16T08:36:16.106" v="26733" actId="113"/>
          <ac:spMkLst>
            <pc:docMk/>
            <pc:sldMk cId="3151983120" sldId="503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32.919" v="29781" actId="1036"/>
          <ac:spMkLst>
            <pc:docMk/>
            <pc:sldMk cId="3151983120" sldId="5039"/>
            <ac:spMk id="17" creationId="{1B76731D-FF0F-42DF-8D84-AAC40C4B32A9}"/>
          </ac:spMkLst>
        </pc:spChg>
        <pc:picChg chg="add mod">
          <ac:chgData name="Chris Speller" userId="0a97f007-b978-4543-a8a0-9ee0abccdf0a" providerId="ADAL" clId="{F4E4FAF5-B139-4F30-B001-B4F3F300C484}" dt="2021-04-16T08:36:00.156" v="26724" actId="1076"/>
          <ac:picMkLst>
            <pc:docMk/>
            <pc:sldMk cId="3151983120" sldId="5039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5:48.010" v="26721" actId="478"/>
          <ac:picMkLst>
            <pc:docMk/>
            <pc:sldMk cId="3151983120" sldId="5039"/>
            <ac:picMk id="7" creationId="{28A79F2F-6ECB-428F-AE2C-701D841D1250}"/>
          </ac:picMkLst>
        </pc:picChg>
        <pc:picChg chg="del">
          <ac:chgData name="Chris Speller" userId="0a97f007-b978-4543-a8a0-9ee0abccdf0a" providerId="ADAL" clId="{F4E4FAF5-B139-4F30-B001-B4F3F300C484}" dt="2021-04-16T08:35:47.676" v="26720" actId="478"/>
          <ac:picMkLst>
            <pc:docMk/>
            <pc:sldMk cId="3151983120" sldId="5039"/>
            <ac:picMk id="13" creationId="{01E0FF05-E8E7-469B-9C97-E433C85CF914}"/>
          </ac:picMkLst>
        </pc:picChg>
        <pc:picChg chg="add del mod">
          <ac:chgData name="Chris Speller" userId="0a97f007-b978-4543-a8a0-9ee0abccdf0a" providerId="ADAL" clId="{F4E4FAF5-B139-4F30-B001-B4F3F300C484}" dt="2021-04-16T08:38:34.098" v="26736" actId="478"/>
          <ac:picMkLst>
            <pc:docMk/>
            <pc:sldMk cId="3151983120" sldId="5039"/>
            <ac:picMk id="14" creationId="{BA631949-BDD4-4175-A0E1-9017276546B1}"/>
          </ac:picMkLst>
        </pc:picChg>
        <pc:picChg chg="add mod">
          <ac:chgData name="Chris Speller" userId="0a97f007-b978-4543-a8a0-9ee0abccdf0a" providerId="ADAL" clId="{F4E4FAF5-B139-4F30-B001-B4F3F300C484}" dt="2021-04-16T08:38:39.656" v="26739" actId="14100"/>
          <ac:picMkLst>
            <pc:docMk/>
            <pc:sldMk cId="3151983120" sldId="5039"/>
            <ac:picMk id="16" creationId="{206CFCA4-A5F7-49B4-833F-0C1EB3813E5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6T10:42:30.235" v="29878" actId="20577"/>
        <pc:sldMkLst>
          <pc:docMk/>
          <pc:sldMk cId="1207840171" sldId="5040"/>
        </pc:sldMkLst>
        <pc:spChg chg="mod">
          <ac:chgData name="Chris Speller" userId="0a97f007-b978-4543-a8a0-9ee0abccdf0a" providerId="ADAL" clId="{F4E4FAF5-B139-4F30-B001-B4F3F300C484}" dt="2021-04-16T08:44:39.144" v="27439" actId="20577"/>
          <ac:spMkLst>
            <pc:docMk/>
            <pc:sldMk cId="1207840171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3:13.172" v="27273" actId="20577"/>
          <ac:spMkLst>
            <pc:docMk/>
            <pc:sldMk cId="1207840171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0.235" v="29878" actId="20577"/>
          <ac:spMkLst>
            <pc:docMk/>
            <pc:sldMk cId="1207840171" sldId="5040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6T08:38:57.075" v="26741" actId="478"/>
          <ac:picMkLst>
            <pc:docMk/>
            <pc:sldMk cId="1207840171" sldId="5040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8:57.455" v="26742" actId="478"/>
          <ac:picMkLst>
            <pc:docMk/>
            <pc:sldMk cId="1207840171" sldId="5040"/>
            <ac:picMk id="16" creationId="{206CFCA4-A5F7-49B4-833F-0C1EB3813E5B}"/>
          </ac:picMkLst>
        </pc:picChg>
      </pc:sldChg>
      <pc:sldChg chg="add">
        <pc:chgData name="Chris Speller" userId="0a97f007-b978-4543-a8a0-9ee0abccdf0a" providerId="ADAL" clId="{F4E4FAF5-B139-4F30-B001-B4F3F300C484}" dt="2021-04-16T08:41:48.196" v="26806"/>
        <pc:sldMkLst>
          <pc:docMk/>
          <pc:sldMk cId="2778395276" sldId="5041"/>
        </pc:sldMkLst>
      </pc:sldChg>
      <pc:sldChg chg="modSp add mod modAnim">
        <pc:chgData name="Chris Speller" userId="0a97f007-b978-4543-a8a0-9ee0abccdf0a" providerId="ADAL" clId="{F4E4FAF5-B139-4F30-B001-B4F3F300C484}" dt="2021-04-16T08:48:12.033" v="27983" actId="20577"/>
        <pc:sldMkLst>
          <pc:docMk/>
          <pc:sldMk cId="2161047570" sldId="5042"/>
        </pc:sldMkLst>
        <pc:spChg chg="mod">
          <ac:chgData name="Chris Speller" userId="0a97f007-b978-4543-a8a0-9ee0abccdf0a" providerId="ADAL" clId="{F4E4FAF5-B139-4F30-B001-B4F3F300C484}" dt="2021-04-16T08:48:12.033" v="27983" actId="20577"/>
          <ac:spMkLst>
            <pc:docMk/>
            <pc:sldMk cId="2161047570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02.755" v="27927" actId="20577"/>
          <ac:spMkLst>
            <pc:docMk/>
            <pc:sldMk cId="2161047570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51.142" v="27974" actId="122"/>
          <ac:spMkLst>
            <pc:docMk/>
            <pc:sldMk cId="2161047570" sldId="5042"/>
            <ac:spMk id="12" creationId="{ABB204BF-F99B-415F-BDC2-DDBA9C6AC34B}"/>
          </ac:spMkLst>
        </pc:spChg>
      </pc:sldChg>
      <pc:sldChg chg="addSp delSp modSp add mod ord modAnim">
        <pc:chgData name="Chris Speller" userId="0a97f007-b978-4543-a8a0-9ee0abccdf0a" providerId="ADAL" clId="{F4E4FAF5-B139-4F30-B001-B4F3F300C484}" dt="2021-04-16T10:34:23.968" v="29776" actId="20577"/>
        <pc:sldMkLst>
          <pc:docMk/>
          <pc:sldMk cId="3243398790" sldId="5043"/>
        </pc:sldMkLst>
        <pc:spChg chg="mod">
          <ac:chgData name="Chris Speller" userId="0a97f007-b978-4543-a8a0-9ee0abccdf0a" providerId="ADAL" clId="{F4E4FAF5-B139-4F30-B001-B4F3F300C484}" dt="2021-04-16T08:49:38.116" v="28020" actId="20577"/>
          <ac:spMkLst>
            <pc:docMk/>
            <pc:sldMk cId="32433987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29.614" v="28027"/>
          <ac:spMkLst>
            <pc:docMk/>
            <pc:sldMk cId="32433987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41.127" v="28036" actId="16959"/>
          <ac:spMkLst>
            <pc:docMk/>
            <pc:sldMk cId="3243398790" sldId="50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23.968" v="29776" actId="20577"/>
          <ac:spMkLst>
            <pc:docMk/>
            <pc:sldMk cId="3243398790" sldId="5043"/>
            <ac:spMk id="16" creationId="{D09625F8-C268-4DE8-9A0F-42526B7AA58C}"/>
          </ac:spMkLst>
        </pc:spChg>
        <pc:picChg chg="add del mod">
          <ac:chgData name="Chris Speller" userId="0a97f007-b978-4543-a8a0-9ee0abccdf0a" providerId="ADAL" clId="{F4E4FAF5-B139-4F30-B001-B4F3F300C484}" dt="2021-04-16T08:50:45.884" v="28040" actId="478"/>
          <ac:picMkLst>
            <pc:docMk/>
            <pc:sldMk cId="3243398790" sldId="5043"/>
            <ac:picMk id="3" creationId="{91324A71-BA25-4D4F-BB18-C27E235CB91B}"/>
          </ac:picMkLst>
        </pc:picChg>
        <pc:picChg chg="add del mod">
          <ac:chgData name="Chris Speller" userId="0a97f007-b978-4543-a8a0-9ee0abccdf0a" providerId="ADAL" clId="{F4E4FAF5-B139-4F30-B001-B4F3F300C484}" dt="2021-04-16T08:51:54.811" v="28044" actId="478"/>
          <ac:picMkLst>
            <pc:docMk/>
            <pc:sldMk cId="3243398790" sldId="5043"/>
            <ac:picMk id="7" creationId="{6E48AA97-6FAD-420E-A521-27AB705400E8}"/>
          </ac:picMkLst>
        </pc:picChg>
        <pc:picChg chg="add mod">
          <ac:chgData name="Chris Speller" userId="0a97f007-b978-4543-a8a0-9ee0abccdf0a" providerId="ADAL" clId="{F4E4FAF5-B139-4F30-B001-B4F3F300C484}" dt="2021-04-16T08:50:34.021" v="28029" actId="1076"/>
          <ac:picMkLst>
            <pc:docMk/>
            <pc:sldMk cId="3243398790" sldId="5043"/>
            <ac:picMk id="13" creationId="{7599B60E-9D17-493B-AC3C-7912246C399F}"/>
          </ac:picMkLst>
        </pc:picChg>
        <pc:picChg chg="add mod">
          <ac:chgData name="Chris Speller" userId="0a97f007-b978-4543-a8a0-9ee0abccdf0a" providerId="ADAL" clId="{F4E4FAF5-B139-4F30-B001-B4F3F300C484}" dt="2021-04-16T08:51:59.535" v="28047" actId="14100"/>
          <ac:picMkLst>
            <pc:docMk/>
            <pc:sldMk cId="3243398790" sldId="5043"/>
            <ac:picMk id="15" creationId="{7D35021C-F5A1-4579-998B-676C91FCB94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46.478" v="29881" actId="1076"/>
        <pc:sldMkLst>
          <pc:docMk/>
          <pc:sldMk cId="3940830443" sldId="5044"/>
        </pc:sldMkLst>
        <pc:spChg chg="mod">
          <ac:chgData name="Chris Speller" userId="0a97f007-b978-4543-a8a0-9ee0abccdf0a" providerId="ADAL" clId="{F4E4FAF5-B139-4F30-B001-B4F3F300C484}" dt="2021-04-16T08:57:03.229" v="29037" actId="6549"/>
          <ac:spMkLst>
            <pc:docMk/>
            <pc:sldMk cId="3940830443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6:38.638" v="29028" actId="404"/>
          <ac:spMkLst>
            <pc:docMk/>
            <pc:sldMk cId="3940830443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46.478" v="29881" actId="1076"/>
          <ac:spMkLst>
            <pc:docMk/>
            <pc:sldMk cId="3940830443" sldId="504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2:39.957" v="29879" actId="1076"/>
        <pc:sldMkLst>
          <pc:docMk/>
          <pc:sldMk cId="1378858816" sldId="5045"/>
        </pc:sldMkLst>
        <pc:spChg chg="mod">
          <ac:chgData name="Chris Speller" userId="0a97f007-b978-4543-a8a0-9ee0abccdf0a" providerId="ADAL" clId="{F4E4FAF5-B139-4F30-B001-B4F3F300C484}" dt="2021-04-16T09:00:44.652" v="29694" actId="20577"/>
          <ac:spMkLst>
            <pc:docMk/>
            <pc:sldMk cId="137885881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9:24.612" v="29644" actId="20577"/>
          <ac:spMkLst>
            <pc:docMk/>
            <pc:sldMk cId="137885881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9.957" v="29879" actId="1076"/>
          <ac:spMkLst>
            <pc:docMk/>
            <pc:sldMk cId="1378858816" sldId="5045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57:37.095" v="29041"/>
        <pc:sldMkLst>
          <pc:docMk/>
          <pc:sldMk cId="3733736345" sldId="5045"/>
        </pc:sldMkLst>
      </pc:sldChg>
      <pc:sldChg chg="add del">
        <pc:chgData name="Chris Speller" userId="0a97f007-b978-4543-a8a0-9ee0abccdf0a" providerId="ADAL" clId="{F4E4FAF5-B139-4F30-B001-B4F3F300C484}" dt="2021-04-16T08:58:27.781" v="29345"/>
        <pc:sldMkLst>
          <pc:docMk/>
          <pc:sldMk cId="1615513724" sldId="5046"/>
        </pc:sldMkLst>
      </pc:sldChg>
      <pc:sldChg chg="modSp add mod">
        <pc:chgData name="Chris Speller" userId="0a97f007-b978-4543-a8a0-9ee0abccdf0a" providerId="ADAL" clId="{F4E4FAF5-B139-4F30-B001-B4F3F300C484}" dt="2021-04-16T10:42:50.173" v="29882" actId="1076"/>
        <pc:sldMkLst>
          <pc:docMk/>
          <pc:sldMk cId="1724723378" sldId="5046"/>
        </pc:sldMkLst>
        <pc:spChg chg="mod">
          <ac:chgData name="Chris Speller" userId="0a97f007-b978-4543-a8a0-9ee0abccdf0a" providerId="ADAL" clId="{F4E4FAF5-B139-4F30-B001-B4F3F300C484}" dt="2021-04-16T09:09:33.742" v="29771" actId="20577"/>
          <ac:spMkLst>
            <pc:docMk/>
            <pc:sldMk cId="1724723378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9:09:35.367" v="29772" actId="20577"/>
          <ac:spMkLst>
            <pc:docMk/>
            <pc:sldMk cId="1724723378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50.173" v="29882" actId="1076"/>
          <ac:spMkLst>
            <pc:docMk/>
            <pc:sldMk cId="1724723378" sldId="504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47.198" v="29859" actId="1076"/>
        <pc:sldMkLst>
          <pc:docMk/>
          <pc:sldMk cId="4074718026" sldId="5047"/>
        </pc:sldMkLst>
        <pc:spChg chg="mod">
          <ac:chgData name="Chris Speller" userId="0a97f007-b978-4543-a8a0-9ee0abccdf0a" providerId="ADAL" clId="{F4E4FAF5-B139-4F30-B001-B4F3F300C484}" dt="2021-04-16T10:39:34.058" v="29847" actId="20577"/>
          <ac:spMkLst>
            <pc:docMk/>
            <pc:sldMk cId="4074718026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39.945" v="29852" actId="20577"/>
          <ac:spMkLst>
            <pc:docMk/>
            <pc:sldMk cId="4074718026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47.198" v="29859" actId="1076"/>
          <ac:spMkLst>
            <pc:docMk/>
            <pc:sldMk cId="4074718026" sldId="5047"/>
            <ac:spMk id="12" creationId="{ABB204BF-F99B-415F-BDC2-DDBA9C6AC34B}"/>
          </ac:spMkLst>
        </pc:spChg>
      </pc:sldChg>
    </pc:docChg>
  </pc:docChgLst>
  <pc:docChgLst>
    <pc:chgData name="Chris Speller" userId="0a97f007-b978-4543-a8a0-9ee0abccdf0a" providerId="ADAL" clId="{F75533B5-4FC0-4EBE-B13C-56F979AD271E}"/>
    <pc:docChg chg="custSel addSld delSld modSld sldOrd">
      <pc:chgData name="Chris Speller" userId="0a97f007-b978-4543-a8a0-9ee0abccdf0a" providerId="ADAL" clId="{F75533B5-4FC0-4EBE-B13C-56F979AD271E}" dt="2021-02-04T17:47:14.699" v="5"/>
      <pc:docMkLst>
        <pc:docMk/>
      </pc:docMkLst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321252" sldId="41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58965271" sldId="42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006719" sldId="42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3480019" sldId="4211"/>
        </pc:sldMkLst>
      </pc:sldChg>
      <pc:sldChg chg="delSp mod">
        <pc:chgData name="Chris Speller" userId="0a97f007-b978-4543-a8a0-9ee0abccdf0a" providerId="ADAL" clId="{F75533B5-4FC0-4EBE-B13C-56F979AD271E}" dt="2020-12-29T17:45:57.663" v="1" actId="478"/>
        <pc:sldMkLst>
          <pc:docMk/>
          <pc:sldMk cId="3308482927" sldId="4212"/>
        </pc:sldMkLst>
        <pc:spChg chg="del">
          <ac:chgData name="Chris Speller" userId="0a97f007-b978-4543-a8a0-9ee0abccdf0a" providerId="ADAL" clId="{F75533B5-4FC0-4EBE-B13C-56F979AD271E}" dt="2020-12-29T17:45:57.663" v="1" actId="478"/>
          <ac:spMkLst>
            <pc:docMk/>
            <pc:sldMk cId="3308482927" sldId="4212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9946790" sldId="42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876155" sldId="42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39944" sldId="42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7795543" sldId="42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0391860" sldId="42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482536" sldId="42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9332131" sldId="42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7033601" sldId="42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175041" sldId="42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20989" sldId="42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329085" sldId="42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2667225" sldId="42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613756" sldId="42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70870872" sldId="42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603960" sldId="42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6578875" sldId="42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914833" sldId="42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3125455" sldId="42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24507904" sldId="42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8225940" sldId="42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5691535" sldId="42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6158141" sldId="42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91280613" sldId="42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0879411" sldId="42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5289239" sldId="42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44414428" sldId="42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09435" sldId="42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360419" sldId="42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290178" sldId="42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0508500" sldId="42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7919995" sldId="42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543876" sldId="42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548031" sldId="42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2853764" sldId="42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1010238" sldId="42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7221006" sldId="42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2047769" sldId="42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346525" sldId="43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8141197" sldId="43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6176284" sldId="43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878859" sldId="43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1002745" sldId="43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1126028" sldId="43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47752280" sldId="43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0070710" sldId="43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0549656" sldId="43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02799" sldId="43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1606468" sldId="43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951097" sldId="43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5411940" sldId="43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6958770" sldId="43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4213754" sldId="43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5969786" sldId="43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9686522" sldId="43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6520566" sldId="43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439970" sldId="43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23287902" sldId="43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636259" sldId="43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654360" sldId="43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0263" sldId="43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112352" sldId="43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1575754" sldId="43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7601871" sldId="43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277302" sldId="43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8122644" sldId="43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08734" sldId="43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9785839" sldId="43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53972512" sldId="43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32133966" sldId="43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068091" sldId="43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5689931" sldId="43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38241478" sldId="43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21772" sldId="43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0842726" sldId="43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6507312" sldId="43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94259227" sldId="43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472871" sldId="43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374197" sldId="43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792193" sldId="43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6252" sldId="43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9151525" sldId="43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9094761" sldId="43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99286908" sldId="43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941659" sldId="43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7692618" sldId="43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8809375" sldId="43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4668964" sldId="43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2760188" sldId="43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6821093" sldId="43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0040444" sldId="43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9520824" sldId="43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0506377" sldId="43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161864" sldId="43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2071622" sldId="43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8273680" sldId="43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33320758" sldId="43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4199320" sldId="43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9809766" sldId="43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37023154" sldId="43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07501530" sldId="43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214793" sldId="43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348421" sldId="43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338776" sldId="43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443274" sldId="43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0539771" sldId="43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8932380" sldId="43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0605949" sldId="43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9897455" sldId="43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6241001" sldId="43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0812939" sldId="43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7963543" sldId="43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22164209" sldId="43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98954693" sldId="43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9969542" sldId="44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400169" sldId="44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2864592" sldId="44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05214442" sldId="44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6644724" sldId="44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397977" sldId="44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11047256" sldId="44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5813682" sldId="44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4999837" sldId="44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3613140" sldId="44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71434852" sldId="44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47234993" sldId="44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045055" sldId="44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5686329" sldId="44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6877596" sldId="44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0042312" sldId="44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58683628" sldId="44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98187266" sldId="44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8471196" sldId="44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75599423" sldId="44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84130620" sldId="44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7230719" sldId="44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3534492" sldId="44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116023" sldId="44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3739107" sldId="44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7776994" sldId="44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7418875" sldId="44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1144180" sldId="44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30182300" sldId="44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3530551" sldId="44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9969674" sldId="44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779950" sldId="44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0499724" sldId="44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9355401" sldId="44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91763340" sldId="44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61997323" sldId="44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061435" sldId="44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2733966" sldId="44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173257" sldId="44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286142" sldId="44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7865069" sldId="44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014203" sldId="44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1971920" sldId="44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862872" sldId="44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3900540" sldId="44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48266318" sldId="44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4918405" sldId="44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8477770" sldId="44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329064" sldId="44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3966492" sldId="44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909195" sldId="44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6716" sldId="44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360014" sldId="44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6808943" sldId="44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787804" sldId="44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0439883" sldId="44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6239338" sldId="44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039632" sldId="44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27065" sldId="44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5935" sldId="44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8013522" sldId="44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4526714" sldId="44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53844501" sldId="44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2951428" sldId="44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5995" sldId="44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47543047" sldId="44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070580" sldId="4533"/>
        </pc:sldMkLst>
      </pc:sldChg>
      <pc:sldChg chg="add">
        <pc:chgData name="Chris Speller" userId="0a97f007-b978-4543-a8a0-9ee0abccdf0a" providerId="ADAL" clId="{F75533B5-4FC0-4EBE-B13C-56F979AD271E}" dt="2021-02-04T17:47:14.699" v="5"/>
        <pc:sldMkLst>
          <pc:docMk/>
          <pc:sldMk cId="2784385368" sldId="45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6144933" sldId="46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0853917" sldId="46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2694582" sldId="46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4374158" sldId="46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17635658" sldId="46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6684156" sldId="46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490937" sldId="46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85133159" sldId="46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5042405" sldId="46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7901817" sldId="46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926013" sldId="46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69520978" sldId="46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23248070" sldId="46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772245" sldId="46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6158154" sldId="46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7520619" sldId="46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7492660" sldId="46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5389213" sldId="46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149637" sldId="46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24088707" sldId="46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168530" sldId="46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029292" sldId="46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8522656" sldId="46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1198949" sldId="46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98700382" sldId="46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7773184" sldId="46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3839990" sldId="46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0931488" sldId="46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0900236" sldId="46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902891" sldId="46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6153105" sldId="46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8029915" sldId="46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64258006" sldId="46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0007303" sldId="46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1819508" sldId="46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4529361" sldId="46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8456479" sldId="46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7404804" sldId="46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11240283" sldId="46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0678769" sldId="46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8608361" sldId="46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327846" sldId="46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7156148" sldId="46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1181830" sldId="46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40223970" sldId="46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744694" sldId="46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671952" sldId="47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55455967" sldId="47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65826" sldId="47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0787479" sldId="47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56568" sldId="47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0158573" sldId="47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7509249" sldId="47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19856518" sldId="47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71808626" sldId="47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7389902" sldId="47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4510441" sldId="47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0339484" sldId="47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91464434" sldId="47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0826284" sldId="47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3184656" sldId="47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97123677" sldId="47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6989546" sldId="47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19021932" sldId="47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9833731" sldId="47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9506396" sldId="47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990354" sldId="47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94905586" sldId="47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1416649" sldId="47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761073" sldId="47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7337459" sldId="47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7155042" sldId="47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8822467" sldId="47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4846231" sldId="47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39501532" sldId="47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0308" sldId="47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58172050" sldId="47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8875609" sldId="47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42043662" sldId="47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2030186" sldId="47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9763452" sldId="47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491783" sldId="47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3025" sldId="47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5632461" sldId="47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10121915" sldId="47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1007519" sldId="47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707492" sldId="47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8366255" sldId="47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1040493" sldId="47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3252760" sldId="47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4373404" sldId="47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1023102" sldId="47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651753" sldId="47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02537369" sldId="47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1972955" sldId="47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63167685" sldId="47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549540" sldId="47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377457" sldId="47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8647874" sldId="47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31257385" sldId="47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3599304" sldId="47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657429" sldId="47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022957" sldId="47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3033452" sldId="47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5784753" sldId="47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0835765" sldId="47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591782" sldId="47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9599442" sldId="47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180728" sldId="47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0561981" sldId="47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2324836" sldId="47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4146964" sldId="47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256618" sldId="47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868553" sldId="47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1840985" sldId="47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3974280" sldId="47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68782272" sldId="47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510881" sldId="47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1078551" sldId="47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388079" sldId="47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2884038" sldId="47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6990131" sldId="47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4630674" sldId="47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80715650" sldId="47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3618814" sldId="47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6657796" sldId="47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7713458" sldId="47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82409" sldId="47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13009773" sldId="47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8492201" sldId="47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6677805" sldId="47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6032141" sldId="47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6284980" sldId="47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20742" sldId="47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175775" sldId="47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3085125" sldId="47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554860" sldId="47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4858135" sldId="47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84321938" sldId="47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52451855" sldId="47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3090923" sldId="47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2973097" sldId="47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8068978" sldId="48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7583355" sldId="48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5195290" sldId="48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16652193" sldId="48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5688327" sldId="48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2440511" sldId="48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87256" sldId="48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1909670" sldId="48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9673783" sldId="48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10303233" sldId="48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3692386" sldId="48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736570" sldId="48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863194" sldId="48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7751758" sldId="48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8543" sldId="48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3457884" sldId="48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3731323" sldId="48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39106831" sldId="48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2156607" sldId="48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3670436" sldId="48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2770776" sldId="48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5208540" sldId="48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4228147" sldId="48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43198759" sldId="48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6709654" sldId="48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733826" sldId="48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6997568" sldId="48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6948630" sldId="48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7237558" sldId="48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9674546" sldId="4830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579773765" sldId="493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30/08/2021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2090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7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1.2) Conservation of momentum</a:t>
            </a:r>
          </a:p>
        </p:txBody>
      </p:sp>
    </p:spTree>
    <p:extLst>
      <p:ext uri="{BB962C8B-B14F-4D97-AF65-F5344CB8AC3E}">
        <p14:creationId xmlns:p14="http://schemas.microsoft.com/office/powerpoint/2010/main" val="80603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truck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moving with speed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on smooth straight horizontal rails. It collides directly with another truck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which is moving with speed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opposite direction on the same rails. The trucks join so that immediately after the collision they move together. By modelling the trucks as particles, find: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speed of the trucks immediately after the collision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magnitude of the impulse exerted on P by Q in the collision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t="-1071" r="-1600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truck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moving with speed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on smooth straight horizontal rails. It collides directly with another truck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which is moving with speed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opposite direction on the same rails. The trucks join so that immediately after the collision they move together. By modelling the trucks as particles, find: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speed of the trucks immediately after the collision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magnitude of the impulse exerted on P by Q in the collision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416320"/>
              </a:xfrm>
              <a:prstGeom prst="rect">
                <a:avLst/>
              </a:prstGeom>
              <a:blipFill>
                <a:blip r:embed="rId3"/>
                <a:stretch>
                  <a:fillRect l="-1200" t="-893" r="-1467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883291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𝑀𝑈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883291"/>
                <a:ext cx="4572000" cy="646331"/>
              </a:xfrm>
              <a:prstGeom prst="rect">
                <a:avLst/>
              </a:prstGeom>
              <a:blipFill>
                <a:blip r:embed="rId4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711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value of the unknown in the following isolated systems. All velocities are marked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all masses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value of the unknown in the following isolated systems. All velocities are marked 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all masses 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244334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2443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Picture 19">
            <a:extLst>
              <a:ext uri="{FF2B5EF4-FFF2-40B4-BE49-F238E27FC236}">
                <a16:creationId xmlns:a16="http://schemas.microsoft.com/office/drawing/2014/main" id="{B802D796-59C0-401F-80BB-0EBF30367E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191" y="1508478"/>
            <a:ext cx="3407209" cy="145752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6892CE2-7D1E-41B8-AE15-1D67593BBD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19191" y="1508478"/>
            <a:ext cx="3467584" cy="145752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7785BA3-1FE9-4B61-8854-D2A0D4CC53D0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 used with permission from DrFrostMaths: </a:t>
            </a:r>
            <a:r>
              <a:rPr lang="en-GB" sz="1400" dirty="0">
                <a:latin typeface="Candara" panose="020E0502030303020204" pitchFamily="34" charset="0"/>
                <a:hlinkClick r:id="rId7"/>
              </a:rPr>
              <a:t>https://www.drfrostmaths.com/</a:t>
            </a:r>
            <a:endParaRPr lang="en-GB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58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value of the unknown in the following isolated systems. All velocities are marked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all masses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value of the unknown in the following isolated systems. All velocities are marked 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all masses 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244334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2443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69D2E1C3-57BC-4686-A419-64C370393F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38243" y="1534808"/>
            <a:ext cx="3429479" cy="15718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C9D5504-4DA7-4DB2-B3AB-AE7457C7890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5213" y="1525281"/>
            <a:ext cx="3391373" cy="158137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B05D371-D444-4F7D-8DB0-73DF64D26AD9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 used with permission from DrFrostMaths: </a:t>
            </a:r>
            <a:r>
              <a:rPr lang="en-GB" sz="1400" dirty="0">
                <a:latin typeface="Candara" panose="020E0502030303020204" pitchFamily="34" charset="0"/>
                <a:hlinkClick r:id="rId7"/>
              </a:rPr>
              <a:t>https://www.drfrostmaths.com/</a:t>
            </a:r>
            <a:endParaRPr lang="en-GB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01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value of the unknown in the following isolated systems. All velocities are marked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all masses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value of the unknown in the following isolated systems. All velocities are marked 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all masses 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244334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=7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2443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126AF27C-A31B-4467-89A8-64EDCDDFC4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643" y="1550164"/>
            <a:ext cx="3429479" cy="153373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89FB14E-39ED-4EA0-846C-DE5BDC47B3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14428" y="1389734"/>
            <a:ext cx="3477110" cy="155279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9CDD320-3DB7-4CBF-B6DA-987C68492F27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 used with permission from DrFrostMaths: </a:t>
            </a:r>
            <a:r>
              <a:rPr lang="en-GB" sz="1400" dirty="0">
                <a:latin typeface="Candara" panose="020E0502030303020204" pitchFamily="34" charset="0"/>
                <a:hlinkClick r:id="rId7"/>
              </a:rPr>
              <a:t>https://www.drfrostmaths.com/</a:t>
            </a:r>
            <a:endParaRPr lang="en-GB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52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value of the unknown in the following isolated systems. All velocities are marked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all masses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value of the unknown in the following isolated systems. All velocities are marked 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all masses 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244334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=1.67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2443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71BE17B5-4D10-47C5-BB59-841FBB2155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9271" y="1540167"/>
            <a:ext cx="3458058" cy="154326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412A3AF-5818-4504-B703-13AE85557D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1954" y="1656621"/>
            <a:ext cx="3458058" cy="152421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EC38930-5747-4E16-951E-E649E0DE7DB4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 used with permission from DrFrostMaths: </a:t>
            </a:r>
            <a:r>
              <a:rPr lang="en-GB" sz="1400" dirty="0">
                <a:latin typeface="Candara" panose="020E0502030303020204" pitchFamily="34" charset="0"/>
                <a:hlinkClick r:id="rId7"/>
              </a:rPr>
              <a:t>https://www.drfrostmaths.com/</a:t>
            </a:r>
            <a:endParaRPr lang="en-GB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82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4110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moving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on a smooth horizontal plane.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Particle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at rest on the plane.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Particle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collides with particle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after the collision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moves with speed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The speed and direction of motion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after the collision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The magnitude of the impulse received by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the collision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411045"/>
              </a:xfrm>
              <a:prstGeom prst="rect">
                <a:avLst/>
              </a:prstGeom>
              <a:blipFill>
                <a:blip r:embed="rId2"/>
                <a:stretch>
                  <a:fillRect l="-667" t="-759" r="-1200" b="-25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410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mass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moving with speed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on a smooth horizontal plane.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Particle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mass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at rest on the plane.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Particle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collides with particle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after the collision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moves with speed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The speed and direction of motion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after the collision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The magnitude of the impulse received by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the collision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410147"/>
              </a:xfrm>
              <a:prstGeom prst="rect">
                <a:avLst/>
              </a:prstGeom>
              <a:blipFill>
                <a:blip r:embed="rId3"/>
                <a:stretch>
                  <a:fillRect l="-800" t="-759" r="-1067" b="-25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288551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0.5 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direction of motion is reversed.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𝑁𝑠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885510"/>
                <a:ext cx="4572000" cy="646331"/>
              </a:xfrm>
              <a:prstGeom prst="rect">
                <a:avLst/>
              </a:prstGeom>
              <a:blipFill>
                <a:blip r:embed="rId4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9765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Two particles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masses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 are moving towards each other in opposite directions along the same straight line on a smooth horizontal surface.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particles collide.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Before the collision the speeds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After the collision the direction of motion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reversed and its speed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The speed and direction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after the collision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The magnitude of the impulse given by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the collision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108543"/>
              </a:xfrm>
              <a:prstGeom prst="rect">
                <a:avLst/>
              </a:prstGeom>
              <a:blipFill>
                <a:blip r:embed="rId2"/>
                <a:stretch>
                  <a:fillRect l="-667" t="-589" r="-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Two particles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masses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 are moving towards each other in opposite directions along the same straight line on a smooth horizontal surface.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particles collide.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Before the collision the speeds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After the collision the direction of motion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reversed and its speed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The speed and direction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after the collision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The magnitude of the impulse given by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the collision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108543"/>
              </a:xfrm>
              <a:prstGeom prst="rect">
                <a:avLst/>
              </a:prstGeom>
              <a:blipFill>
                <a:blip r:embed="rId3"/>
                <a:stretch>
                  <a:fillRect l="-800" t="-588" r="-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3566017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0.5 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direction of motion is reversed.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𝑁𝑠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566017"/>
                <a:ext cx="4572000" cy="646331"/>
              </a:xfrm>
              <a:prstGeom prst="rect">
                <a:avLst/>
              </a:prstGeom>
              <a:blipFill>
                <a:blip r:embed="rId4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362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Two particles P and Q, of masses 8kg and 4kg respectively, are connected by a light inextensible string.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particles are at rest on a smooth horizontal plane with the string slack.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Particle P is projected directly away from Q with speed 2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the common speed of the particles after the string goes taut.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the magnitude of the impulse transmitted through the string when it goes taught.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t="-1071" r="-1733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Two particles P and Q, of masses 8kg and 2kg respectively, are connected by a light inextensible string.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particles are at rest on a smooth horizontal plane with the string slack.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Particle P is projected directly away from Q with speed 4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the common speed of the particles after the string goes taut.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the magnitude of the impulse transmitted through the string when it goes taught.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416320"/>
              </a:xfrm>
              <a:prstGeom prst="rect">
                <a:avLst/>
              </a:prstGeom>
              <a:blipFill>
                <a:blip r:embed="rId3"/>
                <a:stretch>
                  <a:fillRect l="-1200" t="-893" r="-1200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883291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3.2 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6.4 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𝑁𝑠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883291"/>
                <a:ext cx="4572000" cy="646331"/>
              </a:xfrm>
              <a:prstGeom prst="rect">
                <a:avLst/>
              </a:prstGeom>
              <a:blipFill>
                <a:blip r:embed="rId4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514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Two particles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masses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 are moving towards each other in opposite directions along the same straight line on a smooth horizontal surface. The particles collide.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Before the collision the speeds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the magnitude of the impulse due to the collision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find: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velocity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after the collision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velocity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after the collision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139321"/>
              </a:xfrm>
              <a:prstGeom prst="rect">
                <a:avLst/>
              </a:prstGeom>
              <a:blipFill>
                <a:blip r:embed="rId2"/>
                <a:stretch>
                  <a:fillRect l="-1067" t="-1167" r="-2133" b="-23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Two particles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masses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 are moving towards each other in opposite directions along the same straight line on a smooth horizontal surface. The particles collide.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Before the collision the speeds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the magnitude of the impulse due to the collision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7 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find: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velocity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after the collision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velocity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after the collision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139321"/>
              </a:xfrm>
              <a:prstGeom prst="rect">
                <a:avLst/>
              </a:prstGeom>
              <a:blipFill>
                <a:blip r:embed="rId3"/>
                <a:stretch>
                  <a:fillRect l="-1200" t="-971" r="-2000" b="-2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614928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0.5 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direction of motion is reversed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0.25 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direction of motion is unchanged.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614928"/>
                <a:ext cx="4572000" cy="923330"/>
              </a:xfrm>
              <a:prstGeom prst="rect">
                <a:avLst/>
              </a:prstGeom>
              <a:blipFill>
                <a:blip r:embed="rId4"/>
                <a:stretch>
                  <a:fillRect l="-1067" t="-3311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564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7B37D5-289E-4E21-8508-523FDEF24E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BE2931-449C-4059-B63D-7B3C8BB555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C636AB-F115-4085-B91A-A68997221572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13835</TotalTime>
  <Words>1455</Words>
  <Application>Microsoft Office PowerPoint</Application>
  <PresentationFormat>On-screen Show (4:3)</PresentationFormat>
  <Paragraphs>93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Candara</vt:lpstr>
      <vt:lpstr>Office Theme</vt:lpstr>
      <vt:lpstr>1.2) Conservation of momentum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580</cp:revision>
  <dcterms:created xsi:type="dcterms:W3CDTF">2020-05-18T02:11:06Z</dcterms:created>
  <dcterms:modified xsi:type="dcterms:W3CDTF">2021-08-30T10:25:21Z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