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1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1.1) Proof by contradiction</a:t>
            </a:r>
          </a:p>
        </p:txBody>
      </p:sp>
    </p:spTree>
    <p:extLst>
      <p:ext uri="{BB962C8B-B14F-4D97-AF65-F5344CB8AC3E}">
        <p14:creationId xmlns:p14="http://schemas.microsoft.com/office/powerpoint/2010/main" val="753871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there exist no rational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there exist no rational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5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7" y="1103805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6469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9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 then at least one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9946"/>
              </a:xfrm>
              <a:prstGeom prst="rect">
                <a:avLst/>
              </a:prstGeom>
              <a:blipFill>
                <a:blip r:embed="rId2"/>
                <a:stretch>
                  <a:fillRect l="-1067" r="-267" b="-123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 then at least one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533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7" y="1103805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1169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 then at least one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 then at least one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7" y="1103805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7421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Prove by deduction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800" i="1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is positive for all values of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deduction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+17 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is positive for all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7" y="1112735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427034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52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Prove by exhaustion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−10&lt;0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−3&lt;</m:t>
                    </m:r>
                    <m:r>
                      <a:rPr lang="en-GB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8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52551"/>
              </a:xfrm>
              <a:prstGeom prst="rect">
                <a:avLst/>
              </a:prstGeom>
              <a:blipFill>
                <a:blip r:embed="rId2"/>
                <a:stretch>
                  <a:fillRect l="-1067" t="-4673" b="-140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exhaustion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integer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66983" y="1123694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70607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a counter example to disprove the statement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always a prime number.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a counter example to disprove the statement that 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an odd prime, then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also a prime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12369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 13, 19, 23, …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12369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679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Prove by contradiction that there is no greatest even integer.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Prove by contradiction that there is no greatest odd integer.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7017" y="1034927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52086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odd, then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must be odd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even, then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must be even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1733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928069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048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8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85252"/>
              </a:xfrm>
              <a:prstGeom prst="rect">
                <a:avLst/>
              </a:prstGeom>
              <a:blipFill>
                <a:blip r:embed="rId2"/>
                <a:stretch>
                  <a:fillRect l="-1067" t="-893" r="-2000" b="-1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73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irrational number.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73326"/>
              </a:xfrm>
              <a:prstGeom prst="rect">
                <a:avLst/>
              </a:prstGeom>
              <a:blipFill>
                <a:blip r:embed="rId3"/>
                <a:stretch>
                  <a:fillRect l="-1200" r="-146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928069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77041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contradiction that there are no integer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contradiction that there are no integer solutions to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82033" y="928069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70819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there exist no integers for which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by contradiction that there exist no integers for which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7" y="1103805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28675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6EB8B1-5EA1-4CBF-BC66-F72910E4B499}">
  <ds:schemaRefs>
    <ds:schemaRef ds:uri="http://schemas.microsoft.com/office/2006/metadata/properties"/>
    <ds:schemaRef ds:uri="78db98b4-7c56-4667-9532-fea666d1edab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20783</TotalTime>
  <Words>506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1.1) Proof by contradiction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524</cp:revision>
  <dcterms:created xsi:type="dcterms:W3CDTF">2020-05-18T02:11:06Z</dcterms:created>
  <dcterms:modified xsi:type="dcterms:W3CDTF">2021-09-04T07:36:03Z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