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62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Populations and samples</a:t>
            </a:r>
          </a:p>
        </p:txBody>
      </p:sp>
    </p:spTree>
    <p:extLst>
      <p:ext uri="{BB962C8B-B14F-4D97-AF65-F5344CB8AC3E}">
        <p14:creationId xmlns:p14="http://schemas.microsoft.com/office/powerpoint/2010/main" val="213365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shop wants to test a delivery of candles for how long they burn by lighting them.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Suggest a reason why the shop should not test all the candles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shop tests a sample of 10 candles and finds that 7 of them burn for the required length of time. They estimate that 70% of the avocados in the deliver are ripe. Suggest one way that the shop could improve their estimate.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supermarket wants to test a delivery of avocados for ripeness by cutting them in half.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Suggest a reason why the supermarket should not test all the avocados in the delivery.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supermarket tests a sample of 5 avocados and finds that 4 of them are ripe. They estimate that 80% of the avocados in the deliver are ripe. Suggest one way that the supermarket could improve their estimate.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3516596"/>
            <a:ext cx="4572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Testing the avocados destroys them (and thus can’t be sold).</a:t>
            </a:r>
          </a:p>
          <a:p>
            <a:pPr marL="342900" indent="-342900">
              <a:buFontTx/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Use a larger sample size (which would be a better estimate of the proportion of ripe avocados).</a:t>
            </a:r>
            <a:endParaRPr lang="en-US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4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17003</TotalTime>
  <Words>192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1.1) Populations and samples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592</cp:revision>
  <dcterms:created xsi:type="dcterms:W3CDTF">2020-05-18T02:11:06Z</dcterms:created>
  <dcterms:modified xsi:type="dcterms:W3CDTF">2021-09-04T14:30:43Z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