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02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32.png"/><Relationship Id="rId5" Type="http://schemas.openxmlformats.org/officeDocument/2006/relationships/image" Target="../media/image1029.png"/><Relationship Id="rId4" Type="http://schemas.openxmlformats.org/officeDocument/2006/relationships/image" Target="../media/image102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35.png"/><Relationship Id="rId5" Type="http://schemas.openxmlformats.org/officeDocument/2006/relationships/image" Target="../media/image1034.png"/><Relationship Id="rId4" Type="http://schemas.openxmlformats.org/officeDocument/2006/relationships/image" Target="../media/image103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8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0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01.png"/><Relationship Id="rId2" Type="http://schemas.openxmlformats.org/officeDocument/2006/relationships/image" Target="../media/image399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0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60.png"/><Relationship Id="rId2" Type="http://schemas.openxmlformats.org/officeDocument/2006/relationships/image" Target="../media/image39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1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24.png"/><Relationship Id="rId5" Type="http://schemas.openxmlformats.org/officeDocument/2006/relationships/image" Target="../media/image1023.png"/><Relationship Id="rId4" Type="http://schemas.openxmlformats.org/officeDocument/2006/relationships/image" Target="../media/image102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27.png"/><Relationship Id="rId5" Type="http://schemas.openxmlformats.org/officeDocument/2006/relationships/image" Target="../media/image10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1.1) Index Laws</a:t>
            </a:r>
          </a:p>
        </p:txBody>
      </p:sp>
    </p:spTree>
    <p:extLst>
      <p:ext uri="{BB962C8B-B14F-4D97-AF65-F5344CB8AC3E}">
        <p14:creationId xmlns:p14="http://schemas.microsoft.com/office/powerpoint/2010/main" val="305811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65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0.04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0.2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b="0" dirty="0">
                    <a:solidFill>
                      <a:prstClr val="black"/>
                    </a:solidFill>
                    <a:latin typeface="Candara"/>
                  </a:rPr>
                  <a:t>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65833"/>
              </a:xfrm>
              <a:prstGeom prst="rect">
                <a:avLst/>
              </a:prstGeom>
              <a:blipFill>
                <a:blip r:embed="rId4"/>
                <a:stretch>
                  <a:fillRect l="-2000" t="-9211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e>
                      <m:sup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0.5</m:t>
                        </m:r>
                      </m:e>
                      <m:sup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ndara"/>
                  </a:rPr>
                  <a:t>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461665"/>
              </a:xfrm>
              <a:prstGeom prst="rect">
                <a:avLst/>
              </a:prstGeom>
              <a:blipFill>
                <a:blip r:embed="rId5"/>
                <a:stretch>
                  <a:fillRect l="-2000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3" y="927498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−16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927498"/>
                <a:ext cx="4572001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2225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58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81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b="0" dirty="0">
                    <a:solidFill>
                      <a:prstClr val="black"/>
                    </a:solidFill>
                    <a:latin typeface="Candara"/>
                    <a:ea typeface="Cambria Math" panose="02040503050406030204" pitchFamily="18" charset="0"/>
                  </a:rPr>
                  <a:t>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sz="2400" b="0" dirty="0">
                  <a:solidFill>
                    <a:prstClr val="black"/>
                  </a:solidFill>
                  <a:latin typeface="Candara"/>
                  <a:ea typeface="Cambria Math" panose="02040503050406030204" pitchFamily="18" charset="0"/>
                </a:endParaRPr>
              </a:p>
              <a:p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r>
                  <a:rPr lang="en-US" sz="2400" dirty="0">
                    <a:solidFill>
                      <a:prstClr val="black"/>
                    </a:solidFill>
                    <a:latin typeface="Candara"/>
                  </a:rPr>
                  <a:t>Write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16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32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ndara"/>
                  </a:rPr>
                  <a:t>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58767"/>
              </a:xfrm>
              <a:prstGeom prst="rect">
                <a:avLst/>
              </a:prstGeom>
              <a:blipFill>
                <a:blip r:embed="rId4"/>
                <a:stretch>
                  <a:fillRect l="-2000" b="-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6672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25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125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ndara"/>
                  </a:rPr>
                  <a:t>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667234"/>
              </a:xfrm>
              <a:prstGeom prst="rect">
                <a:avLst/>
              </a:prstGeom>
              <a:blipFill>
                <a:blip r:embed="rId5"/>
                <a:stretch>
                  <a:fillRect l="-2000" b="-81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119970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−10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119970"/>
                <a:ext cx="4572001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47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4204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×4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420488"/>
              </a:xfrm>
              <a:prstGeom prst="rect">
                <a:avLst/>
              </a:prstGeom>
              <a:blipFill>
                <a:blip r:embed="rId2"/>
                <a:stretch>
                  <a:fillRect l="-2000" t="-1426" b="-5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×2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416320"/>
              </a:xfrm>
              <a:prstGeom prst="rect">
                <a:avLst/>
              </a:prstGeom>
              <a:blipFill>
                <a:blip r:embed="rId3"/>
                <a:stretch>
                  <a:fillRect l="-2133" t="-1429" b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230181"/>
                <a:ext cx="4572001" cy="34163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64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230181"/>
                <a:ext cx="4572001" cy="3416320"/>
              </a:xfrm>
              <a:prstGeom prst="rect">
                <a:avLst/>
              </a:prstGeom>
              <a:blipFill>
                <a:blip r:embed="rId4"/>
                <a:stretch>
                  <a:fillRect b="-5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292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7881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7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6−5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3−2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788153"/>
              </a:xfrm>
              <a:prstGeom prst="rect">
                <a:avLst/>
              </a:prstGeom>
              <a:blipFill>
                <a:blip r:embed="rId2"/>
                <a:stretch>
                  <a:fillRect l="-2000" t="-12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4188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3+5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4−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418821"/>
              </a:xfrm>
              <a:prstGeom prst="rect">
                <a:avLst/>
              </a:prstGeom>
              <a:blipFill>
                <a:blip r:embed="rId3"/>
                <a:stretch>
                  <a:fillRect l="-2133" t="-1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289888"/>
                <a:ext cx="4572001" cy="33715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11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+6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289888"/>
                <a:ext cx="4572001" cy="33715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944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133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213403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213403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0440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7898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GB" sz="2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789820"/>
              </a:xfrm>
              <a:prstGeom prst="rect">
                <a:avLst/>
              </a:prstGeom>
              <a:blipFill>
                <a:blip r:embed="rId2"/>
                <a:stretch>
                  <a:fillRect l="-2000" t="-1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5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p>
                              </m:s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5165"/>
              </a:xfrm>
              <a:prstGeom prst="rect">
                <a:avLst/>
              </a:prstGeom>
              <a:blipFill>
                <a:blip r:embed="rId3"/>
                <a:stretch>
                  <a:fillRect l="-2000" t="-5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287901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125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21</m:t>
                          </m:r>
                        </m:sup>
                      </m:sSup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287901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1944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2197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rad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219792"/>
              </a:xfrm>
              <a:prstGeom prst="rect">
                <a:avLst/>
              </a:prstGeom>
              <a:blipFill>
                <a:blip r:embed="rId2"/>
                <a:stretch>
                  <a:fillRect l="-2000" t="-1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22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rad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22176"/>
              </a:xfrm>
              <a:prstGeom prst="rect">
                <a:avLst/>
              </a:prstGeom>
              <a:blipFill>
                <a:blip r:embed="rId3"/>
                <a:stretch>
                  <a:fillRect l="-2000" t="-5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388645"/>
                <a:ext cx="4572001" cy="6281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388645"/>
                <a:ext cx="4572001" cy="6281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221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in index form: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32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×128</m:t>
                      </m:r>
                    </m:oMath>
                  </m:oMathPara>
                </a14:m>
                <a:endParaRPr lang="en-US" sz="2400" b="0" dirty="0">
                  <a:solidFill>
                    <a:prstClr val="black"/>
                  </a:solidFill>
                  <a:latin typeface="Candara"/>
                  <a:ea typeface="Cambria Math" panose="02040503050406030204" pitchFamily="18" charset="0"/>
                </a:endParaRPr>
              </a:p>
              <a:p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27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×81</m:t>
                      </m:r>
                    </m:oMath>
                  </m:oMathPara>
                </a14:m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in index form: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25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×625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256942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256942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8375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0511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b="0" dirty="0">
                    <a:solidFill>
                      <a:prstClr val="black"/>
                    </a:solidFill>
                    <a:latin typeface="Candara"/>
                  </a:rPr>
                  <a:t>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r>
                  <a:rPr lang="en-US" sz="2400" b="0" dirty="0">
                    <a:solidFill>
                      <a:prstClr val="black"/>
                    </a:solidFill>
                    <a:latin typeface="Candara"/>
                  </a:rPr>
                  <a:t>Write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b="0" dirty="0">
                    <a:solidFill>
                      <a:prstClr val="black"/>
                    </a:solidFill>
                    <a:latin typeface="Candara"/>
                  </a:rPr>
                  <a:t>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051156"/>
              </a:xfrm>
              <a:prstGeom prst="rect">
                <a:avLst/>
              </a:prstGeom>
              <a:blipFill>
                <a:blip r:embed="rId4"/>
                <a:stretch>
                  <a:fillRect l="-2000" t="-1597" b="-35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27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ndara"/>
                  </a:rPr>
                  <a:t>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461665"/>
              </a:xfrm>
              <a:prstGeom prst="rect">
                <a:avLst/>
              </a:prstGeom>
              <a:blipFill>
                <a:blip r:embed="rId5"/>
                <a:stretch>
                  <a:fillRect l="-2000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905472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905472"/>
                <a:ext cx="4572001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236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182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81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en-US" sz="2400" b="0" dirty="0">
                    <a:solidFill>
                      <a:prstClr val="black"/>
                    </a:solidFill>
                    <a:latin typeface="Candara"/>
                    <a:ea typeface="Cambria Math" panose="02040503050406030204" pitchFamily="18" charset="0"/>
                  </a:rPr>
                  <a:t>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sz="2400" b="0" dirty="0">
                  <a:solidFill>
                    <a:prstClr val="black"/>
                  </a:solidFill>
                  <a:latin typeface="Candara"/>
                  <a:ea typeface="Cambria Math" panose="02040503050406030204" pitchFamily="18" charset="0"/>
                </a:endParaRPr>
              </a:p>
              <a:p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r>
                  <a:rPr lang="en-US" sz="2400" b="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Write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e>
                      <m:sup>
                        <m:f>
                          <m:fPr>
                            <m:ctrlP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128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2400" b="0" dirty="0">
                    <a:solidFill>
                      <a:prstClr val="black"/>
                    </a:solidFill>
                    <a:latin typeface="Candara"/>
                  </a:rPr>
                  <a:t>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sz="2400" b="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182987"/>
              </a:xfrm>
              <a:prstGeom prst="rect">
                <a:avLst/>
              </a:prstGeom>
              <a:blipFill>
                <a:blip r:embed="rId2"/>
                <a:stretch>
                  <a:fillRect l="-2000" t="-1533" b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5997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e>
                      <m:sup>
                        <m:f>
                          <m:fPr>
                            <m:ctrlP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125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ndara"/>
                  </a:rPr>
                  <a:t>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599780"/>
              </a:xfrm>
              <a:prstGeom prst="rect">
                <a:avLst/>
              </a:prstGeom>
              <a:blipFill>
                <a:blip r:embed="rId5"/>
                <a:stretch>
                  <a:fillRect l="-2000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3" y="1063003"/>
                <a:ext cx="4572001" cy="6304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063003"/>
                <a:ext cx="4572001" cy="6304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601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4F8C2D4-3F57-4D1A-9EE9-95D1F20268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C586192-9F69-4095-927A-DFAA1A49CF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71D3F1-1FC4-4248-ACC8-BDFAAED8BB2E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16100</TotalTime>
  <Words>725</Words>
  <Application>Microsoft Office PowerPoint</Application>
  <PresentationFormat>On-screen Show (4:3)</PresentationFormat>
  <Paragraphs>154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Cambria Math</vt:lpstr>
      <vt:lpstr>Candara</vt:lpstr>
      <vt:lpstr>Office Theme</vt:lpstr>
      <vt:lpstr>1.1) Index Laws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577</cp:revision>
  <dcterms:created xsi:type="dcterms:W3CDTF">2020-05-18T02:11:06Z</dcterms:created>
  <dcterms:modified xsi:type="dcterms:W3CDTF">2021-09-02T12:17:20Z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