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99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Exponential models</a:t>
            </a:r>
          </a:p>
        </p:txBody>
      </p:sp>
    </p:spTree>
    <p:extLst>
      <p:ext uri="{BB962C8B-B14F-4D97-AF65-F5344CB8AC3E}">
        <p14:creationId xmlns:p14="http://schemas.microsoft.com/office/powerpoint/2010/main" val="269402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shows some data collected on the temperature,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C, of a colony of bacteria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its growth rate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:endParaRPr lang="en-GB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=−0.0536+0.0637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initial growth rate</a:t>
                </a: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Given that the data can be modelled by an equation of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constants, find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200876"/>
              </a:xfrm>
              <a:prstGeom prst="rect">
                <a:avLst/>
              </a:prstGeom>
              <a:blipFill>
                <a:blip r:embed="rId2"/>
                <a:stretch>
                  <a:fillRect l="-400" t="-381" r="-1067" b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shows some data collected on the temperature, 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b="0" i="0" dirty="0">
                    <a:latin typeface="Candara" panose="020E0502030303020204" pitchFamily="34" charset="0"/>
                  </a:rPr>
                  <a:t>C</a:t>
                </a:r>
                <a:r>
                  <a:rPr lang="en-GB" sz="1400" dirty="0">
                    <a:latin typeface="Candara" panose="020E0502030303020204" pitchFamily="34" charset="0"/>
                  </a:rPr>
                  <a:t>, of a colony of bacteria (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its growth rate (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initial growth rate</a:t>
                </a: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Given that the data can be modelled by an equation of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constants, find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blipFill>
                <a:blip r:embed="rId3"/>
                <a:stretch>
                  <a:fillRect l="-533" t="-381" r="-1067" b="-1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0.6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=1.20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C1941E3C-28D9-4C7F-B630-5E3549EF5D7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44991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Temperature,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dirty="0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Growth rate,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C1941E3C-28D9-4C7F-B630-5E3549EF5D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5667256"/>
                  </p:ext>
                </p:extLst>
              </p:nvPr>
            </p:nvGraphicFramePr>
            <p:xfrm>
              <a:off x="4644991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1" t="-1429" r="-235945" b="-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1" t="-165116" r="-235945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0B009D4-D5CC-457F-BBCB-6EB6237B8DC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8009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Temperature,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dirty="0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Growth rate,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0B009D4-D5CC-457F-BBCB-6EB6237B8DC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4735976"/>
                  </p:ext>
                </p:extLst>
              </p:nvPr>
            </p:nvGraphicFramePr>
            <p:xfrm>
              <a:off x="78009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1" t="-1429" r="-235945" b="-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1" t="-165116" r="-235945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6322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rabbit population,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modelled with respect to time in years,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An exponential model is proposed: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is coded using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=3+0.2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rabbit population,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modelled with respect to time in years,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An exponential model is proposed: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is coded using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=2+0.3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84246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=2.00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4246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44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17554</TotalTime>
  <Words>445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1.1) Exponential models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2021-09-04T20:20:16Z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