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899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1.1) Exponential models</a:t>
            </a:r>
          </a:p>
        </p:txBody>
      </p:sp>
    </p:spTree>
    <p:extLst>
      <p:ext uri="{BB962C8B-B14F-4D97-AF65-F5344CB8AC3E}">
        <p14:creationId xmlns:p14="http://schemas.microsoft.com/office/powerpoint/2010/main" val="269402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shows some data collected on the temperature, in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C, of a colony of bacteria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its growth rate (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:endParaRPr lang="en-GB" sz="14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=−0.0536+0.0637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initial growth rate</a:t>
                </a: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Given that the data can be modelled by an equation of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constants, find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200876"/>
              </a:xfrm>
              <a:prstGeom prst="rect">
                <a:avLst/>
              </a:prstGeom>
              <a:blipFill>
                <a:blip r:embed="rId2"/>
                <a:stretch>
                  <a:fillRect l="-400" t="-381" r="-1067" b="-9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The table shows some data collected on the temperature, in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400" b="0" i="0" dirty="0">
                    <a:latin typeface="Candara" panose="020E0502030303020204" pitchFamily="34" charset="0"/>
                  </a:rPr>
                  <a:t>C</a:t>
                </a:r>
                <a:r>
                  <a:rPr lang="en-GB" sz="1400" dirty="0">
                    <a:latin typeface="Candara" panose="020E0502030303020204" pitchFamily="34" charset="0"/>
                  </a:rPr>
                  <a:t>, of a colony of bacteria (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 and its growth rate (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).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6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are coded using the changes of variable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regression line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=−0.2215+0.0792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Find the initial growth rate</a:t>
                </a:r>
              </a:p>
              <a:p>
                <a:pPr marL="228600" indent="-2286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Given that the data can be modelled by an equation of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sSup>
                      <m:sSup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constants, find the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200876"/>
              </a:xfrm>
              <a:prstGeom prst="rect">
                <a:avLst/>
              </a:prstGeom>
              <a:blipFill>
                <a:blip r:embed="rId3"/>
                <a:stretch>
                  <a:fillRect l="-533" t="-381" r="-1067" b="-1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0.6</m:t>
                    </m:r>
                  </m:oMath>
                </a14:m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=0.6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=1.20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65835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1941E3C-28D9-4C7F-B630-5E3549EF5D71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644991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Temperature,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dirty="0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Growth rate,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C1941E3C-28D9-4C7F-B630-5E3549EF5D7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85667256"/>
                  </p:ext>
                </p:extLst>
              </p:nvPr>
            </p:nvGraphicFramePr>
            <p:xfrm>
              <a:off x="4644991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1" t="-1429" r="-235945" b="-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461" t="-165116" r="-235945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4.46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0B009D4-D5CC-457F-BBCB-6EB6237B8DC7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78009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Temperature,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 (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1" dirty="0" smtClean="0">
                                  <a:latin typeface="Cambria Math" panose="02040503050406030204" pitchFamily="18" charset="0"/>
                                </a:rPr>
                                <m:t>°</m:t>
                              </m:r>
                            </m:oMath>
                          </a14:m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C)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5424"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Growth rate, </a:t>
                          </a:r>
                          <a14:m>
                            <m:oMath xmlns:m="http://schemas.openxmlformats.org/officeDocument/2006/math">
                              <m:r>
                                <a:rPr lang="en-GB" sz="1100" b="0" smtClean="0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oMath>
                          </a14:m>
                          <a:endParaRPr lang="en-GB" sz="11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40B009D4-D5CC-457F-BBCB-6EB6237B8DC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04735976"/>
                  </p:ext>
                </p:extLst>
              </p:nvPr>
            </p:nvGraphicFramePr>
            <p:xfrm>
              <a:off x="78009" y="1148572"/>
              <a:ext cx="4421000" cy="685800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1317244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451296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530492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</a:tblGrid>
                  <a:tr h="4267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1" t="-1429" r="-235945" b="-714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461" t="-165116" r="-235945" b="-16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1.40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1.97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2.85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3.2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1100" dirty="0">
                              <a:latin typeface="Candara" panose="020E0502030303020204" pitchFamily="34" charset="0"/>
                            </a:rPr>
                            <a:t>4.64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6322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rabbit population,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modelled with respect to time in years,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An exponential model is proposed: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is coded using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=3+0.2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5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rabbit population,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modelled with respect to time in years,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An exponential model is proposed: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𝑘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data is coded using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func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The regression line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is found to be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=2+0.3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Determine the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842469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=100,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=2.00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842469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944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metadata/properties"/>
    <ds:schemaRef ds:uri="78db98b4-7c56-4667-9532-fea666d1edab"/>
    <ds:schemaRef ds:uri="http://purl.org/dc/terms/"/>
    <ds:schemaRef ds:uri="00eee050-7eda-4a68-8825-514e694f5f0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17554</TotalTime>
  <Words>445</Words>
  <Application>Microsoft Office PowerPoint</Application>
  <PresentationFormat>On-screen Show (4:3)</PresentationFormat>
  <Paragraphs>66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1.1) Exponential models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2021-09-04T20:20:16Z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