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03/09/2021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03/09/2021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8603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03/09/2021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18.png"/><Relationship Id="rId2" Type="http://schemas.openxmlformats.org/officeDocument/2006/relationships/image" Target="../media/image151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7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94.png"/><Relationship Id="rId2" Type="http://schemas.openxmlformats.org/officeDocument/2006/relationships/image" Target="../media/image149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5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97.png"/><Relationship Id="rId2" Type="http://schemas.openxmlformats.org/officeDocument/2006/relationships/image" Target="../media/image149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5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0.png"/><Relationship Id="rId2" Type="http://schemas.openxmlformats.org/officeDocument/2006/relationships/image" Target="../media/image149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5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3.png"/><Relationship Id="rId2" Type="http://schemas.openxmlformats.org/officeDocument/2006/relationships/image" Target="../media/image150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5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6.png"/><Relationship Id="rId2" Type="http://schemas.openxmlformats.org/officeDocument/2006/relationships/image" Target="../media/image150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6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11.png"/><Relationship Id="rId2" Type="http://schemas.openxmlformats.org/officeDocument/2006/relationships/image" Target="../media/image150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6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13.png"/><Relationship Id="rId2" Type="http://schemas.openxmlformats.org/officeDocument/2006/relationships/image" Target="../media/image151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7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15.png"/><Relationship Id="rId2" Type="http://schemas.openxmlformats.org/officeDocument/2006/relationships/image" Target="../media/image151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7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14.7) Working with natural logarithms</a:t>
            </a:r>
          </a:p>
        </p:txBody>
      </p:sp>
    </p:spTree>
    <p:extLst>
      <p:ext uri="{BB962C8B-B14F-4D97-AF65-F5344CB8AC3E}">
        <p14:creationId xmlns:p14="http://schemas.microsoft.com/office/powerpoint/2010/main" val="10768267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exact coordinates of the points where the graph with equation </a:t>
                </a:r>
              </a:p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=6+</m:t>
                    </m:r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(5−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intersects the axes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1015663"/>
              </a:xfrm>
              <a:prstGeom prst="rect">
                <a:avLst/>
              </a:prstGeom>
              <a:blipFill>
                <a:blip r:embed="rId2"/>
                <a:stretch>
                  <a:fillRect l="-1333" t="-2994" r="-133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exact coordinates of the points where the graph with equation </a:t>
                </a:r>
              </a:p>
              <a:p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=2+</m:t>
                    </m:r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(3−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intersects the axes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467" t="-2994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/>
              <p:nvPr/>
            </p:nvSpPr>
            <p:spPr>
              <a:xfrm>
                <a:off x="4577019" y="1481793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( 5−</m:t>
                    </m:r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−6</m:t>
                        </m:r>
                      </m:sup>
                    </m:sSup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,0)</m:t>
                    </m:r>
                  </m:oMath>
                </a14:m>
                <a:r>
                  <a:rPr lang="en-US" sz="20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(0, 2+</m:t>
                    </m:r>
                    <m:func>
                      <m:func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func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481793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0803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the equation: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3785652"/>
              </a:xfrm>
              <a:prstGeom prst="rect">
                <a:avLst/>
              </a:prstGeom>
              <a:blipFill>
                <a:blip r:embed="rId2"/>
                <a:stretch>
                  <a:fillRect l="-1333" t="-8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the equation: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467" t="-4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/>
              <p:nvPr/>
            </p:nvSpPr>
            <p:spPr>
              <a:xfrm>
                <a:off x="4577019" y="1187409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func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=1.609</m:t>
                    </m:r>
                  </m:oMath>
                </a14:m>
                <a:r>
                  <a:rPr lang="en-US" sz="20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(3 dp)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187409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8218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the equation: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Give your answer in exact form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1015663"/>
              </a:xfrm>
              <a:prstGeom prst="rect">
                <a:avLst/>
              </a:prstGeom>
              <a:blipFill>
                <a:blip r:embed="rId2"/>
                <a:stretch>
                  <a:fillRect l="-1333" t="-2994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the equation: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+3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467" t="-4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/>
              <p:nvPr/>
            </p:nvSpPr>
            <p:spPr>
              <a:xfrm>
                <a:off x="4577019" y="1187409"/>
                <a:ext cx="4572001" cy="668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187409"/>
                <a:ext cx="4572001" cy="6685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048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the equation: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15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42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the equation: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+5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=14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467" t="-4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/>
              <p:nvPr/>
            </p:nvSpPr>
            <p:spPr>
              <a:xfrm>
                <a:off x="4577019" y="1187409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func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187409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5643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the equation: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42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the equation: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467" t="-4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/>
              <p:nvPr/>
            </p:nvSpPr>
            <p:spPr>
              <a:xfrm>
                <a:off x="4577019" y="1187409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func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187409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094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the equation: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+4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Give your answer as an exact value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1015663"/>
              </a:xfrm>
              <a:prstGeom prst="rect">
                <a:avLst/>
              </a:prstGeom>
              <a:blipFill>
                <a:blip r:embed="rId2"/>
                <a:stretch>
                  <a:fillRect l="-1333" t="-2994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the equation: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Give your answer as an exact value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467" t="-2994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/>
              <p:nvPr/>
            </p:nvSpPr>
            <p:spPr>
              <a:xfrm>
                <a:off x="4577019" y="1481793"/>
                <a:ext cx="4572001" cy="6819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func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func>
                            <m:func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func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481793"/>
                <a:ext cx="4572001" cy="6819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9309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3477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the equation: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3477875"/>
              </a:xfrm>
              <a:prstGeom prst="rect">
                <a:avLst/>
              </a:prstGeom>
              <a:blipFill>
                <a:blip r:embed="rId2"/>
                <a:stretch>
                  <a:fillRect l="-1333" t="-8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the equation: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467" t="-4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/>
              <p:nvPr/>
            </p:nvSpPr>
            <p:spPr>
              <a:xfrm>
                <a:off x="4577019" y="1187409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=148.413</m:t>
                    </m:r>
                  </m:oMath>
                </a14:m>
                <a:r>
                  <a:rPr lang="en-US" sz="20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(3 dp)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187409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t="-7692" b="-29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0039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the equation: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3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−7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42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the equation: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+1=5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467" t="-4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/>
              <p:nvPr/>
            </p:nvSpPr>
            <p:spPr>
              <a:xfrm>
                <a:off x="4577019" y="1187409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=7.389</m:t>
                    </m:r>
                  </m:oMath>
                </a14:m>
                <a:r>
                  <a:rPr lang="en-US" sz="20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(3 dp)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187409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84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the equation: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42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the equation: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467" t="-4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/>
              <p:nvPr/>
            </p:nvSpPr>
            <p:spPr>
              <a:xfrm>
                <a:off x="4577019" y="1187409"/>
                <a:ext cx="4572001" cy="7099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187409"/>
                <a:ext cx="4572001" cy="70993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0788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9AB83ED-19B5-4462-8B48-AF20703C358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26018A-ECD4-4B69-8373-8D6CFB6D51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1A2AE83-24CD-4CDD-9F5A-E8924D1FB57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16103</TotalTime>
  <Words>502</Words>
  <Application>Microsoft Office PowerPoint</Application>
  <PresentationFormat>On-screen Show (4:3)</PresentationFormat>
  <Paragraphs>86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Cambria Math</vt:lpstr>
      <vt:lpstr>Candara</vt:lpstr>
      <vt:lpstr>Office Theme</vt:lpstr>
      <vt:lpstr>14.7) Working with natural logarithms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580</cp:revision>
  <dcterms:created xsi:type="dcterms:W3CDTF">2020-05-18T02:11:06Z</dcterms:created>
  <dcterms:modified xsi:type="dcterms:W3CDTF">2021-09-02T23:13:07Z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