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60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8.png"/><Relationship Id="rId2" Type="http://schemas.openxmlformats.org/officeDocument/2006/relationships/image" Target="../media/image1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7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4.png"/><Relationship Id="rId2" Type="http://schemas.openxmlformats.org/officeDocument/2006/relationships/image" Target="../media/image14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7.png"/><Relationship Id="rId2" Type="http://schemas.openxmlformats.org/officeDocument/2006/relationships/image" Target="../media/image14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0.png"/><Relationship Id="rId2" Type="http://schemas.openxmlformats.org/officeDocument/2006/relationships/image" Target="../media/image14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3.png"/><Relationship Id="rId2" Type="http://schemas.openxmlformats.org/officeDocument/2006/relationships/image" Target="../media/image15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6.png"/><Relationship Id="rId2" Type="http://schemas.openxmlformats.org/officeDocument/2006/relationships/image" Target="../media/image15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6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1.png"/><Relationship Id="rId2" Type="http://schemas.openxmlformats.org/officeDocument/2006/relationships/image" Target="../media/image15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6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3.png"/><Relationship Id="rId2" Type="http://schemas.openxmlformats.org/officeDocument/2006/relationships/image" Target="../media/image15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7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5.png"/><Relationship Id="rId2" Type="http://schemas.openxmlformats.org/officeDocument/2006/relationships/image" Target="../media/image1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14.7) Working with natural logarithms</a:t>
            </a:r>
          </a:p>
        </p:txBody>
      </p:sp>
    </p:spTree>
    <p:extLst>
      <p:ext uri="{BB962C8B-B14F-4D97-AF65-F5344CB8AC3E}">
        <p14:creationId xmlns:p14="http://schemas.microsoft.com/office/powerpoint/2010/main" val="107682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exact coordinates of the points where the graph with equation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=6+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(5−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intersects the axes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133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exact coordinates of the points where the graph with equation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=2+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(3−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intersects the axes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48179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( 5−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2+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8179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8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=1.609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2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 your answer in exact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64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 your answer as an exact value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 your answer as an exact value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481793"/>
                <a:ext cx="4572001" cy="681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81793"/>
                <a:ext cx="4572001" cy="6819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3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=148.413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0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+1=5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=7.389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4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87409"/>
                <a:ext cx="4572001" cy="709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87409"/>
                <a:ext cx="4572001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7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16103</TotalTime>
  <Words>502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14.7) Working with natural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2021-09-02T23:13:07Z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