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03/09/2021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75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0.png"/><Relationship Id="rId2" Type="http://schemas.openxmlformats.org/officeDocument/2006/relationships/image" Target="../media/image14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2.png"/><Relationship Id="rId2" Type="http://schemas.openxmlformats.org/officeDocument/2006/relationships/image" Target="../media/image14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5.png"/><Relationship Id="rId2" Type="http://schemas.openxmlformats.org/officeDocument/2006/relationships/image" Target="../media/image14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7.png"/><Relationship Id="rId2" Type="http://schemas.openxmlformats.org/officeDocument/2006/relationships/image" Target="../media/image14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9.png"/><Relationship Id="rId2" Type="http://schemas.openxmlformats.org/officeDocument/2006/relationships/image" Target="../media/image14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1.png"/><Relationship Id="rId2" Type="http://schemas.openxmlformats.org/officeDocument/2006/relationships/image" Target="../media/image14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898111" cy="527222"/>
          </a:xfrm>
        </p:spPr>
        <p:txBody>
          <a:bodyPr/>
          <a:lstStyle/>
          <a:p>
            <a:r>
              <a:rPr lang="en-GB" dirty="0"/>
              <a:t>14.6) Solving equations using logarithms</a:t>
            </a:r>
          </a:p>
        </p:txBody>
      </p:sp>
    </p:spTree>
    <p:extLst>
      <p:ext uri="{BB962C8B-B14F-4D97-AF65-F5344CB8AC3E}">
        <p14:creationId xmlns:p14="http://schemas.microsoft.com/office/powerpoint/2010/main" val="360345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170099"/>
              </a:xfrm>
              <a:prstGeom prst="rect">
                <a:avLst/>
              </a:prstGeom>
              <a:blipFill>
                <a:blip r:embed="rId2"/>
                <a:stretch>
                  <a:fillRect l="-1333" t="-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=2.727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68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173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1−4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173626"/>
              </a:xfrm>
              <a:prstGeom prst="rect">
                <a:avLst/>
              </a:prstGeom>
              <a:blipFill>
                <a:blip r:embed="rId2"/>
                <a:stretch>
                  <a:fillRect l="-1333" t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=61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=0.889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29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=1.7095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2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−9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+14=0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−15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+20=0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=1.43,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=0.431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12461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32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 your answer in exact form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 your answer in exact form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495186"/>
                <a:ext cx="4572001" cy="730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95186"/>
                <a:ext cx="4572001" cy="730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42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Round your answer to 3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Round your answer to 3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49518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=8.638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9518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54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83ED-19B5-4462-8B48-AF20703C3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018A-ECD4-4B69-8373-8D6CFB6D5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A2AE83-24CD-4CDD-9F5A-E8924D1FB57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333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14.6) Solving equations using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2021-09-02T23:11:59Z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