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2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0.png"/><Relationship Id="rId2" Type="http://schemas.openxmlformats.org/officeDocument/2006/relationships/image" Target="../media/image14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2.png"/><Relationship Id="rId2" Type="http://schemas.openxmlformats.org/officeDocument/2006/relationships/image" Target="../media/image14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4.png"/><Relationship Id="rId2" Type="http://schemas.openxmlformats.org/officeDocument/2006/relationships/image" Target="../media/image14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6.png"/><Relationship Id="rId2" Type="http://schemas.openxmlformats.org/officeDocument/2006/relationships/image" Target="../media/image14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8.png"/><Relationship Id="rId2" Type="http://schemas.openxmlformats.org/officeDocument/2006/relationships/image" Target="../media/image14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14.5) Laws of logarithms</a:t>
            </a:r>
          </a:p>
        </p:txBody>
      </p:sp>
    </p:spTree>
    <p:extLst>
      <p:ext uri="{BB962C8B-B14F-4D97-AF65-F5344CB8AC3E}">
        <p14:creationId xmlns:p14="http://schemas.microsoft.com/office/powerpoint/2010/main" val="55769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614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as a single logarithm: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614866"/>
              </a:xfrm>
              <a:prstGeom prst="rect">
                <a:avLst/>
              </a:prstGeom>
              <a:blipFill>
                <a:blip r:embed="rId2"/>
                <a:stretch>
                  <a:fillRect l="-1067" t="-1887" b="-1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614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as a single logarithm: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+3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614866"/>
              </a:xfrm>
              <a:prstGeom prst="rect">
                <a:avLst/>
              </a:prstGeom>
              <a:blipFill>
                <a:blip r:embed="rId3"/>
                <a:stretch>
                  <a:fillRect l="-1200" t="-1887" b="-1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2094389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e>
                    </m:func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</m:e>
                    </m:func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GB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2094389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1467" t="-2765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95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2013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as a single logarithm: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ad>
                                  <m:ra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a:rPr lang="en-GB" b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g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rad>
                              </m:num>
                              <m:den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2013115"/>
              </a:xfrm>
              <a:prstGeom prst="rect">
                <a:avLst/>
              </a:prstGeom>
              <a:blipFill>
                <a:blip r:embed="rId2"/>
                <a:stretch>
                  <a:fillRect l="-1067" t="-1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968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as a single logarithm: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968744"/>
              </a:xfrm>
              <a:prstGeom prst="rect">
                <a:avLst/>
              </a:prstGeom>
              <a:blipFill>
                <a:blip r:embed="rId3"/>
                <a:stretch>
                  <a:fillRect l="-1200" t="-1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87055" y="2439338"/>
                <a:ext cx="4572001" cy="14763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func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2439338"/>
                <a:ext cx="4572001" cy="1476302"/>
              </a:xfrm>
              <a:prstGeom prst="rect">
                <a:avLst/>
              </a:prstGeom>
              <a:blipFill>
                <a:blip r:embed="rId4"/>
                <a:stretch>
                  <a:fillRect l="-1333" t="-2066" b="-4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8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+4 </m:t>
                      </m:r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=2.209515015</m:t>
                      </m:r>
                    </m:oMath>
                  </m:oMathPara>
                </a14:m>
                <a:endParaRPr lang="en-GB" sz="18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71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 </m:t>
                      </m:r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−11)</m:t>
                          </m:r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8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+11)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 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9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 </m:t>
                      </m:r>
                      <m:func>
                        <m:func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8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+15)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− 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16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16101</TotalTime>
  <Words>758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14.5) Laws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2021-09-02T23:10:42Z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