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03/09/2021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03/09/2021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607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03/09/2021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03/09/2021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55.png"/><Relationship Id="rId2" Type="http://schemas.openxmlformats.org/officeDocument/2006/relationships/image" Target="../media/image145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9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57.png"/><Relationship Id="rId2" Type="http://schemas.openxmlformats.org/officeDocument/2006/relationships/image" Target="../media/image145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9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59.png"/><Relationship Id="rId2" Type="http://schemas.openxmlformats.org/officeDocument/2006/relationships/image" Target="../media/image14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9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61.png"/><Relationship Id="rId2" Type="http://schemas.openxmlformats.org/officeDocument/2006/relationships/image" Target="../media/image14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0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63.png"/><Relationship Id="rId2" Type="http://schemas.openxmlformats.org/officeDocument/2006/relationships/image" Target="../media/image14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0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66.png"/><Relationship Id="rId2" Type="http://schemas.openxmlformats.org/officeDocument/2006/relationships/image" Target="../media/image146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0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0.png"/><Relationship Id="rId2" Type="http://schemas.openxmlformats.org/officeDocument/2006/relationships/image" Target="../media/image150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14.4) Logarithms</a:t>
            </a:r>
          </a:p>
        </p:txBody>
      </p:sp>
    </p:spTree>
    <p:extLst>
      <p:ext uri="{BB962C8B-B14F-4D97-AF65-F5344CB8AC3E}">
        <p14:creationId xmlns:p14="http://schemas.microsoft.com/office/powerpoint/2010/main" val="3140293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4541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Write each statement as a logarithm: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49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64</m:t>
                          </m:r>
                        </m:e>
                        <m:sup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4541180"/>
              </a:xfrm>
              <a:prstGeom prst="rect">
                <a:avLst/>
              </a:prstGeom>
              <a:blipFill>
                <a:blip r:embed="rId2"/>
                <a:stretch>
                  <a:fillRect l="-1333" t="-6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45395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Write each statement as a logarithm: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=128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64</m:t>
                          </m:r>
                        </m:e>
                        <m:sup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4539576"/>
              </a:xfrm>
              <a:prstGeom prst="rect">
                <a:avLst/>
              </a:prstGeom>
              <a:blipFill>
                <a:blip r:embed="rId3"/>
                <a:stretch>
                  <a:fillRect l="-1467" t="-6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7019" y="1125854"/>
                <a:ext cx="4572001" cy="46696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func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128</m:t>
                          </m:r>
                        </m:e>
                      </m:func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64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func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125854"/>
                <a:ext cx="4572001" cy="46696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9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3132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Write each statement using a power:</a:t>
                </a:r>
              </a:p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</m:e>
                      </m:func>
                      <m:r>
                        <a:rPr lang="en-GB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3132781"/>
              </a:xfrm>
              <a:prstGeom prst="rect">
                <a:avLst/>
              </a:prstGeom>
              <a:blipFill>
                <a:blip r:embed="rId2"/>
                <a:stretch>
                  <a:fillRect l="-1333" t="-9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2825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Write each statement using a power:</a:t>
                </a:r>
              </a:p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81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2825004"/>
              </a:xfrm>
              <a:prstGeom prst="rect">
                <a:avLst/>
              </a:prstGeom>
              <a:blipFill>
                <a:blip r:embed="rId3"/>
                <a:stretch>
                  <a:fillRect l="-1467" t="-10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7019" y="1125854"/>
                <a:ext cx="4572001" cy="28250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=81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125854"/>
                <a:ext cx="4572001" cy="28250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316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4784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Without a calculator, find the value of:</a:t>
                </a:r>
              </a:p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</m:e>
                      </m:func>
                    </m:oMath>
                  </m:oMathPara>
                </a14:m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func>
                    </m:oMath>
                  </m:oMathPara>
                </a14:m>
                <a:endParaRPr lang="en-GB" sz="2000" b="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sz="2000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000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625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000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func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4784964"/>
              </a:xfrm>
              <a:prstGeom prst="rect">
                <a:avLst/>
              </a:prstGeom>
              <a:blipFill>
                <a:blip r:embed="rId2"/>
                <a:stretch>
                  <a:fillRect l="-1333" t="-637" b="-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4784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Without a calculator, find the value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64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4784964"/>
              </a:xfrm>
              <a:prstGeom prst="rect">
                <a:avLst/>
              </a:prstGeom>
              <a:blipFill>
                <a:blip r:embed="rId3"/>
                <a:stretch>
                  <a:fillRect l="-1467" t="-6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7019" y="1125854"/>
                <a:ext cx="4572001" cy="4401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125854"/>
                <a:ext cx="4572001" cy="44012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434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6323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Without a calculator, find the value of:</a:t>
                </a:r>
              </a:p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</m:e>
                      </m:func>
                    </m:oMath>
                  </m:oMathPara>
                </a14:m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func>
                    </m:oMath>
                  </m:oMathPara>
                </a14:m>
                <a:endParaRPr lang="en-GB" sz="2000" b="0" dirty="0">
                  <a:solidFill>
                    <a:schemeClr val="tx1"/>
                  </a:solidFill>
                  <a:latin typeface="Candara" panose="020E0502030303020204" pitchFamily="34" charset="0"/>
                </a:endParaRPr>
              </a:p>
              <a:p>
                <a:endParaRPr lang="en-US" sz="2000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000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625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000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func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000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(−2)</m:t>
                          </m:r>
                        </m:e>
                      </m:func>
                    </m:oMath>
                  </m:oMathPara>
                </a14:m>
                <a:endParaRPr lang="en-US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000" dirty="0">
                  <a:solidFill>
                    <a:schemeClr val="tx1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6323847"/>
              </a:xfrm>
              <a:prstGeom prst="rect">
                <a:avLst/>
              </a:prstGeom>
              <a:blipFill>
                <a:blip r:embed="rId2"/>
                <a:stretch>
                  <a:fillRect l="-1333" t="-4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6016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Without a calculator, find the value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64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(−3)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6016071"/>
              </a:xfrm>
              <a:prstGeom prst="rect">
                <a:avLst/>
              </a:prstGeom>
              <a:blipFill>
                <a:blip r:embed="rId3"/>
                <a:stretch>
                  <a:fillRect l="-1467" t="-507" b="-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77019" y="1125854"/>
                <a:ext cx="4572001" cy="5632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No value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125854"/>
                <a:ext cx="4572001" cy="5632311"/>
              </a:xfrm>
              <a:prstGeom prst="rect">
                <a:avLst/>
              </a:prstGeom>
              <a:blipFill>
                <a:blip r:embed="rId4"/>
                <a:stretch>
                  <a:fillRect b="-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361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Without a calculator, find the value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func>
                    </m:oMath>
                  </m:oMathPara>
                </a14:m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GB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1000</m:t>
                          </m:r>
                        </m:e>
                      </m:func>
                    </m:oMath>
                  </m:oMathPara>
                </a14:m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891" b="-5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Without a calculator, find the value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</m:oMath>
                  </m:oMathPara>
                </a14:m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e>
                      </m:func>
                    </m:oMath>
                  </m:oMathPara>
                </a14:m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3416320"/>
              </a:xfrm>
              <a:prstGeom prst="rect">
                <a:avLst/>
              </a:prstGeom>
              <a:blipFill>
                <a:blip r:embed="rId3"/>
                <a:stretch>
                  <a:fillRect l="-1200" t="-891" b="-5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87055" y="1080741"/>
                <a:ext cx="4572001" cy="3170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5" y="1080741"/>
                <a:ext cx="4572001" cy="31700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957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your calculator to find the value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e>
                      </m:func>
                    </m:oMath>
                  </m:oMathPara>
                </a14:m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</m:e>
                      </m:func>
                    </m:oMath>
                  </m:oMathPara>
                </a14:m>
                <a:endParaRPr lang="en-GB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</m:t>
                          </m:r>
                        </m:e>
                      </m:func>
                    </m:oMath>
                  </m:oMathPara>
                </a14:m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891" b="-5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your calculator to find the value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40</m:t>
                          </m:r>
                        </m:e>
                      </m:func>
                    </m:oMath>
                  </m:oMathPara>
                </a14:m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func>
                    </m:oMath>
                  </m:oMathPara>
                </a14:m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3416320"/>
              </a:xfrm>
              <a:prstGeom prst="rect">
                <a:avLst/>
              </a:prstGeom>
              <a:blipFill>
                <a:blip r:embed="rId3"/>
                <a:stretch>
                  <a:fillRect l="-1200" t="-891" b="-5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/>
              <p:nvPr/>
            </p:nvSpPr>
            <p:spPr>
              <a:xfrm>
                <a:off x="4587055" y="1080741"/>
                <a:ext cx="4572001" cy="34778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3.358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dp)</a:t>
                </a: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2.079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dp)</a:t>
                </a: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1.875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dp)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0F11A-2336-4B2C-A2F5-2DE9426E5A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5" y="1080741"/>
                <a:ext cx="4572001" cy="3477875"/>
              </a:xfrm>
              <a:prstGeom prst="rect">
                <a:avLst/>
              </a:prstGeom>
              <a:blipFill>
                <a:blip r:embed="rId4"/>
                <a:stretch>
                  <a:fillRect t="-876" b="-2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88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Using a table of values sketch the graph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Using a table of values sketch the graph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F46FDE1D-D09B-4FD6-A6C2-134A973623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5251" y="1247870"/>
            <a:ext cx="4345497" cy="3219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92EF582-A02E-4A4C-BBC8-C19AF00D3A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253" y="1247870"/>
            <a:ext cx="4345497" cy="324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AB83ED-19B5-4462-8B48-AF20703C35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26018A-ECD4-4B69-8373-8D6CFB6D51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A2AE83-24CD-4CDD-9F5A-E8924D1FB572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16100</TotalTime>
  <Words>633</Words>
  <Application>Microsoft Office PowerPoint</Application>
  <PresentationFormat>On-screen Show (4:3)</PresentationFormat>
  <Paragraphs>249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Candara</vt:lpstr>
      <vt:lpstr>Office Theme</vt:lpstr>
      <vt:lpstr>14.4) Logarithms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577</cp:revision>
  <dcterms:created xsi:type="dcterms:W3CDTF">2020-05-18T02:11:06Z</dcterms:created>
  <dcterms:modified xsi:type="dcterms:W3CDTF">2021-09-02T23:09:47Z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