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0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5.png"/><Relationship Id="rId2" Type="http://schemas.openxmlformats.org/officeDocument/2006/relationships/image" Target="../media/image14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7.png"/><Relationship Id="rId2" Type="http://schemas.openxmlformats.org/officeDocument/2006/relationships/image" Target="../media/image14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9.png"/><Relationship Id="rId2" Type="http://schemas.openxmlformats.org/officeDocument/2006/relationships/image" Target="../media/image14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9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1.png"/><Relationship Id="rId2" Type="http://schemas.openxmlformats.org/officeDocument/2006/relationships/image" Target="../media/image14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0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3.png"/><Relationship Id="rId2" Type="http://schemas.openxmlformats.org/officeDocument/2006/relationships/image" Target="../media/image14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0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6.png"/><Relationship Id="rId2" Type="http://schemas.openxmlformats.org/officeDocument/2006/relationships/image" Target="../media/image14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0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0.png"/><Relationship Id="rId2" Type="http://schemas.openxmlformats.org/officeDocument/2006/relationships/image" Target="../media/image150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14.4) Logarithms</a:t>
            </a:r>
          </a:p>
        </p:txBody>
      </p:sp>
    </p:spTree>
    <p:extLst>
      <p:ext uri="{BB962C8B-B14F-4D97-AF65-F5344CB8AC3E}">
        <p14:creationId xmlns:p14="http://schemas.microsoft.com/office/powerpoint/2010/main" val="314029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4541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each statement as a logarithm: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4541180"/>
              </a:xfrm>
              <a:prstGeom prst="rect">
                <a:avLst/>
              </a:prstGeom>
              <a:blipFill>
                <a:blip r:embed="rId2"/>
                <a:stretch>
                  <a:fillRect l="-1333" t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4539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each statement as a logarithm: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=128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  <m:sup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4539576"/>
              </a:xfrm>
              <a:prstGeom prst="rect">
                <a:avLst/>
              </a:prstGeom>
              <a:blipFill>
                <a:blip r:embed="rId3"/>
                <a:stretch>
                  <a:fillRect l="-1467" t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25854"/>
                <a:ext cx="4572001" cy="46696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128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854"/>
                <a:ext cx="4572001" cy="46696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132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each statement using a power:</a:t>
                </a: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func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132781"/>
              </a:xfrm>
              <a:prstGeom prst="rect">
                <a:avLst/>
              </a:prstGeom>
              <a:blipFill>
                <a:blip r:embed="rId2"/>
                <a:stretch>
                  <a:fillRect l="-1333" t="-9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2825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each statement using a power:</a:t>
                </a: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func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2825004"/>
              </a:xfrm>
              <a:prstGeom prst="rect">
                <a:avLst/>
              </a:prstGeom>
              <a:blipFill>
                <a:blip r:embed="rId3"/>
                <a:stretch>
                  <a:fillRect l="-1467" t="-10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25854"/>
                <a:ext cx="4572001" cy="28250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854"/>
                <a:ext cx="4572001" cy="28250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1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4784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Without a calculator, find the value of:</a:t>
                </a: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625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4784964"/>
              </a:xfrm>
              <a:prstGeom prst="rect">
                <a:avLst/>
              </a:prstGeom>
              <a:blipFill>
                <a:blip r:embed="rId2"/>
                <a:stretch>
                  <a:fillRect l="-1333" t="-637" b="-2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4784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Without a calculator,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4784964"/>
              </a:xfrm>
              <a:prstGeom prst="rect">
                <a:avLst/>
              </a:prstGeom>
              <a:blipFill>
                <a:blip r:embed="rId3"/>
                <a:stretch>
                  <a:fillRect l="-1467" t="-6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25854"/>
                <a:ext cx="4572001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854"/>
                <a:ext cx="4572001" cy="4401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3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632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Without a calculator, find the value of:</a:t>
                </a: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625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(−2)</m:t>
                          </m:r>
                        </m:e>
                      </m:func>
                    </m:oMath>
                  </m:oMathPara>
                </a14:m>
                <a:endParaRPr lang="en-US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sz="2000" dirty="0">
                  <a:solidFill>
                    <a:schemeClr val="tx1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6323847"/>
              </a:xfrm>
              <a:prstGeom prst="rect">
                <a:avLst/>
              </a:prstGeom>
              <a:blipFill>
                <a:blip r:embed="rId2"/>
                <a:stretch>
                  <a:fillRect l="-1333" t="-4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6016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Without a calculator,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64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(−3)</m:t>
                          </m:r>
                        </m:e>
                      </m:func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6016071"/>
              </a:xfrm>
              <a:prstGeom prst="rect">
                <a:avLst/>
              </a:prstGeom>
              <a:blipFill>
                <a:blip r:embed="rId3"/>
                <a:stretch>
                  <a:fillRect l="-1467" t="-507" b="-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125854"/>
                <a:ext cx="4572001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No value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125854"/>
                <a:ext cx="4572001" cy="5632311"/>
              </a:xfrm>
              <a:prstGeom prst="rect">
                <a:avLst/>
              </a:prstGeom>
              <a:blipFill>
                <a:blip r:embed="rId4"/>
                <a:stretch>
                  <a:fillRect b="-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36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Without a calculator,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1" b="-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Without a calculator,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1" b="-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87055" y="1080741"/>
                <a:ext cx="4572001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1080741"/>
                <a:ext cx="4572001" cy="3170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57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your calculator to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func>
                    </m:oMath>
                  </m:oMathPara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416320"/>
              </a:xfrm>
              <a:prstGeom prst="rect">
                <a:avLst/>
              </a:prstGeom>
              <a:blipFill>
                <a:blip r:embed="rId2"/>
                <a:stretch>
                  <a:fillRect l="-1067" t="-891" b="-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Use your calculator to find the value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3416320"/>
              </a:xfrm>
              <a:prstGeom prst="rect">
                <a:avLst/>
              </a:prstGeom>
              <a:blipFill>
                <a:blip r:embed="rId3"/>
                <a:stretch>
                  <a:fillRect l="-1200" t="-891" b="-5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87055" y="1080741"/>
                <a:ext cx="4572001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3.358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2.079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1.875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5" y="1080741"/>
                <a:ext cx="4572001" cy="3477875"/>
              </a:xfrm>
              <a:prstGeom prst="rect">
                <a:avLst/>
              </a:prstGeom>
              <a:blipFill>
                <a:blip r:embed="rId4"/>
                <a:stretch>
                  <a:fillRect t="-876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88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Using a table of values sketch the graph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Using a table of values sketch the graph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46FDE1D-D09B-4FD6-A6C2-134A973623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5251" y="1247870"/>
            <a:ext cx="4345497" cy="3219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2EF582-A02E-4A4C-BBC8-C19AF00D3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253" y="1247870"/>
            <a:ext cx="4345497" cy="324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16100</TotalTime>
  <Words>633</Words>
  <Application>Microsoft Office PowerPoint</Application>
  <PresentationFormat>On-screen Show (4:3)</PresentationFormat>
  <Paragraphs>249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14.4)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2021-09-02T23:09:47Z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