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8"/>
  </p:notesMasterIdLst>
  <p:handoutMasterIdLst>
    <p:handoutMasterId r:id="rId9"/>
  </p:handoutMasterIdLst>
  <p:sldIdLst>
    <p:sldId id="256" r:id="rId5"/>
    <p:sldId id="257" r:id="rId6"/>
    <p:sldId id="258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1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636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11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commentAuthors" Target="commentAuthors.xml"/><Relationship Id="rId804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3A00FBEE-0620-457C-9462-2D4CEB40F64D}"/>
    <pc:docChg chg="modSld">
      <pc:chgData name="Chris Speller" userId="0a97f007-b978-4543-a8a0-9ee0abccdf0a" providerId="ADAL" clId="{3A00FBEE-0620-457C-9462-2D4CEB40F64D}" dt="2021-06-13T16:45:32.078" v="2" actId="20577"/>
      <pc:docMkLst>
        <pc:docMk/>
      </pc:docMkLst>
      <pc:sldChg chg="modSp">
        <pc:chgData name="Chris Speller" userId="0a97f007-b978-4543-a8a0-9ee0abccdf0a" providerId="ADAL" clId="{3A00FBEE-0620-457C-9462-2D4CEB40F64D}" dt="2021-06-13T16:45:32.078" v="2" actId="20577"/>
        <pc:sldMkLst>
          <pc:docMk/>
          <pc:sldMk cId="2373878654" sldId="4695"/>
        </pc:sldMkLst>
        <pc:spChg chg="mod">
          <ac:chgData name="Chris Speller" userId="0a97f007-b978-4543-a8a0-9ee0abccdf0a" providerId="ADAL" clId="{3A00FBEE-0620-457C-9462-2D4CEB40F64D}" dt="2021-06-13T16:45:32.078" v="2" actId="20577"/>
          <ac:spMkLst>
            <pc:docMk/>
            <pc:sldMk cId="2373878654" sldId="4695"/>
            <ac:spMk id="13" creationId="{00000000-0000-0000-0000-000000000000}"/>
          </ac:spMkLst>
        </pc:spChg>
      </pc:sldChg>
    </pc:docChg>
  </pc:docChgLst>
  <pc:docChgLst>
    <pc:chgData name="Chris Speller" userId="0a97f007-b978-4543-a8a0-9ee0abccdf0a" providerId="ADAL" clId="{F88BBC55-B2EB-4EC1-8582-240F3E16B47D}"/>
    <pc:docChg chg="undo redo custSel addSld delSld modSld sldOrd">
      <pc:chgData name="Chris Speller" userId="0a97f007-b978-4543-a8a0-9ee0abccdf0a" providerId="ADAL" clId="{F88BBC55-B2EB-4EC1-8582-240F3E16B47D}" dt="2021-02-12T17:12:12.589" v="39815" actId="20577"/>
      <pc:docMkLst>
        <pc:docMk/>
      </pc:docMkLst>
      <pc:sldChg chg="delSp add del mod delAnim">
        <pc:chgData name="Chris Speller" userId="0a97f007-b978-4543-a8a0-9ee0abccdf0a" providerId="ADAL" clId="{F88BBC55-B2EB-4EC1-8582-240F3E16B47D}" dt="2021-01-28T16:43:51.550" v="1331" actId="47"/>
        <pc:sldMkLst>
          <pc:docMk/>
          <pc:sldMk cId="2238859092" sldId="506"/>
        </pc:sldMkLst>
        <pc:spChg chg="del">
          <ac:chgData name="Chris Speller" userId="0a97f007-b978-4543-a8a0-9ee0abccdf0a" providerId="ADAL" clId="{F88BBC55-B2EB-4EC1-8582-240F3E16B47D}" dt="2021-01-28T16:42:37.312" v="1301" actId="478"/>
          <ac:spMkLst>
            <pc:docMk/>
            <pc:sldMk cId="2238859092" sldId="506"/>
            <ac:spMk id="1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28T16:43:26.662" v="1321" actId="478"/>
          <ac:spMkLst>
            <pc:docMk/>
            <pc:sldMk cId="2238859092" sldId="506"/>
            <ac:spMk id="16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28T16:37:49.151" v="1257" actId="478"/>
          <ac:spMkLst>
            <pc:docMk/>
            <pc:sldMk cId="2238859092" sldId="506"/>
            <ac:spMk id="28" creationId="{00000000-0000-0000-0000-000000000000}"/>
          </ac:spMkLst>
        </pc:spChg>
      </pc:sldChg>
      <pc:sldChg chg="delSp add del mod delAnim">
        <pc:chgData name="Chris Speller" userId="0a97f007-b978-4543-a8a0-9ee0abccdf0a" providerId="ADAL" clId="{F88BBC55-B2EB-4EC1-8582-240F3E16B47D}" dt="2021-01-28T16:46:39.819" v="1367" actId="47"/>
        <pc:sldMkLst>
          <pc:docMk/>
          <pc:sldMk cId="1265011483" sldId="507"/>
        </pc:sldMkLst>
        <pc:spChg chg="del">
          <ac:chgData name="Chris Speller" userId="0a97f007-b978-4543-a8a0-9ee0abccdf0a" providerId="ADAL" clId="{F88BBC55-B2EB-4EC1-8582-240F3E16B47D}" dt="2021-01-28T16:44:12.287" v="1335" actId="478"/>
          <ac:spMkLst>
            <pc:docMk/>
            <pc:sldMk cId="1265011483" sldId="507"/>
            <ac:spMk id="21" creationId="{00000000-0000-0000-0000-000000000000}"/>
          </ac:spMkLst>
        </pc:spChg>
      </pc:sldChg>
      <pc:sldChg chg="delSp add del mod delAnim">
        <pc:chgData name="Chris Speller" userId="0a97f007-b978-4543-a8a0-9ee0abccdf0a" providerId="ADAL" clId="{F88BBC55-B2EB-4EC1-8582-240F3E16B47D}" dt="2021-01-28T10:51:18.409" v="1187" actId="47"/>
        <pc:sldMkLst>
          <pc:docMk/>
          <pc:sldMk cId="4015274601" sldId="512"/>
        </pc:sldMkLst>
        <pc:spChg chg="del">
          <ac:chgData name="Chris Speller" userId="0a97f007-b978-4543-a8a0-9ee0abccdf0a" providerId="ADAL" clId="{F88BBC55-B2EB-4EC1-8582-240F3E16B47D}" dt="2021-01-28T10:50:00.939" v="1160" actId="478"/>
          <ac:spMkLst>
            <pc:docMk/>
            <pc:sldMk cId="4015274601" sldId="512"/>
            <ac:spMk id="19" creationId="{886E653E-6452-4D94-88BD-AD58B5DB00B7}"/>
          </ac:spMkLst>
        </pc:spChg>
        <pc:spChg chg="del">
          <ac:chgData name="Chris Speller" userId="0a97f007-b978-4543-a8a0-9ee0abccdf0a" providerId="ADAL" clId="{F88BBC55-B2EB-4EC1-8582-240F3E16B47D}" dt="2021-01-28T10:50:50.499" v="1175" actId="478"/>
          <ac:spMkLst>
            <pc:docMk/>
            <pc:sldMk cId="4015274601" sldId="512"/>
            <ac:spMk id="20" creationId="{39FC9D11-F2A2-4D6E-8D71-EA9289B753C3}"/>
          </ac:spMkLst>
        </pc:spChg>
      </pc:sldChg>
      <pc:sldChg chg="add">
        <pc:chgData name="Chris Speller" userId="0a97f007-b978-4543-a8a0-9ee0abccdf0a" providerId="ADAL" clId="{F88BBC55-B2EB-4EC1-8582-240F3E16B47D}" dt="2021-01-28T10:46:33.847" v="1132"/>
        <pc:sldMkLst>
          <pc:docMk/>
          <pc:sldMk cId="3431756046" sldId="540"/>
        </pc:sldMkLst>
      </pc:sldChg>
      <pc:sldChg chg="add">
        <pc:chgData name="Chris Speller" userId="0a97f007-b978-4543-a8a0-9ee0abccdf0a" providerId="ADAL" clId="{F88BBC55-B2EB-4EC1-8582-240F3E16B47D}" dt="2021-01-28T10:46:46.281" v="1134"/>
        <pc:sldMkLst>
          <pc:docMk/>
          <pc:sldMk cId="3219368306" sldId="541"/>
        </pc:sldMkLst>
      </pc:sldChg>
      <pc:sldChg chg="add">
        <pc:chgData name="Chris Speller" userId="0a97f007-b978-4543-a8a0-9ee0abccdf0a" providerId="ADAL" clId="{F88BBC55-B2EB-4EC1-8582-240F3E16B47D}" dt="2021-01-28T10:46:46.281" v="1134"/>
        <pc:sldMkLst>
          <pc:docMk/>
          <pc:sldMk cId="1497185578" sldId="542"/>
        </pc:sldMkLst>
      </pc:sldChg>
      <pc:sldChg chg="add">
        <pc:chgData name="Chris Speller" userId="0a97f007-b978-4543-a8a0-9ee0abccdf0a" providerId="ADAL" clId="{F88BBC55-B2EB-4EC1-8582-240F3E16B47D}" dt="2021-01-28T10:46:51.302" v="1135"/>
        <pc:sldMkLst>
          <pc:docMk/>
          <pc:sldMk cId="1446631498" sldId="543"/>
        </pc:sldMkLst>
      </pc:sldChg>
      <pc:sldChg chg="add">
        <pc:chgData name="Chris Speller" userId="0a97f007-b978-4543-a8a0-9ee0abccdf0a" providerId="ADAL" clId="{F88BBC55-B2EB-4EC1-8582-240F3E16B47D}" dt="2021-01-28T10:46:57.423" v="1136"/>
        <pc:sldMkLst>
          <pc:docMk/>
          <pc:sldMk cId="3378637438" sldId="54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883956223" sldId="547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974860916" sldId="547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127117021" sldId="549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2167858804" sldId="549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660501902" sldId="55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806411280" sldId="550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524820528" sldId="552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4107815929" sldId="552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560401875" sldId="553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907168057" sldId="553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275618559" sldId="554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475034546" sldId="554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520592434" sldId="55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4155507115" sldId="55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376945311" sldId="63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307067263" sldId="63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724958216" sldId="631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428550649" sldId="631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1798551068" sldId="687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062248391" sldId="687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535410368" sldId="688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1952854745" sldId="688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3920308301" sldId="6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4106859842" sldId="6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980268911" sldId="690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4194066689" sldId="69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880781785" sldId="691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2267189899" sldId="69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257664298" sldId="692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2987574456" sldId="692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988285206" sldId="786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030238721" sldId="786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10770008" sldId="788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518910503" sldId="788"/>
        </pc:sldMkLst>
      </pc:sldChg>
      <pc:sldChg chg="add">
        <pc:chgData name="Chris Speller" userId="0a97f007-b978-4543-a8a0-9ee0abccdf0a" providerId="ADAL" clId="{F88BBC55-B2EB-4EC1-8582-240F3E16B47D}" dt="2021-01-28T10:47:02.471" v="1137"/>
        <pc:sldMkLst>
          <pc:docMk/>
          <pc:sldMk cId="2442248928" sldId="7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76643010" sldId="799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074979576" sldId="799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737709077" sldId="80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4069931988" sldId="80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322446968" sldId="801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478788402" sldId="80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826295167" sldId="80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538367738" sldId="80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990985138" sldId="803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3214829549" sldId="803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438023956" sldId="804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2798356467" sldId="804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12735226" sldId="805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934862990" sldId="805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67639420" sldId="96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593255167" sldId="960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283530979" sldId="96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663969137" sldId="96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075108642" sldId="96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256255140" sldId="962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938167182" sldId="985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645997625" sldId="98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155792355" sldId="986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627127117" sldId="986"/>
        </pc:sldMkLst>
      </pc:sldChg>
      <pc:sldChg chg="add del">
        <pc:chgData name="Chris Speller" userId="0a97f007-b978-4543-a8a0-9ee0abccdf0a" providerId="ADAL" clId="{F88BBC55-B2EB-4EC1-8582-240F3E16B47D}" dt="2021-01-28T10:48:34.943" v="1155"/>
        <pc:sldMkLst>
          <pc:docMk/>
          <pc:sldMk cId="1964435821" sldId="98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212409689" sldId="1027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385422774" sldId="102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595405571" sldId="1029"/>
        </pc:sldMkLst>
      </pc:sldChg>
      <pc:sldChg chg="add del">
        <pc:chgData name="Chris Speller" userId="0a97f007-b978-4543-a8a0-9ee0abccdf0a" providerId="ADAL" clId="{F88BBC55-B2EB-4EC1-8582-240F3E16B47D}" dt="2021-01-30T10:04:15.154" v="16316" actId="47"/>
        <pc:sldMkLst>
          <pc:docMk/>
          <pc:sldMk cId="865754493" sldId="103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661299331" sldId="103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792293612" sldId="1032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961708453" sldId="1033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379909278" sldId="1034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16784058" sldId="1035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052799575" sldId="1036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058931443" sldId="1037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465141438" sldId="103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287885448" sldId="1039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933756204" sldId="104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28678483" sldId="104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698641511" sldId="1042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2663698258" sldId="1043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95802722" sldId="1044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3084825484" sldId="1045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2130983498" sldId="1046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2187875908" sldId="1047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1983674143" sldId="1048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3340089751" sldId="1049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914711288" sldId="105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461924402" sldId="105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801903035" sldId="1052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87331890" sldId="1053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748521239" sldId="1054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813792365" sldId="1055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387790236" sldId="1056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889744656" sldId="1057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3616088998" sldId="1058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4248402240" sldId="1059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615407179" sldId="1060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229348862" sldId="1061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855304997" sldId="1062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816432034" sldId="1063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569972912" sldId="1064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557715361" sldId="1065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602488259" sldId="1066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5257447" sldId="1067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770285295" sldId="1081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1795526247" sldId="1142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3641206877" sldId="1143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1010599750" sldId="1144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85963787" sldId="1156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2954837119" sldId="1160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136042597" sldId="1161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841081211" sldId="1165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667223267" sldId="1166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084030999" sldId="1167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928211121" sldId="1168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048759965" sldId="1169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570286677" sldId="1170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4083221599" sldId="1171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464009678" sldId="1172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178869168" sldId="1173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876797831" sldId="1174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112874303" sldId="1175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816079988" sldId="1176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906519770" sldId="1177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4185692330" sldId="1178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203509654" sldId="1179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1056297859" sldId="1180"/>
        </pc:sldMkLst>
      </pc:sldChg>
      <pc:sldChg chg="modSp add mod">
        <pc:chgData name="Chris Speller" userId="0a97f007-b978-4543-a8a0-9ee0abccdf0a" providerId="ADAL" clId="{F88BBC55-B2EB-4EC1-8582-240F3E16B47D}" dt="2021-01-28T10:21:20.453" v="576" actId="20577"/>
        <pc:sldMkLst>
          <pc:docMk/>
          <pc:sldMk cId="2162511145" sldId="1195"/>
        </pc:sldMkLst>
        <pc:spChg chg="mod">
          <ac:chgData name="Chris Speller" userId="0a97f007-b978-4543-a8a0-9ee0abccdf0a" providerId="ADAL" clId="{F88BBC55-B2EB-4EC1-8582-240F3E16B47D}" dt="2021-01-28T10:21:20.453" v="576" actId="20577"/>
          <ac:spMkLst>
            <pc:docMk/>
            <pc:sldMk cId="2162511145" sldId="1195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3730909125" sldId="1196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2633407178" sldId="1198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2609822937" sldId="1199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1312188038" sldId="1200"/>
        </pc:sldMkLst>
      </pc:sldChg>
      <pc:sldChg chg="add">
        <pc:chgData name="Chris Speller" userId="0a97f007-b978-4543-a8a0-9ee0abccdf0a" providerId="ADAL" clId="{F88BBC55-B2EB-4EC1-8582-240F3E16B47D}" dt="2021-01-28T10:20:48.788" v="573"/>
        <pc:sldMkLst>
          <pc:docMk/>
          <pc:sldMk cId="658269720" sldId="1201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4070115586" sldId="1202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209227109" sldId="1203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488085925" sldId="1204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3801947051" sldId="1205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410303024" sldId="1206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881418771" sldId="1207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950343961" sldId="1208"/>
        </pc:sldMkLst>
      </pc:sldChg>
      <pc:sldChg chg="add del">
        <pc:chgData name="Chris Speller" userId="0a97f007-b978-4543-a8a0-9ee0abccdf0a" providerId="ADAL" clId="{F88BBC55-B2EB-4EC1-8582-240F3E16B47D}" dt="2021-01-28T10:25:56.648" v="700" actId="47"/>
        <pc:sldMkLst>
          <pc:docMk/>
          <pc:sldMk cId="153435174" sldId="1209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605105842" sldId="1210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1034293805" sldId="1211"/>
        </pc:sldMkLst>
      </pc:sldChg>
      <pc:sldChg chg="add">
        <pc:chgData name="Chris Speller" userId="0a97f007-b978-4543-a8a0-9ee0abccdf0a" providerId="ADAL" clId="{F88BBC55-B2EB-4EC1-8582-240F3E16B47D}" dt="2021-01-28T10:20:42.971" v="572"/>
        <pc:sldMkLst>
          <pc:docMk/>
          <pc:sldMk cId="4268475952" sldId="1212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477690274" sldId="1219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250094955" sldId="122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857367803" sldId="1221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380812300" sldId="1222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833305771" sldId="1223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573625300" sldId="1224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948978809" sldId="1225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885039795" sldId="1226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099149591" sldId="1227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4033709731" sldId="1228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224812764" sldId="123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483719828" sldId="1234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708901883" sldId="1235"/>
        </pc:sldMkLst>
      </pc:sldChg>
      <pc:sldChg chg="add modAnim">
        <pc:chgData name="Chris Speller" userId="0a97f007-b978-4543-a8a0-9ee0abccdf0a" providerId="ADAL" clId="{F88BBC55-B2EB-4EC1-8582-240F3E16B47D}" dt="2021-01-28T17:00:14.872" v="1562"/>
        <pc:sldMkLst>
          <pc:docMk/>
          <pc:sldMk cId="3064420546" sldId="1236"/>
        </pc:sldMkLst>
      </pc:sldChg>
      <pc:sldChg chg="add modAnim">
        <pc:chgData name="Chris Speller" userId="0a97f007-b978-4543-a8a0-9ee0abccdf0a" providerId="ADAL" clId="{F88BBC55-B2EB-4EC1-8582-240F3E16B47D}" dt="2021-01-28T17:00:19.311" v="1565"/>
        <pc:sldMkLst>
          <pc:docMk/>
          <pc:sldMk cId="182985959" sldId="1237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947254818" sldId="1238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50371652" sldId="1239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672521478" sldId="1240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974902772" sldId="1241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959078327" sldId="1242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4054731597" sldId="1243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828315881" sldId="1244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730520411" sldId="1245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507389939" sldId="1246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260014672" sldId="1247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2970998537" sldId="1248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238814911" sldId="1249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173226660" sldId="125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042583635" sldId="1251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179080916" sldId="1252"/>
        </pc:sldMkLst>
      </pc:sldChg>
      <pc:sldChg chg="modSp add modAnim">
        <pc:chgData name="Chris Speller" userId="0a97f007-b978-4543-a8a0-9ee0abccdf0a" providerId="ADAL" clId="{F88BBC55-B2EB-4EC1-8582-240F3E16B47D}" dt="2021-01-28T17:01:13.558" v="1568" actId="20577"/>
        <pc:sldMkLst>
          <pc:docMk/>
          <pc:sldMk cId="2614814720" sldId="1253"/>
        </pc:sldMkLst>
        <pc:spChg chg="mod">
          <ac:chgData name="Chris Speller" userId="0a97f007-b978-4543-a8a0-9ee0abccdf0a" providerId="ADAL" clId="{F88BBC55-B2EB-4EC1-8582-240F3E16B47D}" dt="2021-01-28T17:01:11.453" v="1567" actId="20577"/>
          <ac:spMkLst>
            <pc:docMk/>
            <pc:sldMk cId="2614814720" sldId="12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1:13.558" v="1568" actId="20577"/>
          <ac:spMkLst>
            <pc:docMk/>
            <pc:sldMk cId="2614814720" sldId="1253"/>
            <ac:spMk id="11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397808005" sldId="1256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84400412" sldId="1257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845429729" sldId="1261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1037908676" sldId="1262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3016370285" sldId="1263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659686332" sldId="1264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1146253879" sldId="1265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4087626049" sldId="1266"/>
        </pc:sldMkLst>
      </pc:sldChg>
      <pc:sldChg chg="add">
        <pc:chgData name="Chris Speller" userId="0a97f007-b978-4543-a8a0-9ee0abccdf0a" providerId="ADAL" clId="{F88BBC55-B2EB-4EC1-8582-240F3E16B47D}" dt="2021-01-28T13:00:12.982" v="1228"/>
        <pc:sldMkLst>
          <pc:docMk/>
          <pc:sldMk cId="3087438925" sldId="1267"/>
        </pc:sldMkLst>
      </pc:sldChg>
      <pc:sldChg chg="add">
        <pc:chgData name="Chris Speller" userId="0a97f007-b978-4543-a8a0-9ee0abccdf0a" providerId="ADAL" clId="{F88BBC55-B2EB-4EC1-8582-240F3E16B47D}" dt="2021-01-29T10:43:36.623" v="4394"/>
        <pc:sldMkLst>
          <pc:docMk/>
          <pc:sldMk cId="3742713323" sldId="1276"/>
        </pc:sldMkLst>
      </pc:sldChg>
      <pc:sldChg chg="add">
        <pc:chgData name="Chris Speller" userId="0a97f007-b978-4543-a8a0-9ee0abccdf0a" providerId="ADAL" clId="{F88BBC55-B2EB-4EC1-8582-240F3E16B47D}" dt="2021-01-29T10:43:36.623" v="4394"/>
        <pc:sldMkLst>
          <pc:docMk/>
          <pc:sldMk cId="1098768755" sldId="1277"/>
        </pc:sldMkLst>
      </pc:sldChg>
      <pc:sldChg chg="add">
        <pc:chgData name="Chris Speller" userId="0a97f007-b978-4543-a8a0-9ee0abccdf0a" providerId="ADAL" clId="{F88BBC55-B2EB-4EC1-8582-240F3E16B47D}" dt="2021-01-29T10:44:29.546" v="4396"/>
        <pc:sldMkLst>
          <pc:docMk/>
          <pc:sldMk cId="3445931070" sldId="1322"/>
        </pc:sldMkLst>
      </pc:sldChg>
      <pc:sldChg chg="add">
        <pc:chgData name="Chris Speller" userId="0a97f007-b978-4543-a8a0-9ee0abccdf0a" providerId="ADAL" clId="{F88BBC55-B2EB-4EC1-8582-240F3E16B47D}" dt="2021-01-29T10:44:29.546" v="4396"/>
        <pc:sldMkLst>
          <pc:docMk/>
          <pc:sldMk cId="1608573453" sldId="1323"/>
        </pc:sldMkLst>
      </pc:sldChg>
      <pc:sldChg chg="add">
        <pc:chgData name="Chris Speller" userId="0a97f007-b978-4543-a8a0-9ee0abccdf0a" providerId="ADAL" clId="{F88BBC55-B2EB-4EC1-8582-240F3E16B47D}" dt="2021-01-28T12:59:14.846" v="1227"/>
        <pc:sldMkLst>
          <pc:docMk/>
          <pc:sldMk cId="10016662" sldId="1326"/>
        </pc:sldMkLst>
      </pc:sldChg>
      <pc:sldChg chg="add">
        <pc:chgData name="Chris Speller" userId="0a97f007-b978-4543-a8a0-9ee0abccdf0a" providerId="ADAL" clId="{F88BBC55-B2EB-4EC1-8582-240F3E16B47D}" dt="2021-01-28T12:59:14.846" v="1227"/>
        <pc:sldMkLst>
          <pc:docMk/>
          <pc:sldMk cId="2532602934" sldId="1327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1751728270" sldId="1336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592590693" sldId="1337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3271034156" sldId="1338"/>
        </pc:sldMkLst>
      </pc:sldChg>
      <pc:sldChg chg="add modAnim">
        <pc:chgData name="Chris Speller" userId="0a97f007-b978-4543-a8a0-9ee0abccdf0a" providerId="ADAL" clId="{F88BBC55-B2EB-4EC1-8582-240F3E16B47D}" dt="2021-01-29T10:47:55.182" v="4458"/>
        <pc:sldMkLst>
          <pc:docMk/>
          <pc:sldMk cId="1526931070" sldId="1339"/>
        </pc:sldMkLst>
      </pc:sldChg>
      <pc:sldChg chg="add modAnim">
        <pc:chgData name="Chris Speller" userId="0a97f007-b978-4543-a8a0-9ee0abccdf0a" providerId="ADAL" clId="{F88BBC55-B2EB-4EC1-8582-240F3E16B47D}" dt="2021-01-29T10:47:46.566" v="4451"/>
        <pc:sldMkLst>
          <pc:docMk/>
          <pc:sldMk cId="2486052216" sldId="1340"/>
        </pc:sldMkLst>
      </pc:sldChg>
      <pc:sldChg chg="add modAnim">
        <pc:chgData name="Chris Speller" userId="0a97f007-b978-4543-a8a0-9ee0abccdf0a" providerId="ADAL" clId="{F88BBC55-B2EB-4EC1-8582-240F3E16B47D}" dt="2021-01-29T10:47:39.088" v="4447"/>
        <pc:sldMkLst>
          <pc:docMk/>
          <pc:sldMk cId="171356301" sldId="1341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546013376" sldId="1384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1256831586" sldId="1385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3255746173" sldId="1386"/>
        </pc:sldMkLst>
      </pc:sldChg>
      <pc:sldChg chg="add">
        <pc:chgData name="Chris Speller" userId="0a97f007-b978-4543-a8a0-9ee0abccdf0a" providerId="ADAL" clId="{F88BBC55-B2EB-4EC1-8582-240F3E16B47D}" dt="2021-01-28T13:04:42.731" v="1233"/>
        <pc:sldMkLst>
          <pc:docMk/>
          <pc:sldMk cId="2897190524" sldId="1387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4179846025" sldId="1389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3339159558" sldId="1390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1083305001" sldId="1391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2546663699" sldId="1392"/>
        </pc:sldMkLst>
      </pc:sldChg>
      <pc:sldChg chg="modSp add del mod">
        <pc:chgData name="Chris Speller" userId="0a97f007-b978-4543-a8a0-9ee0abccdf0a" providerId="ADAL" clId="{F88BBC55-B2EB-4EC1-8582-240F3E16B47D}" dt="2021-01-29T17:56:32.567" v="9871" actId="47"/>
        <pc:sldMkLst>
          <pc:docMk/>
          <pc:sldMk cId="795720991" sldId="1394"/>
        </pc:sldMkLst>
        <pc:spChg chg="mod">
          <ac:chgData name="Chris Speller" userId="0a97f007-b978-4543-a8a0-9ee0abccdf0a" providerId="ADAL" clId="{F88BBC55-B2EB-4EC1-8582-240F3E16B47D}" dt="2021-01-29T17:54:48.191" v="9867" actId="20577"/>
          <ac:spMkLst>
            <pc:docMk/>
            <pc:sldMk cId="795720991" sldId="13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4:49.329" v="9868" actId="20577"/>
          <ac:spMkLst>
            <pc:docMk/>
            <pc:sldMk cId="795720991" sldId="13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4:50.027" v="9869" actId="20577"/>
          <ac:spMkLst>
            <pc:docMk/>
            <pc:sldMk cId="795720991" sldId="1394"/>
            <ac:spMk id="12" creationId="{00000000-0000-0000-0000-000000000000}"/>
          </ac:spMkLst>
        </pc:spChg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114434364" sldId="1396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3171945513" sldId="1396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761723549" sldId="1403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261973945" sldId="1403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647378404" sldId="1404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983015983" sldId="1404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00489158" sldId="1405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638809464" sldId="1405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137926545" sldId="1406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2469462606" sldId="1406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873210568" sldId="1407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977762985" sldId="1407"/>
        </pc:sldMkLst>
      </pc:sldChg>
      <pc:sldChg chg="add">
        <pc:chgData name="Chris Speller" userId="0a97f007-b978-4543-a8a0-9ee0abccdf0a" providerId="ADAL" clId="{F88BBC55-B2EB-4EC1-8582-240F3E16B47D}" dt="2021-01-28T13:06:09.190" v="1247"/>
        <pc:sldMkLst>
          <pc:docMk/>
          <pc:sldMk cId="743338327" sldId="1408"/>
        </pc:sldMkLst>
      </pc:sldChg>
      <pc:sldChg chg="add">
        <pc:chgData name="Chris Speller" userId="0a97f007-b978-4543-a8a0-9ee0abccdf0a" providerId="ADAL" clId="{F88BBC55-B2EB-4EC1-8582-240F3E16B47D}" dt="2021-01-28T13:06:09.190" v="1247"/>
        <pc:sldMkLst>
          <pc:docMk/>
          <pc:sldMk cId="1730282394" sldId="1409"/>
        </pc:sldMkLst>
      </pc:sldChg>
      <pc:sldChg chg="add">
        <pc:chgData name="Chris Speller" userId="0a97f007-b978-4543-a8a0-9ee0abccdf0a" providerId="ADAL" clId="{F88BBC55-B2EB-4EC1-8582-240F3E16B47D}" dt="2021-01-28T13:06:17.703" v="1248"/>
        <pc:sldMkLst>
          <pc:docMk/>
          <pc:sldMk cId="3617346786" sldId="1410"/>
        </pc:sldMkLst>
      </pc:sldChg>
      <pc:sldChg chg="add">
        <pc:chgData name="Chris Speller" userId="0a97f007-b978-4543-a8a0-9ee0abccdf0a" providerId="ADAL" clId="{F88BBC55-B2EB-4EC1-8582-240F3E16B47D}" dt="2021-01-28T13:06:17.703" v="1248"/>
        <pc:sldMkLst>
          <pc:docMk/>
          <pc:sldMk cId="2606097384" sldId="1411"/>
        </pc:sldMkLst>
      </pc:sldChg>
      <pc:sldChg chg="modSp add mod ord modAnim">
        <pc:chgData name="Chris Speller" userId="0a97f007-b978-4543-a8a0-9ee0abccdf0a" providerId="ADAL" clId="{F88BBC55-B2EB-4EC1-8582-240F3E16B47D}" dt="2021-01-29T19:05:33.437" v="13419" actId="1076"/>
        <pc:sldMkLst>
          <pc:docMk/>
          <pc:sldMk cId="3252197355" sldId="1415"/>
        </pc:sldMkLst>
        <pc:spChg chg="mod">
          <ac:chgData name="Chris Speller" userId="0a97f007-b978-4543-a8a0-9ee0abccdf0a" providerId="ADAL" clId="{F88BBC55-B2EB-4EC1-8582-240F3E16B47D}" dt="2021-01-29T19:05:27.399" v="13416" actId="404"/>
          <ac:spMkLst>
            <pc:docMk/>
            <pc:sldMk cId="3252197355" sldId="14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29.041" v="13417" actId="404"/>
          <ac:spMkLst>
            <pc:docMk/>
            <pc:sldMk cId="3252197355" sldId="14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33.437" v="13419" actId="1076"/>
          <ac:spMkLst>
            <pc:docMk/>
            <pc:sldMk cId="3252197355" sldId="1415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9T19:05:11.569" v="13410" actId="404"/>
        <pc:sldMkLst>
          <pc:docMk/>
          <pc:sldMk cId="932266099" sldId="1416"/>
        </pc:sldMkLst>
        <pc:spChg chg="mod">
          <ac:chgData name="Chris Speller" userId="0a97f007-b978-4543-a8a0-9ee0abccdf0a" providerId="ADAL" clId="{F88BBC55-B2EB-4EC1-8582-240F3E16B47D}" dt="2021-01-29T19:04:50.257" v="13394" actId="404"/>
          <ac:spMkLst>
            <pc:docMk/>
            <pc:sldMk cId="932266099" sldId="14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06.374" v="13406" actId="404"/>
          <ac:spMkLst>
            <pc:docMk/>
            <pc:sldMk cId="932266099" sldId="14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11.569" v="13410" actId="404"/>
          <ac:spMkLst>
            <pc:docMk/>
            <pc:sldMk cId="932266099" sldId="141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14:18.868" v="1251"/>
        <pc:sldMkLst>
          <pc:docMk/>
          <pc:sldMk cId="3346735275" sldId="1419"/>
        </pc:sldMkLst>
      </pc:sldChg>
      <pc:sldChg chg="add">
        <pc:chgData name="Chris Speller" userId="0a97f007-b978-4543-a8a0-9ee0abccdf0a" providerId="ADAL" clId="{F88BBC55-B2EB-4EC1-8582-240F3E16B47D}" dt="2021-01-28T13:14:18.868" v="1251"/>
        <pc:sldMkLst>
          <pc:docMk/>
          <pc:sldMk cId="3332211086" sldId="1420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588871592" sldId="1421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177520347" sldId="1422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831937874" sldId="1423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617793465" sldId="1424"/>
        </pc:sldMkLst>
      </pc:sldChg>
      <pc:sldChg chg="add del">
        <pc:chgData name="Chris Speller" userId="0a97f007-b978-4543-a8a0-9ee0abccdf0a" providerId="ADAL" clId="{F88BBC55-B2EB-4EC1-8582-240F3E16B47D}" dt="2021-01-28T17:19:05.812" v="2214" actId="47"/>
        <pc:sldMkLst>
          <pc:docMk/>
          <pc:sldMk cId="1787054897" sldId="1425"/>
        </pc:sldMkLst>
      </pc:sldChg>
      <pc:sldChg chg="modSp add del mod">
        <pc:chgData name="Chris Speller" userId="0a97f007-b978-4543-a8a0-9ee0abccdf0a" providerId="ADAL" clId="{F88BBC55-B2EB-4EC1-8582-240F3E16B47D}" dt="2021-01-28T17:22:28.372" v="2325" actId="47"/>
        <pc:sldMkLst>
          <pc:docMk/>
          <pc:sldMk cId="2963416151" sldId="1426"/>
        </pc:sldMkLst>
        <pc:spChg chg="mod">
          <ac:chgData name="Chris Speller" userId="0a97f007-b978-4543-a8a0-9ee0abccdf0a" providerId="ADAL" clId="{F88BBC55-B2EB-4EC1-8582-240F3E16B47D}" dt="2021-01-28T17:19:11.088" v="2216" actId="1076"/>
          <ac:spMkLst>
            <pc:docMk/>
            <pc:sldMk cId="2963416151" sldId="1426"/>
            <ac:spMk id="10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7:22:29.628" v="2326" actId="47"/>
        <pc:sldMkLst>
          <pc:docMk/>
          <pc:sldMk cId="236504194" sldId="1427"/>
        </pc:sldMkLst>
      </pc:sldChg>
      <pc:sldChg chg="add del">
        <pc:chgData name="Chris Speller" userId="0a97f007-b978-4543-a8a0-9ee0abccdf0a" providerId="ADAL" clId="{F88BBC55-B2EB-4EC1-8582-240F3E16B47D}" dt="2021-01-28T17:22:35.543" v="2327" actId="47"/>
        <pc:sldMkLst>
          <pc:docMk/>
          <pc:sldMk cId="243636859" sldId="1428"/>
        </pc:sldMkLst>
      </pc:sldChg>
      <pc:sldChg chg="add modAnim">
        <pc:chgData name="Chris Speller" userId="0a97f007-b978-4543-a8a0-9ee0abccdf0a" providerId="ADAL" clId="{F88BBC55-B2EB-4EC1-8582-240F3E16B47D}" dt="2021-01-29T07:28:26.964" v="3096"/>
        <pc:sldMkLst>
          <pc:docMk/>
          <pc:sldMk cId="872179390" sldId="1429"/>
        </pc:sldMkLst>
      </pc:sldChg>
      <pc:sldChg chg="add del">
        <pc:chgData name="Chris Speller" userId="0a97f007-b978-4543-a8a0-9ee0abccdf0a" providerId="ADAL" clId="{F88BBC55-B2EB-4EC1-8582-240F3E16B47D}" dt="2021-01-28T17:22:48.326" v="2330" actId="47"/>
        <pc:sldMkLst>
          <pc:docMk/>
          <pc:sldMk cId="3332778311" sldId="1429"/>
        </pc:sldMkLst>
      </pc:sldChg>
      <pc:sldChg chg="add del">
        <pc:chgData name="Chris Speller" userId="0a97f007-b978-4543-a8a0-9ee0abccdf0a" providerId="ADAL" clId="{F88BBC55-B2EB-4EC1-8582-240F3E16B47D}" dt="2021-01-28T17:22:48.326" v="2330" actId="47"/>
        <pc:sldMkLst>
          <pc:docMk/>
          <pc:sldMk cId="108680691" sldId="1430"/>
        </pc:sldMkLst>
      </pc:sldChg>
      <pc:sldChg chg="add">
        <pc:chgData name="Chris Speller" userId="0a97f007-b978-4543-a8a0-9ee0abccdf0a" providerId="ADAL" clId="{F88BBC55-B2EB-4EC1-8582-240F3E16B47D}" dt="2021-01-28T17:23:13.532" v="2332"/>
        <pc:sldMkLst>
          <pc:docMk/>
          <pc:sldMk cId="3790526881" sldId="1430"/>
        </pc:sldMkLst>
      </pc:sldChg>
      <pc:sldChg chg="add del">
        <pc:chgData name="Chris Speller" userId="0a97f007-b978-4543-a8a0-9ee0abccdf0a" providerId="ADAL" clId="{F88BBC55-B2EB-4EC1-8582-240F3E16B47D}" dt="2021-01-28T17:22:50.770" v="2331" actId="47"/>
        <pc:sldMkLst>
          <pc:docMk/>
          <pc:sldMk cId="1888296113" sldId="1431"/>
        </pc:sldMkLst>
      </pc:sldChg>
      <pc:sldChg chg="add">
        <pc:chgData name="Chris Speller" userId="0a97f007-b978-4543-a8a0-9ee0abccdf0a" providerId="ADAL" clId="{F88BBC55-B2EB-4EC1-8582-240F3E16B47D}" dt="2021-01-28T12:57:36.534" v="1224"/>
        <pc:sldMkLst>
          <pc:docMk/>
          <pc:sldMk cId="3506270012" sldId="1432"/>
        </pc:sldMkLst>
      </pc:sldChg>
      <pc:sldChg chg="add">
        <pc:chgData name="Chris Speller" userId="0a97f007-b978-4543-a8a0-9ee0abccdf0a" providerId="ADAL" clId="{F88BBC55-B2EB-4EC1-8582-240F3E16B47D}" dt="2021-01-28T12:57:36.534" v="1224"/>
        <pc:sldMkLst>
          <pc:docMk/>
          <pc:sldMk cId="2330166300" sldId="1433"/>
        </pc:sldMkLst>
      </pc:sldChg>
      <pc:sldChg chg="modSp add del mod ord">
        <pc:chgData name="Chris Speller" userId="0a97f007-b978-4543-a8a0-9ee0abccdf0a" providerId="ADAL" clId="{F88BBC55-B2EB-4EC1-8582-240F3E16B47D}" dt="2021-01-29T19:12:56.716" v="13800" actId="47"/>
        <pc:sldMkLst>
          <pc:docMk/>
          <pc:sldMk cId="2994277679" sldId="1437"/>
        </pc:sldMkLst>
        <pc:spChg chg="mod">
          <ac:chgData name="Chris Speller" userId="0a97f007-b978-4543-a8a0-9ee0abccdf0a" providerId="ADAL" clId="{F88BBC55-B2EB-4EC1-8582-240F3E16B47D}" dt="2021-01-29T19:07:43.143" v="13487" actId="404"/>
          <ac:spMkLst>
            <pc:docMk/>
            <pc:sldMk cId="2994277679" sldId="14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7:40.458" v="13485" actId="404"/>
          <ac:spMkLst>
            <pc:docMk/>
            <pc:sldMk cId="2994277679" sldId="143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7:39.387" v="13484" actId="20577"/>
          <ac:spMkLst>
            <pc:docMk/>
            <pc:sldMk cId="2994277679" sldId="1437"/>
            <ac:spMk id="14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28:28.540" v="787" actId="47"/>
        <pc:sldMkLst>
          <pc:docMk/>
          <pc:sldMk cId="453012537" sldId="1476"/>
        </pc:sldMkLst>
      </pc:sldChg>
      <pc:sldChg chg="add">
        <pc:chgData name="Chris Speller" userId="0a97f007-b978-4543-a8a0-9ee0abccdf0a" providerId="ADAL" clId="{F88BBC55-B2EB-4EC1-8582-240F3E16B47D}" dt="2021-01-28T10:28:34.543" v="788"/>
        <pc:sldMkLst>
          <pc:docMk/>
          <pc:sldMk cId="2198973445" sldId="1476"/>
        </pc:sldMkLst>
      </pc:sldChg>
      <pc:sldChg chg="add">
        <pc:chgData name="Chris Speller" userId="0a97f007-b978-4543-a8a0-9ee0abccdf0a" providerId="ADAL" clId="{F88BBC55-B2EB-4EC1-8582-240F3E16B47D}" dt="2021-01-28T10:28:34.543" v="788"/>
        <pc:sldMkLst>
          <pc:docMk/>
          <pc:sldMk cId="676961579" sldId="1477"/>
        </pc:sldMkLst>
      </pc:sldChg>
      <pc:sldChg chg="add del">
        <pc:chgData name="Chris Speller" userId="0a97f007-b978-4543-a8a0-9ee0abccdf0a" providerId="ADAL" clId="{F88BBC55-B2EB-4EC1-8582-240F3E16B47D}" dt="2021-01-28T10:28:28.540" v="787" actId="47"/>
        <pc:sldMkLst>
          <pc:docMk/>
          <pc:sldMk cId="1314464446" sldId="1477"/>
        </pc:sldMkLst>
      </pc:sldChg>
      <pc:sldChg chg="add">
        <pc:chgData name="Chris Speller" userId="0a97f007-b978-4543-a8a0-9ee0abccdf0a" providerId="ADAL" clId="{F88BBC55-B2EB-4EC1-8582-240F3E16B47D}" dt="2021-01-28T10:29:40.637" v="789"/>
        <pc:sldMkLst>
          <pc:docMk/>
          <pc:sldMk cId="972620321" sldId="1478"/>
        </pc:sldMkLst>
      </pc:sldChg>
      <pc:sldChg chg="add">
        <pc:chgData name="Chris Speller" userId="0a97f007-b978-4543-a8a0-9ee0abccdf0a" providerId="ADAL" clId="{F88BBC55-B2EB-4EC1-8582-240F3E16B47D}" dt="2021-01-28T10:29:40.637" v="789"/>
        <pc:sldMkLst>
          <pc:docMk/>
          <pc:sldMk cId="3758783706" sldId="1479"/>
        </pc:sldMkLst>
      </pc:sldChg>
      <pc:sldChg chg="add">
        <pc:chgData name="Chris Speller" userId="0a97f007-b978-4543-a8a0-9ee0abccdf0a" providerId="ADAL" clId="{F88BBC55-B2EB-4EC1-8582-240F3E16B47D}" dt="2021-01-28T10:29:47.597" v="792"/>
        <pc:sldMkLst>
          <pc:docMk/>
          <pc:sldMk cId="1001194858" sldId="1480"/>
        </pc:sldMkLst>
      </pc:sldChg>
      <pc:sldChg chg="add">
        <pc:chgData name="Chris Speller" userId="0a97f007-b978-4543-a8a0-9ee0abccdf0a" providerId="ADAL" clId="{F88BBC55-B2EB-4EC1-8582-240F3E16B47D}" dt="2021-01-28T10:30:01.101" v="793"/>
        <pc:sldMkLst>
          <pc:docMk/>
          <pc:sldMk cId="3234765541" sldId="1481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689207977" sldId="1482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1435112033" sldId="1483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2483412034" sldId="1484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3231976771" sldId="1485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342473535" sldId="148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76304407" sldId="148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196552113" sldId="148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434012350" sldId="148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86676079" sldId="149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63343000" sldId="149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395115736" sldId="149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614025363" sldId="149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34274867" sldId="149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017991806" sldId="149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751233930" sldId="149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267575890" sldId="150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643972713" sldId="150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259458553" sldId="150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429818029" sldId="150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115007184" sldId="1504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819912763" sldId="1505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166476115" sldId="150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323836392" sldId="150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361484191" sldId="150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84654569" sldId="150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464709754" sldId="151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774612869" sldId="151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258489560" sldId="151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1748944974" sldId="152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709276458" sldId="153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045935524" sldId="153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961132146" sldId="153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60740459" sldId="153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494180123" sldId="1534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87441016" sldId="1535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420945185" sldId="1536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055007472" sldId="1537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768906841" sldId="1538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110869568" sldId="153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208423582" sldId="154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23400301" sldId="154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611093890" sldId="154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957256345" sldId="154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4182889903" sldId="1544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203790585" sldId="1545"/>
        </pc:sldMkLst>
      </pc:sldChg>
      <pc:sldChg chg="add del">
        <pc:chgData name="Chris Speller" userId="0a97f007-b978-4543-a8a0-9ee0abccdf0a" providerId="ADAL" clId="{F88BBC55-B2EB-4EC1-8582-240F3E16B47D}" dt="2021-01-29T13:54:48.831" v="5088" actId="47"/>
        <pc:sldMkLst>
          <pc:docMk/>
          <pc:sldMk cId="4058097141" sldId="1552"/>
        </pc:sldMkLst>
      </pc:sldChg>
      <pc:sldChg chg="add ord">
        <pc:chgData name="Chris Speller" userId="0a97f007-b978-4543-a8a0-9ee0abccdf0a" providerId="ADAL" clId="{F88BBC55-B2EB-4EC1-8582-240F3E16B47D}" dt="2021-01-29T13:54:42.824" v="5086"/>
        <pc:sldMkLst>
          <pc:docMk/>
          <pc:sldMk cId="2141190928" sldId="1553"/>
        </pc:sldMkLst>
      </pc:sldChg>
      <pc:sldChg chg="add ord">
        <pc:chgData name="Chris Speller" userId="0a97f007-b978-4543-a8a0-9ee0abccdf0a" providerId="ADAL" clId="{F88BBC55-B2EB-4EC1-8582-240F3E16B47D}" dt="2021-01-29T13:54:51.546" v="5090"/>
        <pc:sldMkLst>
          <pc:docMk/>
          <pc:sldMk cId="293945057" sldId="1554"/>
        </pc:sldMkLst>
      </pc:sldChg>
      <pc:sldChg chg="add del">
        <pc:chgData name="Chris Speller" userId="0a97f007-b978-4543-a8a0-9ee0abccdf0a" providerId="ADAL" clId="{F88BBC55-B2EB-4EC1-8582-240F3E16B47D}" dt="2021-01-29T13:52:57.847" v="5003" actId="47"/>
        <pc:sldMkLst>
          <pc:docMk/>
          <pc:sldMk cId="1497827276" sldId="1562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1997289524" sldId="1562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576377530" sldId="1563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4135803295" sldId="1563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57780583" sldId="1564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1997376553" sldId="1564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3435488158" sldId="1565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3643334069" sldId="1565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252880386" sldId="1566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3420545061" sldId="1566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067639589" sldId="1567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2876096511" sldId="1567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284796075" sldId="1568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402859626" sldId="1568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711594154" sldId="1573"/>
        </pc:sldMkLst>
      </pc:sldChg>
      <pc:sldChg chg="add del">
        <pc:chgData name="Chris Speller" userId="0a97f007-b978-4543-a8a0-9ee0abccdf0a" providerId="ADAL" clId="{F88BBC55-B2EB-4EC1-8582-240F3E16B47D}" dt="2021-01-29T14:32:35.478" v="5953" actId="47"/>
        <pc:sldMkLst>
          <pc:docMk/>
          <pc:sldMk cId="3530216447" sldId="1573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51290690" sldId="1574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280392872" sldId="1574"/>
        </pc:sldMkLst>
      </pc:sldChg>
      <pc:sldChg chg="add del">
        <pc:chgData name="Chris Speller" userId="0a97f007-b978-4543-a8a0-9ee0abccdf0a" providerId="ADAL" clId="{F88BBC55-B2EB-4EC1-8582-240F3E16B47D}" dt="2021-01-29T14:32:48.438" v="5954" actId="47"/>
        <pc:sldMkLst>
          <pc:docMk/>
          <pc:sldMk cId="591029619" sldId="1575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3523860610" sldId="1575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24753679" sldId="1576"/>
        </pc:sldMkLst>
      </pc:sldChg>
      <pc:sldChg chg="add del">
        <pc:chgData name="Chris Speller" userId="0a97f007-b978-4543-a8a0-9ee0abccdf0a" providerId="ADAL" clId="{F88BBC55-B2EB-4EC1-8582-240F3E16B47D}" dt="2021-01-29T14:32:48.986" v="5955" actId="47"/>
        <pc:sldMkLst>
          <pc:docMk/>
          <pc:sldMk cId="3488876035" sldId="1576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164794251" sldId="1577"/>
        </pc:sldMkLst>
      </pc:sldChg>
      <pc:sldChg chg="add del">
        <pc:chgData name="Chris Speller" userId="0a97f007-b978-4543-a8a0-9ee0abccdf0a" providerId="ADAL" clId="{F88BBC55-B2EB-4EC1-8582-240F3E16B47D}" dt="2021-01-29T14:32:49.368" v="5956" actId="47"/>
        <pc:sldMkLst>
          <pc:docMk/>
          <pc:sldMk cId="3732556108" sldId="1577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620804" sldId="1578"/>
        </pc:sldMkLst>
      </pc:sldChg>
      <pc:sldChg chg="add del">
        <pc:chgData name="Chris Speller" userId="0a97f007-b978-4543-a8a0-9ee0abccdf0a" providerId="ADAL" clId="{F88BBC55-B2EB-4EC1-8582-240F3E16B47D}" dt="2021-01-29T14:32:49.865" v="5957" actId="47"/>
        <pc:sldMkLst>
          <pc:docMk/>
          <pc:sldMk cId="3855151343" sldId="1578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816808393" sldId="1579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954694552" sldId="1579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18444880" sldId="1580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896621974" sldId="1580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46047709" sldId="1581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3056846570" sldId="1581"/>
        </pc:sldMkLst>
      </pc:sldChg>
      <pc:sldChg chg="add">
        <pc:chgData name="Chris Speller" userId="0a97f007-b978-4543-a8a0-9ee0abccdf0a" providerId="ADAL" clId="{F88BBC55-B2EB-4EC1-8582-240F3E16B47D}" dt="2021-01-28T17:06:10.563" v="1744"/>
        <pc:sldMkLst>
          <pc:docMk/>
          <pc:sldMk cId="624145952" sldId="1598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3371223252" sldId="1628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1309508681" sldId="1629"/>
        </pc:sldMkLst>
      </pc:sldChg>
      <pc:sldChg chg="addSp delSp add mod">
        <pc:chgData name="Chris Speller" userId="0a97f007-b978-4543-a8a0-9ee0abccdf0a" providerId="ADAL" clId="{F88BBC55-B2EB-4EC1-8582-240F3E16B47D}" dt="2021-01-30T11:15:52.066" v="17694" actId="22"/>
        <pc:sldMkLst>
          <pc:docMk/>
          <pc:sldMk cId="399455036" sldId="1635"/>
        </pc:sldMkLst>
        <pc:picChg chg="add del">
          <ac:chgData name="Chris Speller" userId="0a97f007-b978-4543-a8a0-9ee0abccdf0a" providerId="ADAL" clId="{F88BBC55-B2EB-4EC1-8582-240F3E16B47D}" dt="2021-01-30T11:15:52.066" v="17694" actId="22"/>
          <ac:picMkLst>
            <pc:docMk/>
            <pc:sldMk cId="399455036" sldId="1635"/>
            <ac:picMk id="3" creationId="{B8344416-7659-4BE8-9C72-605F569DE552}"/>
          </ac:picMkLst>
        </pc:picChg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150600101" sldId="1636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1727269567" sldId="1637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819213633" sldId="1638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837677900" sldId="1639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901759301" sldId="1640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38029639" sldId="1641"/>
        </pc:sldMkLst>
      </pc:sldChg>
      <pc:sldChg chg="addSp modSp add mod modAnim">
        <pc:chgData name="Chris Speller" userId="0a97f007-b978-4543-a8a0-9ee0abccdf0a" providerId="ADAL" clId="{F88BBC55-B2EB-4EC1-8582-240F3E16B47D}" dt="2021-01-30T11:08:30.337" v="17482"/>
        <pc:sldMkLst>
          <pc:docMk/>
          <pc:sldMk cId="2725275246" sldId="1642"/>
        </pc:sldMkLst>
        <pc:spChg chg="mod">
          <ac:chgData name="Chris Speller" userId="0a97f007-b978-4543-a8a0-9ee0abccdf0a" providerId="ADAL" clId="{F88BBC55-B2EB-4EC1-8582-240F3E16B47D}" dt="2021-01-30T11:08:21.580" v="17477" actId="20577"/>
          <ac:spMkLst>
            <pc:docMk/>
            <pc:sldMk cId="2725275246" sldId="1642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0T11:08:28.188" v="17481" actId="14100"/>
          <ac:spMkLst>
            <pc:docMk/>
            <pc:sldMk cId="2725275246" sldId="1642"/>
            <ac:spMk id="12" creationId="{0C15398A-5E53-4110-B5D0-036090A68B5A}"/>
          </ac:spMkLst>
        </pc:spChg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062612605" sldId="1643"/>
        </pc:sldMkLst>
      </pc:sldChg>
      <pc:sldChg chg="add modAnim">
        <pc:chgData name="Chris Speller" userId="0a97f007-b978-4543-a8a0-9ee0abccdf0a" providerId="ADAL" clId="{F88BBC55-B2EB-4EC1-8582-240F3E16B47D}" dt="2021-01-31T11:40:50.531" v="29877"/>
        <pc:sldMkLst>
          <pc:docMk/>
          <pc:sldMk cId="832209892" sldId="1645"/>
        </pc:sldMkLst>
      </pc:sldChg>
      <pc:sldChg chg="add modAnim">
        <pc:chgData name="Chris Speller" userId="0a97f007-b978-4543-a8a0-9ee0abccdf0a" providerId="ADAL" clId="{F88BBC55-B2EB-4EC1-8582-240F3E16B47D}" dt="2021-01-31T11:40:47.061" v="29874"/>
        <pc:sldMkLst>
          <pc:docMk/>
          <pc:sldMk cId="3912709186" sldId="1646"/>
        </pc:sldMkLst>
      </pc:sldChg>
      <pc:sldChg chg="add modAnim">
        <pc:chgData name="Chris Speller" userId="0a97f007-b978-4543-a8a0-9ee0abccdf0a" providerId="ADAL" clId="{F88BBC55-B2EB-4EC1-8582-240F3E16B47D}" dt="2021-01-31T11:40:58.139" v="29880"/>
        <pc:sldMkLst>
          <pc:docMk/>
          <pc:sldMk cId="4178066464" sldId="1647"/>
        </pc:sldMkLst>
      </pc:sldChg>
      <pc:sldChg chg="add modAnim">
        <pc:chgData name="Chris Speller" userId="0a97f007-b978-4543-a8a0-9ee0abccdf0a" providerId="ADAL" clId="{F88BBC55-B2EB-4EC1-8582-240F3E16B47D}" dt="2021-01-31T11:41:03.090" v="29883"/>
        <pc:sldMkLst>
          <pc:docMk/>
          <pc:sldMk cId="2675415114" sldId="1648"/>
        </pc:sldMkLst>
      </pc:sldChg>
      <pc:sldChg chg="add modAnim">
        <pc:chgData name="Chris Speller" userId="0a97f007-b978-4543-a8a0-9ee0abccdf0a" providerId="ADAL" clId="{F88BBC55-B2EB-4EC1-8582-240F3E16B47D}" dt="2021-01-31T11:41:12.788" v="29886"/>
        <pc:sldMkLst>
          <pc:docMk/>
          <pc:sldMk cId="1119573702" sldId="1649"/>
        </pc:sldMkLst>
      </pc:sldChg>
      <pc:sldChg chg="add modAnim">
        <pc:chgData name="Chris Speller" userId="0a97f007-b978-4543-a8a0-9ee0abccdf0a" providerId="ADAL" clId="{F88BBC55-B2EB-4EC1-8582-240F3E16B47D}" dt="2021-01-31T11:41:21.784" v="29889"/>
        <pc:sldMkLst>
          <pc:docMk/>
          <pc:sldMk cId="2186216941" sldId="1650"/>
        </pc:sldMkLst>
      </pc:sldChg>
      <pc:sldChg chg="add modAnim">
        <pc:chgData name="Chris Speller" userId="0a97f007-b978-4543-a8a0-9ee0abccdf0a" providerId="ADAL" clId="{F88BBC55-B2EB-4EC1-8582-240F3E16B47D}" dt="2021-01-31T11:41:31.985" v="29892"/>
        <pc:sldMkLst>
          <pc:docMk/>
          <pc:sldMk cId="2263649420" sldId="1651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1025114556" sldId="1652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1693008869" sldId="1652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184765728" sldId="1653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2090135333" sldId="1653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1761599508" sldId="1654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2850234138" sldId="1654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706286472" sldId="1655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2018914307" sldId="1655"/>
        </pc:sldMkLst>
      </pc:sldChg>
      <pc:sldChg chg="add">
        <pc:chgData name="Chris Speller" userId="0a97f007-b978-4543-a8a0-9ee0abccdf0a" providerId="ADAL" clId="{F88BBC55-B2EB-4EC1-8582-240F3E16B47D}" dt="2021-01-31T11:42:55.004" v="29906"/>
        <pc:sldMkLst>
          <pc:docMk/>
          <pc:sldMk cId="2493746957" sldId="1656"/>
        </pc:sldMkLst>
      </pc:sldChg>
      <pc:sldChg chg="add del">
        <pc:chgData name="Chris Speller" userId="0a97f007-b978-4543-a8a0-9ee0abccdf0a" providerId="ADAL" clId="{F88BBC55-B2EB-4EC1-8582-240F3E16B47D}" dt="2021-01-31T11:42:50.046" v="29905" actId="47"/>
        <pc:sldMkLst>
          <pc:docMk/>
          <pc:sldMk cId="3779853525" sldId="1656"/>
        </pc:sldMkLst>
      </pc:sldChg>
      <pc:sldChg chg="add">
        <pc:chgData name="Chris Speller" userId="0a97f007-b978-4543-a8a0-9ee0abccdf0a" providerId="ADAL" clId="{F88BBC55-B2EB-4EC1-8582-240F3E16B47D}" dt="2021-01-31T11:44:23.980" v="29914"/>
        <pc:sldMkLst>
          <pc:docMk/>
          <pc:sldMk cId="1510254284" sldId="1657"/>
        </pc:sldMkLst>
      </pc:sldChg>
      <pc:sldChg chg="add del">
        <pc:chgData name="Chris Speller" userId="0a97f007-b978-4543-a8a0-9ee0abccdf0a" providerId="ADAL" clId="{F88BBC55-B2EB-4EC1-8582-240F3E16B47D}" dt="2021-01-31T11:44:20.583" v="29913" actId="47"/>
        <pc:sldMkLst>
          <pc:docMk/>
          <pc:sldMk cId="1609121538" sldId="1657"/>
        </pc:sldMkLst>
      </pc:sldChg>
      <pc:sldChg chg="add del">
        <pc:chgData name="Chris Speller" userId="0a97f007-b978-4543-a8a0-9ee0abccdf0a" providerId="ADAL" clId="{F88BBC55-B2EB-4EC1-8582-240F3E16B47D}" dt="2021-01-31T11:43:12.867" v="29907" actId="47"/>
        <pc:sldMkLst>
          <pc:docMk/>
          <pc:sldMk cId="1119878062" sldId="1658"/>
        </pc:sldMkLst>
      </pc:sldChg>
      <pc:sldChg chg="add">
        <pc:chgData name="Chris Speller" userId="0a97f007-b978-4543-a8a0-9ee0abccdf0a" providerId="ADAL" clId="{F88BBC55-B2EB-4EC1-8582-240F3E16B47D}" dt="2021-01-31T11:43:15.040" v="29908"/>
        <pc:sldMkLst>
          <pc:docMk/>
          <pc:sldMk cId="3260921221" sldId="1658"/>
        </pc:sldMkLst>
      </pc:sldChg>
      <pc:sldChg chg="add">
        <pc:chgData name="Chris Speller" userId="0a97f007-b978-4543-a8a0-9ee0abccdf0a" providerId="ADAL" clId="{F88BBC55-B2EB-4EC1-8582-240F3E16B47D}" dt="2021-01-31T11:44:23.980" v="29914"/>
        <pc:sldMkLst>
          <pc:docMk/>
          <pc:sldMk cId="467485409" sldId="1659"/>
        </pc:sldMkLst>
      </pc:sldChg>
      <pc:sldChg chg="add del">
        <pc:chgData name="Chris Speller" userId="0a97f007-b978-4543-a8a0-9ee0abccdf0a" providerId="ADAL" clId="{F88BBC55-B2EB-4EC1-8582-240F3E16B47D}" dt="2021-01-31T11:44:20.583" v="29913" actId="47"/>
        <pc:sldMkLst>
          <pc:docMk/>
          <pc:sldMk cId="2589440242" sldId="1659"/>
        </pc:sldMkLst>
      </pc:sldChg>
      <pc:sldChg chg="add modAnim">
        <pc:chgData name="Chris Speller" userId="0a97f007-b978-4543-a8a0-9ee0abccdf0a" providerId="ADAL" clId="{F88BBC55-B2EB-4EC1-8582-240F3E16B47D}" dt="2021-01-31T12:48:38.108" v="31293"/>
        <pc:sldMkLst>
          <pc:docMk/>
          <pc:sldMk cId="1846958567" sldId="1660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3121991376" sldId="1660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2553274340" sldId="1661"/>
        </pc:sldMkLst>
      </pc:sldChg>
      <pc:sldChg chg="add modAnim">
        <pc:chgData name="Chris Speller" userId="0a97f007-b978-4543-a8a0-9ee0abccdf0a" providerId="ADAL" clId="{F88BBC55-B2EB-4EC1-8582-240F3E16B47D}" dt="2021-01-31T12:48:43.566" v="31296"/>
        <pc:sldMkLst>
          <pc:docMk/>
          <pc:sldMk cId="3280404893" sldId="1661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937758375" sldId="1662"/>
        </pc:sldMkLst>
      </pc:sldChg>
      <pc:sldChg chg="add">
        <pc:chgData name="Chris Speller" userId="0a97f007-b978-4543-a8a0-9ee0abccdf0a" providerId="ADAL" clId="{F88BBC55-B2EB-4EC1-8582-240F3E16B47D}" dt="2021-01-31T11:44:39.396" v="29916"/>
        <pc:sldMkLst>
          <pc:docMk/>
          <pc:sldMk cId="1674035605" sldId="1662"/>
        </pc:sldMkLst>
      </pc:sldChg>
      <pc:sldChg chg="add del">
        <pc:chgData name="Chris Speller" userId="0a97f007-b978-4543-a8a0-9ee0abccdf0a" providerId="ADAL" clId="{F88BBC55-B2EB-4EC1-8582-240F3E16B47D}" dt="2021-01-31T11:44:43.143" v="29917" actId="47"/>
        <pc:sldMkLst>
          <pc:docMk/>
          <pc:sldMk cId="137858193" sldId="1663"/>
        </pc:sldMkLst>
      </pc:sldChg>
      <pc:sldChg chg="add">
        <pc:chgData name="Chris Speller" userId="0a97f007-b978-4543-a8a0-9ee0abccdf0a" providerId="ADAL" clId="{F88BBC55-B2EB-4EC1-8582-240F3E16B47D}" dt="2021-01-31T11:44:46.840" v="29918"/>
        <pc:sldMkLst>
          <pc:docMk/>
          <pc:sldMk cId="4209173587" sldId="1663"/>
        </pc:sldMkLst>
      </pc:sldChg>
      <pc:sldChg chg="add">
        <pc:chgData name="Chris Speller" userId="0a97f007-b978-4543-a8a0-9ee0abccdf0a" providerId="ADAL" clId="{F88BBC55-B2EB-4EC1-8582-240F3E16B47D}" dt="2021-01-31T11:44:13.909" v="29912"/>
        <pc:sldMkLst>
          <pc:docMk/>
          <pc:sldMk cId="3668682498" sldId="1665"/>
        </pc:sldMkLst>
      </pc:sldChg>
      <pc:sldChg chg="add del">
        <pc:chgData name="Chris Speller" userId="0a97f007-b978-4543-a8a0-9ee0abccdf0a" providerId="ADAL" clId="{F88BBC55-B2EB-4EC1-8582-240F3E16B47D}" dt="2021-01-31T11:44:08.772" v="29911" actId="47"/>
        <pc:sldMkLst>
          <pc:docMk/>
          <pc:sldMk cId="3695193893" sldId="1665"/>
        </pc:sldMkLst>
      </pc:sldChg>
      <pc:sldChg chg="add">
        <pc:chgData name="Chris Speller" userId="0a97f007-b978-4543-a8a0-9ee0abccdf0a" providerId="ADAL" clId="{F88BBC55-B2EB-4EC1-8582-240F3E16B47D}" dt="2021-01-29T10:44:14.053" v="4395"/>
        <pc:sldMkLst>
          <pc:docMk/>
          <pc:sldMk cId="428864271" sldId="167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832109983" sldId="169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1323849453" sldId="169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23446778" sldId="169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169019160" sldId="1694"/>
        </pc:sldMkLst>
      </pc:sldChg>
      <pc:sldChg chg="add">
        <pc:chgData name="Chris Speller" userId="0a97f007-b978-4543-a8a0-9ee0abccdf0a" providerId="ADAL" clId="{F88BBC55-B2EB-4EC1-8582-240F3E16B47D}" dt="2021-01-28T10:45:37.605" v="1126"/>
        <pc:sldMkLst>
          <pc:docMk/>
          <pc:sldMk cId="1825056185" sldId="1701"/>
        </pc:sldMkLst>
      </pc:sldChg>
      <pc:sldChg chg="add">
        <pc:chgData name="Chris Speller" userId="0a97f007-b978-4543-a8a0-9ee0abccdf0a" providerId="ADAL" clId="{F88BBC55-B2EB-4EC1-8582-240F3E16B47D}" dt="2021-01-28T10:45:24.254" v="1124"/>
        <pc:sldMkLst>
          <pc:docMk/>
          <pc:sldMk cId="3690977406" sldId="1702"/>
        </pc:sldMkLst>
      </pc:sldChg>
      <pc:sldChg chg="add">
        <pc:chgData name="Chris Speller" userId="0a97f007-b978-4543-a8a0-9ee0abccdf0a" providerId="ADAL" clId="{F88BBC55-B2EB-4EC1-8582-240F3E16B47D}" dt="2021-01-28T10:45:33.822" v="1125"/>
        <pc:sldMkLst>
          <pc:docMk/>
          <pc:sldMk cId="2540473885" sldId="1703"/>
        </pc:sldMkLst>
      </pc:sldChg>
      <pc:sldChg chg="add ord">
        <pc:chgData name="Chris Speller" userId="0a97f007-b978-4543-a8a0-9ee0abccdf0a" providerId="ADAL" clId="{F88BBC55-B2EB-4EC1-8582-240F3E16B47D}" dt="2021-01-28T10:49:00.926" v="1157"/>
        <pc:sldMkLst>
          <pc:docMk/>
          <pc:sldMk cId="2186242004" sldId="1705"/>
        </pc:sldMkLst>
      </pc:sldChg>
      <pc:sldChg chg="add ord">
        <pc:chgData name="Chris Speller" userId="0a97f007-b978-4543-a8a0-9ee0abccdf0a" providerId="ADAL" clId="{F88BBC55-B2EB-4EC1-8582-240F3E16B47D}" dt="2021-01-28T10:29:42.842" v="791"/>
        <pc:sldMkLst>
          <pc:docMk/>
          <pc:sldMk cId="2200599338" sldId="171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415361176" sldId="171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057920954" sldId="171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87897720" sldId="171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163163329" sldId="1714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53369699" sldId="1715"/>
        </pc:sldMkLst>
      </pc:sldChg>
      <pc:sldChg chg="modSp add mod">
        <pc:chgData name="Chris Speller" userId="0a97f007-b978-4543-a8a0-9ee0abccdf0a" providerId="ADAL" clId="{F88BBC55-B2EB-4EC1-8582-240F3E16B47D}" dt="2021-01-29T18:22:40.412" v="11426" actId="1076"/>
        <pc:sldMkLst>
          <pc:docMk/>
          <pc:sldMk cId="2140459160" sldId="1718"/>
        </pc:sldMkLst>
        <pc:spChg chg="mod">
          <ac:chgData name="Chris Speller" userId="0a97f007-b978-4543-a8a0-9ee0abccdf0a" providerId="ADAL" clId="{F88BBC55-B2EB-4EC1-8582-240F3E16B47D}" dt="2021-01-29T18:22:32.584" v="11422" actId="20577"/>
          <ac:spMkLst>
            <pc:docMk/>
            <pc:sldMk cId="2140459160" sldId="17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2:37.808" v="11425" actId="20577"/>
          <ac:spMkLst>
            <pc:docMk/>
            <pc:sldMk cId="2140459160" sldId="17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2:40.412" v="11426" actId="1076"/>
          <ac:spMkLst>
            <pc:docMk/>
            <pc:sldMk cId="2140459160" sldId="1718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500386112" sldId="1720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54:53.003" v="22177"/>
        <pc:sldMkLst>
          <pc:docMk/>
          <pc:sldMk cId="1925832787" sldId="2054"/>
        </pc:sldMkLst>
        <pc:grpChg chg="del">
          <ac:chgData name="Chris Speller" userId="0a97f007-b978-4543-a8a0-9ee0abccdf0a" providerId="ADAL" clId="{F88BBC55-B2EB-4EC1-8582-240F3E16B47D}" dt="2021-01-30T13:54:37.326" v="22169" actId="478"/>
          <ac:grpSpMkLst>
            <pc:docMk/>
            <pc:sldMk cId="1925832787" sldId="2054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4:43.745" v="22171" actId="478"/>
          <ac:grpSpMkLst>
            <pc:docMk/>
            <pc:sldMk cId="1925832787" sldId="2054"/>
            <ac:grpSpMk id="34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4:38.649" v="22170" actId="1076"/>
          <ac:picMkLst>
            <pc:docMk/>
            <pc:sldMk cId="1925832787" sldId="2054"/>
            <ac:picMk id="6" creationId="{2B22F675-7D2E-4D1B-A504-A1B336641818}"/>
          </ac:picMkLst>
        </pc:picChg>
        <pc:picChg chg="add mod">
          <ac:chgData name="Chris Speller" userId="0a97f007-b978-4543-a8a0-9ee0abccdf0a" providerId="ADAL" clId="{F88BBC55-B2EB-4EC1-8582-240F3E16B47D}" dt="2021-01-30T13:54:47.779" v="22174" actId="1076"/>
          <ac:picMkLst>
            <pc:docMk/>
            <pc:sldMk cId="1925832787" sldId="2054"/>
            <ac:picMk id="14" creationId="{703FF182-0D8E-4184-AB4F-50C64B0FFD2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5:19.083" v="22191" actId="1076"/>
        <pc:sldMkLst>
          <pc:docMk/>
          <pc:sldMk cId="2090821930" sldId="2055"/>
        </pc:sldMkLst>
        <pc:grpChg chg="del">
          <ac:chgData name="Chris Speller" userId="0a97f007-b978-4543-a8a0-9ee0abccdf0a" providerId="ADAL" clId="{F88BBC55-B2EB-4EC1-8582-240F3E16B47D}" dt="2021-01-30T13:54:58.902" v="22180" actId="478"/>
          <ac:grpSpMkLst>
            <pc:docMk/>
            <pc:sldMk cId="2090821930" sldId="2055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5:09.168" v="22185" actId="478"/>
          <ac:grpSpMkLst>
            <pc:docMk/>
            <pc:sldMk cId="2090821930" sldId="2055"/>
            <ac:grpSpMk id="3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5:19.083" v="22191" actId="1076"/>
          <ac:picMkLst>
            <pc:docMk/>
            <pc:sldMk cId="2090821930" sldId="2055"/>
            <ac:picMk id="6" creationId="{F9E16A20-0651-4FF5-ACEA-35595F5C3191}"/>
          </ac:picMkLst>
        </pc:picChg>
        <pc:picChg chg="add del">
          <ac:chgData name="Chris Speller" userId="0a97f007-b978-4543-a8a0-9ee0abccdf0a" providerId="ADAL" clId="{F88BBC55-B2EB-4EC1-8582-240F3E16B47D}" dt="2021-01-30T13:55:03.536" v="22182" actId="22"/>
          <ac:picMkLst>
            <pc:docMk/>
            <pc:sldMk cId="2090821930" sldId="2055"/>
            <ac:picMk id="14" creationId="{2C80E0C7-466F-4729-B81E-23B1C2B3511B}"/>
          </ac:picMkLst>
        </pc:picChg>
        <pc:picChg chg="add mod">
          <ac:chgData name="Chris Speller" userId="0a97f007-b978-4543-a8a0-9ee0abccdf0a" providerId="ADAL" clId="{F88BBC55-B2EB-4EC1-8582-240F3E16B47D}" dt="2021-01-30T13:55:11.173" v="22186" actId="1076"/>
          <ac:picMkLst>
            <pc:docMk/>
            <pc:sldMk cId="2090821930" sldId="2055"/>
            <ac:picMk id="16" creationId="{6996C0B0-8AFA-4F7D-8CA8-C0F9147AA2A4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5:39.407" v="22203"/>
        <pc:sldMkLst>
          <pc:docMk/>
          <pc:sldMk cId="1195312590" sldId="2056"/>
        </pc:sldMkLst>
        <pc:spChg chg="mod">
          <ac:chgData name="Chris Speller" userId="0a97f007-b978-4543-a8a0-9ee0abccdf0a" providerId="ADAL" clId="{F88BBC55-B2EB-4EC1-8582-240F3E16B47D}" dt="2021-01-30T13:54:20.768" v="22163" actId="20577"/>
          <ac:spMkLst>
            <pc:docMk/>
            <pc:sldMk cId="1195312590" sldId="20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4:23.684" v="22164"/>
          <ac:spMkLst>
            <pc:docMk/>
            <pc:sldMk cId="1195312590" sldId="20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4:26.673" v="22166" actId="20577"/>
          <ac:spMkLst>
            <pc:docMk/>
            <pc:sldMk cId="1195312590" sldId="2056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2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28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30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3:55:32.760" v="22198" actId="478"/>
          <ac:grpSpMkLst>
            <pc:docMk/>
            <pc:sldMk cId="1195312590" sldId="2056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5:25.430" v="22194" actId="478"/>
          <ac:grpSpMkLst>
            <pc:docMk/>
            <pc:sldMk cId="1195312590" sldId="2056"/>
            <ac:grpSpMk id="42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5:35.733" v="22200" actId="1076"/>
          <ac:picMkLst>
            <pc:docMk/>
            <pc:sldMk cId="1195312590" sldId="2056"/>
            <ac:picMk id="13" creationId="{FD2251FB-D4A5-4EA3-BFCD-04AEEFEF53B1}"/>
          </ac:picMkLst>
        </pc:picChg>
        <pc:picChg chg="add mod">
          <ac:chgData name="Chris Speller" userId="0a97f007-b978-4543-a8a0-9ee0abccdf0a" providerId="ADAL" clId="{F88BBC55-B2EB-4EC1-8582-240F3E16B47D}" dt="2021-01-30T13:55:34.250" v="22199" actId="1076"/>
          <ac:picMkLst>
            <pc:docMk/>
            <pc:sldMk cId="1195312590" sldId="2056"/>
            <ac:picMk id="15" creationId="{0B84175A-F1F7-4CDC-BD5D-EB62A74CE3D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18:28.584" v="21838" actId="20577"/>
        <pc:sldMkLst>
          <pc:docMk/>
          <pc:sldMk cId="192800817" sldId="2057"/>
        </pc:sldMkLst>
        <pc:spChg chg="mod">
          <ac:chgData name="Chris Speller" userId="0a97f007-b978-4543-a8a0-9ee0abccdf0a" providerId="ADAL" clId="{F88BBC55-B2EB-4EC1-8582-240F3E16B47D}" dt="2021-01-30T13:18:28.584" v="21838" actId="20577"/>
          <ac:spMkLst>
            <pc:docMk/>
            <pc:sldMk cId="192800817" sldId="2057"/>
            <ac:spMk id="12" creationId="{00000000-0000-0000-0000-000000000000}"/>
          </ac:spMkLst>
        </pc:spChg>
        <pc:grpChg chg="del mod">
          <ac:chgData name="Chris Speller" userId="0a97f007-b978-4543-a8a0-9ee0abccdf0a" providerId="ADAL" clId="{F88BBC55-B2EB-4EC1-8582-240F3E16B47D}" dt="2021-01-30T13:17:33.785" v="21823" actId="478"/>
          <ac:grpSpMkLst>
            <pc:docMk/>
            <pc:sldMk cId="192800817" sldId="2057"/>
            <ac:grpSpMk id="2" creationId="{00000000-0000-0000-0000-000000000000}"/>
          </ac:grpSpMkLst>
        </pc:grpChg>
        <pc:grpChg chg="del mod">
          <ac:chgData name="Chris Speller" userId="0a97f007-b978-4543-a8a0-9ee0abccdf0a" providerId="ADAL" clId="{F88BBC55-B2EB-4EC1-8582-240F3E16B47D}" dt="2021-01-30T13:18:09.540" v="21837" actId="478"/>
          <ac:grpSpMkLst>
            <pc:docMk/>
            <pc:sldMk cId="192800817" sldId="2057"/>
            <ac:grpSpMk id="3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17:38.611" v="21827" actId="1076"/>
          <ac:picMkLst>
            <pc:docMk/>
            <pc:sldMk cId="192800817" sldId="2057"/>
            <ac:picMk id="13" creationId="{FF674D19-19FE-4B9C-9E2F-E2495CD19A6E}"/>
          </ac:picMkLst>
        </pc:picChg>
        <pc:picChg chg="add mod">
          <ac:chgData name="Chris Speller" userId="0a97f007-b978-4543-a8a0-9ee0abccdf0a" providerId="ADAL" clId="{F88BBC55-B2EB-4EC1-8582-240F3E16B47D}" dt="2021-01-30T13:17:59.572" v="21833" actId="1076"/>
          <ac:picMkLst>
            <pc:docMk/>
            <pc:sldMk cId="192800817" sldId="2057"/>
            <ac:picMk id="15" creationId="{082445B2-564A-4E54-996D-FE7F48DC685D}"/>
          </ac:picMkLst>
        </pc:picChg>
      </pc:sldChg>
      <pc:sldChg chg="add del">
        <pc:chgData name="Chris Speller" userId="0a97f007-b978-4543-a8a0-9ee0abccdf0a" providerId="ADAL" clId="{F88BBC55-B2EB-4EC1-8582-240F3E16B47D}" dt="2021-01-30T13:12:49.675" v="21699" actId="47"/>
        <pc:sldMkLst>
          <pc:docMk/>
          <pc:sldMk cId="1870542140" sldId="2057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19:14.165" v="21853"/>
        <pc:sldMkLst>
          <pc:docMk/>
          <pc:sldMk cId="1175569135" sldId="2058"/>
        </pc:sldMkLst>
        <pc:spChg chg="mod">
          <ac:chgData name="Chris Speller" userId="0a97f007-b978-4543-a8a0-9ee0abccdf0a" providerId="ADAL" clId="{F88BBC55-B2EB-4EC1-8582-240F3E16B47D}" dt="2021-01-30T13:18:49.461" v="21840" actId="16959"/>
          <ac:spMkLst>
            <pc:docMk/>
            <pc:sldMk cId="1175569135" sldId="2058"/>
            <ac:spMk id="12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5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6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7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61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3:18:55.049" v="21841" actId="478"/>
          <ac:grpSpMkLst>
            <pc:docMk/>
            <pc:sldMk cId="1175569135" sldId="2058"/>
            <ac:grpSpMk id="2" creationId="{00000000-0000-0000-0000-000000000000}"/>
          </ac:grpSpMkLst>
        </pc:grpChg>
        <pc:grpChg chg="del mod">
          <ac:chgData name="Chris Speller" userId="0a97f007-b978-4543-a8a0-9ee0abccdf0a" providerId="ADAL" clId="{F88BBC55-B2EB-4EC1-8582-240F3E16B47D}" dt="2021-01-30T13:19:04.315" v="21846" actId="478"/>
          <ac:grpSpMkLst>
            <pc:docMk/>
            <pc:sldMk cId="1175569135" sldId="2058"/>
            <ac:grpSpMk id="33" creationId="{00000000-0000-0000-0000-000000000000}"/>
          </ac:grpSpMkLst>
        </pc:grpChg>
        <pc:grpChg chg="mod">
          <ac:chgData name="Chris Speller" userId="0a97f007-b978-4543-a8a0-9ee0abccdf0a" providerId="ADAL" clId="{F88BBC55-B2EB-4EC1-8582-240F3E16B47D}" dt="2021-01-30T13:18:44.506" v="21839" actId="20577"/>
          <ac:grpSpMkLst>
            <pc:docMk/>
            <pc:sldMk cId="1175569135" sldId="2058"/>
            <ac:grpSpMk id="39" creationId="{00000000-0000-0000-0000-000000000000}"/>
          </ac:grpSpMkLst>
        </pc:grpChg>
        <pc:grpChg chg="mod">
          <ac:chgData name="Chris Speller" userId="0a97f007-b978-4543-a8a0-9ee0abccdf0a" providerId="ADAL" clId="{F88BBC55-B2EB-4EC1-8582-240F3E16B47D}" dt="2021-01-30T13:18:44.506" v="21839" actId="20577"/>
          <ac:grpSpMkLst>
            <pc:docMk/>
            <pc:sldMk cId="1175569135" sldId="2058"/>
            <ac:grpSpMk id="44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18:59.476" v="21845" actId="1076"/>
          <ac:picMkLst>
            <pc:docMk/>
            <pc:sldMk cId="1175569135" sldId="2058"/>
            <ac:picMk id="13" creationId="{73D95DDD-C72C-4221-B2B0-3477D541366F}"/>
          </ac:picMkLst>
        </pc:picChg>
        <pc:picChg chg="add mod">
          <ac:chgData name="Chris Speller" userId="0a97f007-b978-4543-a8a0-9ee0abccdf0a" providerId="ADAL" clId="{F88BBC55-B2EB-4EC1-8582-240F3E16B47D}" dt="2021-01-30T13:19:10.634" v="21850" actId="1076"/>
          <ac:picMkLst>
            <pc:docMk/>
            <pc:sldMk cId="1175569135" sldId="2058"/>
            <ac:picMk id="15" creationId="{95584C87-0B09-43AC-B755-9C98FF8EF30B}"/>
          </ac:picMkLst>
        </pc:pic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48" creationId="{00000000-0000-0000-0000-000000000000}"/>
          </ac:cxnSpMkLst>
        </pc:cxn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49" creationId="{00000000-0000-0000-0000-000000000000}"/>
          </ac:cxnSpMkLst>
        </pc:cxn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50" creationId="{00000000-0000-0000-0000-000000000000}"/>
          </ac:cxnSpMkLst>
        </pc:cxnChg>
      </pc:sldChg>
      <pc:sldChg chg="add del">
        <pc:chgData name="Chris Speller" userId="0a97f007-b978-4543-a8a0-9ee0abccdf0a" providerId="ADAL" clId="{F88BBC55-B2EB-4EC1-8582-240F3E16B47D}" dt="2021-01-30T13:12:49.675" v="21699" actId="47"/>
        <pc:sldMkLst>
          <pc:docMk/>
          <pc:sldMk cId="2299273038" sldId="2058"/>
        </pc:sldMkLst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3520762230" sldId="2059"/>
        </pc:sldMkLst>
      </pc:sldChg>
      <pc:sldChg chg="addSp delSp modSp add mod addAnim delAnim modAnim">
        <pc:chgData name="Chris Speller" userId="0a97f007-b978-4543-a8a0-9ee0abccdf0a" providerId="ADAL" clId="{F88BBC55-B2EB-4EC1-8582-240F3E16B47D}" dt="2021-01-30T14:02:13.313" v="22434"/>
        <pc:sldMkLst>
          <pc:docMk/>
          <pc:sldMk cId="3567480663" sldId="2059"/>
        </pc:sldMkLst>
        <pc:spChg chg="mod">
          <ac:chgData name="Chris Speller" userId="0a97f007-b978-4543-a8a0-9ee0abccdf0a" providerId="ADAL" clId="{F88BBC55-B2EB-4EC1-8582-240F3E16B47D}" dt="2021-01-30T14:01:46.184" v="22424" actId="20577"/>
          <ac:spMkLst>
            <pc:docMk/>
            <pc:sldMk cId="3567480663" sldId="2059"/>
            <ac:spMk id="50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4:01:40.398" v="22420" actId="478"/>
          <ac:grpSpMkLst>
            <pc:docMk/>
            <pc:sldMk cId="3567480663" sldId="2059"/>
            <ac:grpSpMk id="42" creationId="{00000000-0000-0000-0000-000000000000}"/>
          </ac:grpSpMkLst>
        </pc:grpChg>
        <pc:grpChg chg="add del">
          <ac:chgData name="Chris Speller" userId="0a97f007-b978-4543-a8a0-9ee0abccdf0a" providerId="ADAL" clId="{F88BBC55-B2EB-4EC1-8582-240F3E16B47D}" dt="2021-01-30T14:02:00.704" v="22427" actId="478"/>
          <ac:grpSpMkLst>
            <pc:docMk/>
            <pc:sldMk cId="3567480663" sldId="2059"/>
            <ac:grpSpMk id="4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4:01:44.292" v="22423" actId="1076"/>
          <ac:picMkLst>
            <pc:docMk/>
            <pc:sldMk cId="3567480663" sldId="2059"/>
            <ac:picMk id="3" creationId="{EE7478B7-1611-4831-93A9-AE0B77662B99}"/>
          </ac:picMkLst>
        </pc:picChg>
        <pc:picChg chg="add mod">
          <ac:chgData name="Chris Speller" userId="0a97f007-b978-4543-a8a0-9ee0abccdf0a" providerId="ADAL" clId="{F88BBC55-B2EB-4EC1-8582-240F3E16B47D}" dt="2021-01-30T14:02:05.648" v="22431" actId="1076"/>
          <ac:picMkLst>
            <pc:docMk/>
            <pc:sldMk cId="3567480663" sldId="2059"/>
            <ac:picMk id="13" creationId="{EEF8B603-7BF0-4FE7-BC34-02D5A5A08635}"/>
          </ac:picMkLst>
        </pc:picChg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934089812" sldId="2060"/>
        </pc:sldMkLst>
      </pc:sldChg>
      <pc:sldChg chg="add del">
        <pc:chgData name="Chris Speller" userId="0a97f007-b978-4543-a8a0-9ee0abccdf0a" providerId="ADAL" clId="{F88BBC55-B2EB-4EC1-8582-240F3E16B47D}" dt="2021-01-30T14:00:45.629" v="22411" actId="47"/>
        <pc:sldMkLst>
          <pc:docMk/>
          <pc:sldMk cId="3012371807" sldId="2060"/>
        </pc:sldMkLst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1593504338" sldId="2061"/>
        </pc:sldMkLst>
      </pc:sldChg>
      <pc:sldChg chg="addSp delSp modSp add del mod delAnim modAnim">
        <pc:chgData name="Chris Speller" userId="0a97f007-b978-4543-a8a0-9ee0abccdf0a" providerId="ADAL" clId="{F88BBC55-B2EB-4EC1-8582-240F3E16B47D}" dt="2021-01-30T14:05:05.333" v="22550" actId="20577"/>
        <pc:sldMkLst>
          <pc:docMk/>
          <pc:sldMk cId="2959179738" sldId="2061"/>
        </pc:sldMkLst>
        <pc:spChg chg="mod">
          <ac:chgData name="Chris Speller" userId="0a97f007-b978-4543-a8a0-9ee0abccdf0a" providerId="ADAL" clId="{F88BBC55-B2EB-4EC1-8582-240F3E16B47D}" dt="2021-01-30T14:04:21.010" v="22526" actId="20577"/>
          <ac:spMkLst>
            <pc:docMk/>
            <pc:sldMk cId="2959179738" sldId="20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4:28.219" v="22528" actId="20577"/>
          <ac:spMkLst>
            <pc:docMk/>
            <pc:sldMk cId="2959179738" sldId="20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5:05.333" v="22550" actId="20577"/>
          <ac:spMkLst>
            <pc:docMk/>
            <pc:sldMk cId="2959179738" sldId="2061"/>
            <ac:spMk id="12" creationId="{00000000-0000-0000-0000-000000000000}"/>
          </ac:spMkLst>
        </pc:spChg>
        <pc:grpChg chg="del mod">
          <ac:chgData name="Chris Speller" userId="0a97f007-b978-4543-a8a0-9ee0abccdf0a" providerId="ADAL" clId="{F88BBC55-B2EB-4EC1-8582-240F3E16B47D}" dt="2021-01-30T14:02:21.766" v="22437" actId="478"/>
          <ac:grpSpMkLst>
            <pc:docMk/>
            <pc:sldMk cId="2959179738" sldId="2061"/>
            <ac:grpSpMk id="42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4:02:29.080" v="22439" actId="478"/>
          <ac:grpSpMkLst>
            <pc:docMk/>
            <pc:sldMk cId="2959179738" sldId="2061"/>
            <ac:grpSpMk id="4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4:04:40.984" v="22537" actId="1076"/>
          <ac:picMkLst>
            <pc:docMk/>
            <pc:sldMk cId="2959179738" sldId="2061"/>
            <ac:picMk id="3" creationId="{53766A88-A61F-4811-80F1-CB2AD40E27EB}"/>
          </ac:picMkLst>
        </pc:picChg>
        <pc:picChg chg="add mod">
          <ac:chgData name="Chris Speller" userId="0a97f007-b978-4543-a8a0-9ee0abccdf0a" providerId="ADAL" clId="{F88BBC55-B2EB-4EC1-8582-240F3E16B47D}" dt="2021-01-30T14:04:42.915" v="22538" actId="1076"/>
          <ac:picMkLst>
            <pc:docMk/>
            <pc:sldMk cId="2959179738" sldId="2061"/>
            <ac:picMk id="13" creationId="{2A011C6C-8924-4325-99E0-ECA579F77E31}"/>
          </ac:picMkLst>
        </pc:picChg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1268718475" sldId="2062"/>
        </pc:sldMkLst>
      </pc:sldChg>
      <pc:sldChg chg="modSp add mod">
        <pc:chgData name="Chris Speller" userId="0a97f007-b978-4543-a8a0-9ee0abccdf0a" providerId="ADAL" clId="{F88BBC55-B2EB-4EC1-8582-240F3E16B47D}" dt="2021-01-30T14:01:09.051" v="22412" actId="1076"/>
        <pc:sldMkLst>
          <pc:docMk/>
          <pc:sldMk cId="1573605730" sldId="2062"/>
        </pc:sldMkLst>
        <pc:spChg chg="mod">
          <ac:chgData name="Chris Speller" userId="0a97f007-b978-4543-a8a0-9ee0abccdf0a" providerId="ADAL" clId="{F88BBC55-B2EB-4EC1-8582-240F3E16B47D}" dt="2021-01-30T14:01:09.051" v="22412" actId="1076"/>
          <ac:spMkLst>
            <pc:docMk/>
            <pc:sldMk cId="1573605730" sldId="2062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3410173873" sldId="2063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19:21.364" v="21856" actId="1076"/>
        <pc:sldMkLst>
          <pc:docMk/>
          <pc:sldMk cId="3459961873" sldId="2063"/>
        </pc:sldMkLst>
        <pc:spChg chg="mod">
          <ac:chgData name="Chris Speller" userId="0a97f007-b978-4543-a8a0-9ee0abccdf0a" providerId="ADAL" clId="{F88BBC55-B2EB-4EC1-8582-240F3E16B47D}" dt="2021-01-30T13:17:19.802" v="21817" actId="6549"/>
          <ac:spMkLst>
            <pc:docMk/>
            <pc:sldMk cId="3459961873" sldId="20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7:12.259" v="21807" actId="20577"/>
          <ac:spMkLst>
            <pc:docMk/>
            <pc:sldMk cId="3459961873" sldId="20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9:21.364" v="21856" actId="1076"/>
          <ac:spMkLst>
            <pc:docMk/>
            <pc:sldMk cId="3459961873" sldId="2063"/>
            <ac:spMk id="12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26" creationId="{973F52BF-12E0-4994-A6EF-3ABADF8F01D2}"/>
          </ac:spMkLst>
        </pc:spChg>
        <pc:spChg chg="mod">
          <ac:chgData name="Chris Speller" userId="0a97f007-b978-4543-a8a0-9ee0abccdf0a" providerId="ADAL" clId="{F88BBC55-B2EB-4EC1-8582-240F3E16B47D}" dt="2021-01-30T13:15:47.470" v="21744" actId="1076"/>
          <ac:spMkLst>
            <pc:docMk/>
            <pc:sldMk cId="3459961873" sldId="2063"/>
            <ac:spMk id="3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37" creationId="{A439E753-65F8-4FE0-873C-EDF94FAD8C4E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39" creationId="{29321A6C-3E3A-4E27-BD9A-8A9CC8B4994A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40" creationId="{3B6CFBD0-3049-4E6C-BE14-A45C7EFF6FC8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41" creationId="{DE52B361-E79D-4DC1-9451-AABAE6673696}"/>
          </ac:spMkLst>
        </pc:spChg>
        <pc:grpChg chg="del">
          <ac:chgData name="Chris Speller" userId="0a97f007-b978-4543-a8a0-9ee0abccdf0a" providerId="ADAL" clId="{F88BBC55-B2EB-4EC1-8582-240F3E16B47D}" dt="2021-01-30T13:16:53.003" v="21771" actId="478"/>
          <ac:grpSpMkLst>
            <pc:docMk/>
            <pc:sldMk cId="3459961873" sldId="2063"/>
            <ac:grpSpMk id="3" creationId="{00000000-0000-0000-0000-000000000000}"/>
          </ac:grpSpMkLst>
        </pc:grpChg>
        <pc:grpChg chg="add del mod">
          <ac:chgData name="Chris Speller" userId="0a97f007-b978-4543-a8a0-9ee0abccdf0a" providerId="ADAL" clId="{F88BBC55-B2EB-4EC1-8582-240F3E16B47D}" dt="2021-01-30T13:17:22.121" v="21818" actId="478"/>
          <ac:grpSpMkLst>
            <pc:docMk/>
            <pc:sldMk cId="3459961873" sldId="2063"/>
            <ac:grpSpMk id="24" creationId="{A24CA55D-2F10-4B44-87B8-8F6D501A529C}"/>
          </ac:grpSpMkLst>
        </pc:grpChg>
        <pc:grpChg chg="mod">
          <ac:chgData name="Chris Speller" userId="0a97f007-b978-4543-a8a0-9ee0abccdf0a" providerId="ADAL" clId="{F88BBC55-B2EB-4EC1-8582-240F3E16B47D}" dt="2021-01-30T13:16:41.673" v="21765" actId="20577"/>
          <ac:grpSpMkLst>
            <pc:docMk/>
            <pc:sldMk cId="3459961873" sldId="2063"/>
            <ac:grpSpMk id="25" creationId="{5349ABB4-4E36-4EDC-9636-8743472A8CDB}"/>
          </ac:grpSpMkLst>
        </pc:grpChg>
        <pc:grpChg chg="del">
          <ac:chgData name="Chris Speller" userId="0a97f007-b978-4543-a8a0-9ee0abccdf0a" providerId="ADAL" clId="{F88BBC55-B2EB-4EC1-8582-240F3E16B47D}" dt="2021-01-30T13:16:48.785" v="21767" actId="478"/>
          <ac:grpSpMkLst>
            <pc:docMk/>
            <pc:sldMk cId="3459961873" sldId="2063"/>
            <ac:grpSpMk id="28" creationId="{00000000-0000-0000-0000-000000000000}"/>
          </ac:grpSpMkLst>
        </pc:grpChg>
        <pc:picChg chg="add del">
          <ac:chgData name="Chris Speller" userId="0a97f007-b978-4543-a8a0-9ee0abccdf0a" providerId="ADAL" clId="{F88BBC55-B2EB-4EC1-8582-240F3E16B47D}" dt="2021-01-30T13:15:25.058" v="21712" actId="22"/>
          <ac:picMkLst>
            <pc:docMk/>
            <pc:sldMk cId="3459961873" sldId="2063"/>
            <ac:picMk id="7" creationId="{497F02DA-3861-46BD-A81B-9215FA752F9D}"/>
          </ac:picMkLst>
        </pc:picChg>
        <pc:picChg chg="add mod">
          <ac:chgData name="Chris Speller" userId="0a97f007-b978-4543-a8a0-9ee0abccdf0a" providerId="ADAL" clId="{F88BBC55-B2EB-4EC1-8582-240F3E16B47D}" dt="2021-01-30T13:19:18.689" v="21854" actId="1076"/>
          <ac:picMkLst>
            <pc:docMk/>
            <pc:sldMk cId="3459961873" sldId="2063"/>
            <ac:picMk id="14" creationId="{C3DCD40F-FB87-4172-A4A6-5BC96490FA98}"/>
          </ac:picMkLst>
        </pc:picChg>
        <pc:picChg chg="add mod">
          <ac:chgData name="Chris Speller" userId="0a97f007-b978-4543-a8a0-9ee0abccdf0a" providerId="ADAL" clId="{F88BBC55-B2EB-4EC1-8582-240F3E16B47D}" dt="2021-01-30T13:19:19.969" v="21855" actId="1076"/>
          <ac:picMkLst>
            <pc:docMk/>
            <pc:sldMk cId="3459961873" sldId="2063"/>
            <ac:picMk id="16" creationId="{42AF458D-8BF9-4BDC-98AE-61EC6B6AB02D}"/>
          </ac:picMkLst>
        </pc:pic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27" creationId="{9DEC4E4A-284C-45CC-9899-5ADB2DB3A55A}"/>
          </ac:cxnSpMkLst>
        </pc:cxn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35" creationId="{4E17784B-A9C4-4D29-A308-4A80C6BE90AB}"/>
          </ac:cxnSpMkLst>
        </pc:cxn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36" creationId="{5CAA735F-96A4-4012-A7BF-00EE92E90DD6}"/>
          </ac:cxnSpMkLst>
        </pc:cxnChg>
      </pc:sldChg>
      <pc:sldChg chg="add del">
        <pc:chgData name="Chris Speller" userId="0a97f007-b978-4543-a8a0-9ee0abccdf0a" providerId="ADAL" clId="{F88BBC55-B2EB-4EC1-8582-240F3E16B47D}" dt="2021-01-30T14:10:41.325" v="22738" actId="47"/>
        <pc:sldMkLst>
          <pc:docMk/>
          <pc:sldMk cId="1705210254" sldId="2064"/>
        </pc:sldMkLst>
      </pc:sldChg>
      <pc:sldChg chg="add del">
        <pc:chgData name="Chris Speller" userId="0a97f007-b978-4543-a8a0-9ee0abccdf0a" providerId="ADAL" clId="{F88BBC55-B2EB-4EC1-8582-240F3E16B47D}" dt="2021-01-30T13:13:35.709" v="21707" actId="47"/>
        <pc:sldMkLst>
          <pc:docMk/>
          <pc:sldMk cId="2338655956" sldId="2064"/>
        </pc:sldMkLst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1875297847" sldId="2065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45:27.981" v="21911" actId="14100"/>
        <pc:sldMkLst>
          <pc:docMk/>
          <pc:sldMk cId="2400998792" sldId="2065"/>
        </pc:sldMkLst>
        <pc:spChg chg="mod">
          <ac:chgData name="Chris Speller" userId="0a97f007-b978-4543-a8a0-9ee0abccdf0a" providerId="ADAL" clId="{F88BBC55-B2EB-4EC1-8582-240F3E16B47D}" dt="2021-01-30T13:20:27.471" v="21886" actId="20577"/>
          <ac:spMkLst>
            <pc:docMk/>
            <pc:sldMk cId="2400998792" sldId="20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20:29.682" v="21887"/>
          <ac:spMkLst>
            <pc:docMk/>
            <pc:sldMk cId="2400998792" sldId="20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20:49.337" v="21894" actId="1076"/>
          <ac:spMkLst>
            <pc:docMk/>
            <pc:sldMk cId="2400998792" sldId="2065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30.206" v="21715" actId="478"/>
          <ac:spMkLst>
            <pc:docMk/>
            <pc:sldMk cId="2400998792" sldId="2065"/>
            <ac:spMk id="24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30.881" v="21716" actId="478"/>
          <ac:spMkLst>
            <pc:docMk/>
            <pc:sldMk cId="2400998792" sldId="2065"/>
            <ac:spMk id="2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29.138" v="21714" actId="478"/>
          <ac:spMkLst>
            <pc:docMk/>
            <pc:sldMk cId="2400998792" sldId="2065"/>
            <ac:spMk id="26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3:20:46.355" v="21892" actId="1076"/>
          <ac:picMkLst>
            <pc:docMk/>
            <pc:sldMk cId="2400998792" sldId="2065"/>
            <ac:picMk id="3" creationId="{59D60BE0-FBF9-4D1E-B2AB-5717CEE5A2F2}"/>
          </ac:picMkLst>
        </pc:picChg>
        <pc:picChg chg="del mod">
          <ac:chgData name="Chris Speller" userId="0a97f007-b978-4543-a8a0-9ee0abccdf0a" providerId="ADAL" clId="{F88BBC55-B2EB-4EC1-8582-240F3E16B47D}" dt="2021-01-30T13:20:44.010" v="21891" actId="478"/>
          <ac:picMkLst>
            <pc:docMk/>
            <pc:sldMk cId="2400998792" sldId="2065"/>
            <ac:picMk id="6" creationId="{00000000-0000-0000-0000-000000000000}"/>
          </ac:picMkLst>
        </pc:picChg>
        <pc:picChg chg="add del mod">
          <ac:chgData name="Chris Speller" userId="0a97f007-b978-4543-a8a0-9ee0abccdf0a" providerId="ADAL" clId="{F88BBC55-B2EB-4EC1-8582-240F3E16B47D}" dt="2021-01-30T13:41:34.747" v="21908" actId="478"/>
          <ac:picMkLst>
            <pc:docMk/>
            <pc:sldMk cId="2400998792" sldId="2065"/>
            <ac:picMk id="13" creationId="{E7D98AC9-A329-49F2-A7C2-26309B2D442D}"/>
          </ac:picMkLst>
        </pc:picChg>
        <pc:picChg chg="add mod">
          <ac:chgData name="Chris Speller" userId="0a97f007-b978-4543-a8a0-9ee0abccdf0a" providerId="ADAL" clId="{F88BBC55-B2EB-4EC1-8582-240F3E16B47D}" dt="2021-01-30T13:45:27.981" v="21911" actId="14100"/>
          <ac:picMkLst>
            <pc:docMk/>
            <pc:sldMk cId="2400998792" sldId="2065"/>
            <ac:picMk id="15" creationId="{541BBA0A-4FF7-4646-AF73-5993D015505C}"/>
          </ac:picMkLst>
        </pc:picChg>
        <pc:picChg chg="del">
          <ac:chgData name="Chris Speller" userId="0a97f007-b978-4543-a8a0-9ee0abccdf0a" providerId="ADAL" clId="{F88BBC55-B2EB-4EC1-8582-240F3E16B47D}" dt="2021-01-30T13:15:27.689" v="21713" actId="478"/>
          <ac:picMkLst>
            <pc:docMk/>
            <pc:sldMk cId="2400998792" sldId="2065"/>
            <ac:picMk id="23" creationId="{00000000-0000-0000-0000-000000000000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30T14:11:27.614" v="22753" actId="47"/>
        <pc:sldMkLst>
          <pc:docMk/>
          <pc:sldMk cId="609143898" sldId="2066"/>
        </pc:sldMkLst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17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18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2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11:08.792" v="22743" actId="14100"/>
          <ac:picMkLst>
            <pc:docMk/>
            <pc:sldMk cId="609143898" sldId="2066"/>
            <ac:picMk id="3" creationId="{7AAF4F06-4D62-4A8C-9E4A-33A2B500C1A5}"/>
          </ac:picMkLst>
        </pc:picChg>
        <pc:picChg chg="add mod">
          <ac:chgData name="Chris Speller" userId="0a97f007-b978-4543-a8a0-9ee0abccdf0a" providerId="ADAL" clId="{F88BBC55-B2EB-4EC1-8582-240F3E16B47D}" dt="2021-01-30T14:11:18.501" v="22748" actId="1076"/>
          <ac:picMkLst>
            <pc:docMk/>
            <pc:sldMk cId="609143898" sldId="2066"/>
            <ac:picMk id="7" creationId="{16CF24B7-9F87-4AA9-BBC4-B754A3B14F03}"/>
          </ac:picMkLst>
        </pc:picChg>
        <pc:picChg chg="del">
          <ac:chgData name="Chris Speller" userId="0a97f007-b978-4543-a8a0-9ee0abccdf0a" providerId="ADAL" clId="{F88BBC55-B2EB-4EC1-8582-240F3E16B47D}" dt="2021-01-30T14:11:14.032" v="22744" actId="478"/>
          <ac:picMkLst>
            <pc:docMk/>
            <pc:sldMk cId="609143898" sldId="2066"/>
            <ac:picMk id="15" creationId="{00000000-0000-0000-0000-000000000000}"/>
          </ac:picMkLst>
        </pc:picChg>
        <pc:picChg chg="del">
          <ac:chgData name="Chris Speller" userId="0a97f007-b978-4543-a8a0-9ee0abccdf0a" providerId="ADAL" clId="{F88BBC55-B2EB-4EC1-8582-240F3E16B47D}" dt="2021-01-30T14:11:02.958" v="22739" actId="478"/>
          <ac:picMkLst>
            <pc:docMk/>
            <pc:sldMk cId="609143898" sldId="2066"/>
            <ac:picMk id="16" creationId="{00000000-0000-0000-0000-000000000000}"/>
          </ac:picMkLst>
        </pc:picChg>
      </pc:sldChg>
      <pc:sldChg chg="add del">
        <pc:chgData name="Chris Speller" userId="0a97f007-b978-4543-a8a0-9ee0abccdf0a" providerId="ADAL" clId="{F88BBC55-B2EB-4EC1-8582-240F3E16B47D}" dt="2021-01-30T13:13:26.081" v="21705" actId="47"/>
        <pc:sldMkLst>
          <pc:docMk/>
          <pc:sldMk cId="1901531434" sldId="2066"/>
        </pc:sldMkLst>
      </pc:sldChg>
      <pc:sldChg chg="add del">
        <pc:chgData name="Chris Speller" userId="0a97f007-b978-4543-a8a0-9ee0abccdf0a" providerId="ADAL" clId="{F88BBC55-B2EB-4EC1-8582-240F3E16B47D}" dt="2021-01-30T13:13:22.571" v="21704" actId="47"/>
        <pc:sldMkLst>
          <pc:docMk/>
          <pc:sldMk cId="2720605097" sldId="2067"/>
        </pc:sldMkLst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712025287" sldId="2068"/>
        </pc:sldMkLst>
      </pc:sldChg>
      <pc:sldChg chg="add">
        <pc:chgData name="Chris Speller" userId="0a97f007-b978-4543-a8a0-9ee0abccdf0a" providerId="ADAL" clId="{F88BBC55-B2EB-4EC1-8582-240F3E16B47D}" dt="2021-01-30T13:15:17.448" v="21710"/>
        <pc:sldMkLst>
          <pc:docMk/>
          <pc:sldMk cId="1684579052" sldId="2068"/>
        </pc:sldMkLst>
      </pc:sldChg>
      <pc:sldChg chg="add del">
        <pc:chgData name="Chris Speller" userId="0a97f007-b978-4543-a8a0-9ee0abccdf0a" providerId="ADAL" clId="{F88BBC55-B2EB-4EC1-8582-240F3E16B47D}" dt="2021-01-28T10:46:36.598" v="1133" actId="47"/>
        <pc:sldMkLst>
          <pc:docMk/>
          <pc:sldMk cId="2435568765" sldId="2231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2170934636" sldId="2233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844037494" sldId="2233"/>
        </pc:sldMkLst>
      </pc:sldChg>
      <pc:sldChg chg="add del ord">
        <pc:chgData name="Chris Speller" userId="0a97f007-b978-4543-a8a0-9ee0abccdf0a" providerId="ADAL" clId="{F88BBC55-B2EB-4EC1-8582-240F3E16B47D}" dt="2021-01-31T19:54:10.350" v="39811" actId="47"/>
        <pc:sldMkLst>
          <pc:docMk/>
          <pc:sldMk cId="2242440836" sldId="2405"/>
        </pc:sldMkLst>
      </pc:sldChg>
      <pc:sldChg chg="add del ord">
        <pc:chgData name="Chris Speller" userId="0a97f007-b978-4543-a8a0-9ee0abccdf0a" providerId="ADAL" clId="{F88BBC55-B2EB-4EC1-8582-240F3E16B47D}" dt="2021-01-31T19:54:10.350" v="39811" actId="47"/>
        <pc:sldMkLst>
          <pc:docMk/>
          <pc:sldMk cId="3867511122" sldId="2406"/>
        </pc:sldMkLst>
      </pc:sldChg>
      <pc:sldChg chg="add">
        <pc:chgData name="Chris Speller" userId="0a97f007-b978-4543-a8a0-9ee0abccdf0a" providerId="ADAL" clId="{F88BBC55-B2EB-4EC1-8582-240F3E16B47D}" dt="2021-01-28T12:57:53.105" v="1225"/>
        <pc:sldMkLst>
          <pc:docMk/>
          <pc:sldMk cId="1091118435" sldId="4137"/>
        </pc:sldMkLst>
      </pc:sldChg>
      <pc:sldChg chg="add del">
        <pc:chgData name="Chris Speller" userId="0a97f007-b978-4543-a8a0-9ee0abccdf0a" providerId="ADAL" clId="{F88BBC55-B2EB-4EC1-8582-240F3E16B47D}" dt="2021-01-29T19:07:46.450" v="13490" actId="47"/>
        <pc:sldMkLst>
          <pc:docMk/>
          <pc:sldMk cId="1791894822" sldId="4152"/>
        </pc:sldMkLst>
      </pc:sldChg>
      <pc:sldChg chg="addSp modSp add del mod ord modAnim">
        <pc:chgData name="Chris Speller" userId="0a97f007-b978-4543-a8a0-9ee0abccdf0a" providerId="ADAL" clId="{F88BBC55-B2EB-4EC1-8582-240F3E16B47D}" dt="2021-01-29T19:12:58.454" v="13801" actId="47"/>
        <pc:sldMkLst>
          <pc:docMk/>
          <pc:sldMk cId="4162995530" sldId="4155"/>
        </pc:sldMkLst>
        <pc:spChg chg="add mod">
          <ac:chgData name="Chris Speller" userId="0a97f007-b978-4543-a8a0-9ee0abccdf0a" providerId="ADAL" clId="{F88BBC55-B2EB-4EC1-8582-240F3E16B47D}" dt="2021-01-29T19:08:02.766" v="13542" actId="20577"/>
          <ac:spMkLst>
            <pc:docMk/>
            <pc:sldMk cId="4162995530" sldId="4155"/>
            <ac:spMk id="10" creationId="{646C82F0-BDEB-423F-8859-09C591C4C6C3}"/>
          </ac:spMkLst>
        </pc:spChg>
      </pc:sldChg>
      <pc:sldChg chg="add ord">
        <pc:chgData name="Chris Speller" userId="0a97f007-b978-4543-a8a0-9ee0abccdf0a" providerId="ADAL" clId="{F88BBC55-B2EB-4EC1-8582-240F3E16B47D}" dt="2021-01-29T19:07:17.443" v="13438"/>
        <pc:sldMkLst>
          <pc:docMk/>
          <pc:sldMk cId="757950528" sldId="4156"/>
        </pc:sldMkLst>
      </pc:sldChg>
      <pc:sldChg chg="add">
        <pc:chgData name="Chris Speller" userId="0a97f007-b978-4543-a8a0-9ee0abccdf0a" providerId="ADAL" clId="{F88BBC55-B2EB-4EC1-8582-240F3E16B47D}" dt="2021-01-28T12:57:53.105" v="1225"/>
        <pc:sldMkLst>
          <pc:docMk/>
          <pc:sldMk cId="384493272" sldId="4169"/>
        </pc:sldMkLst>
      </pc:sldChg>
      <pc:sldChg chg="add ord">
        <pc:chgData name="Chris Speller" userId="0a97f007-b978-4543-a8a0-9ee0abccdf0a" providerId="ADAL" clId="{F88BBC55-B2EB-4EC1-8582-240F3E16B47D}" dt="2021-01-29T19:07:17.443" v="13438"/>
        <pc:sldMkLst>
          <pc:docMk/>
          <pc:sldMk cId="2960585617" sldId="4174"/>
        </pc:sldMkLst>
      </pc:sldChg>
      <pc:sldChg chg="modSp mod">
        <pc:chgData name="Chris Speller" userId="0a97f007-b978-4543-a8a0-9ee0abccdf0a" providerId="ADAL" clId="{F88BBC55-B2EB-4EC1-8582-240F3E16B47D}" dt="2021-01-30T14:45:57.213" v="23608" actId="404"/>
        <pc:sldMkLst>
          <pc:docMk/>
          <pc:sldMk cId="1086491071" sldId="4221"/>
        </pc:sldMkLst>
        <pc:spChg chg="mod">
          <ac:chgData name="Chris Speller" userId="0a97f007-b978-4543-a8a0-9ee0abccdf0a" providerId="ADAL" clId="{F88BBC55-B2EB-4EC1-8582-240F3E16B47D}" dt="2021-01-30T14:45:57.213" v="23608" actId="404"/>
          <ac:spMkLst>
            <pc:docMk/>
            <pc:sldMk cId="1086491071" sldId="4221"/>
            <ac:spMk id="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473758491" sldId="4371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2658434481" sldId="4373"/>
        </pc:sldMkLst>
      </pc:sldChg>
      <pc:sldChg chg="modSp add mod modAnim">
        <pc:chgData name="Chris Speller" userId="0a97f007-b978-4543-a8a0-9ee0abccdf0a" providerId="ADAL" clId="{F88BBC55-B2EB-4EC1-8582-240F3E16B47D}" dt="2021-01-28T10:15:11.962" v="533" actId="1076"/>
        <pc:sldMkLst>
          <pc:docMk/>
          <pc:sldMk cId="2265902696" sldId="4532"/>
        </pc:sldMkLst>
        <pc:spChg chg="mod">
          <ac:chgData name="Chris Speller" userId="0a97f007-b978-4543-a8a0-9ee0abccdf0a" providerId="ADAL" clId="{F88BBC55-B2EB-4EC1-8582-240F3E16B47D}" dt="2021-01-28T10:14:52.219" v="519" actId="6549"/>
          <ac:spMkLst>
            <pc:docMk/>
            <pc:sldMk cId="2265902696" sldId="45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04.556" v="527" actId="6549"/>
          <ac:spMkLst>
            <pc:docMk/>
            <pc:sldMk cId="2265902696" sldId="45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11.962" v="533" actId="1076"/>
          <ac:spMkLst>
            <pc:docMk/>
            <pc:sldMk cId="2265902696" sldId="4532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28T10:14:48.664" v="515" actId="1076"/>
        <pc:sldMkLst>
          <pc:docMk/>
          <pc:sldMk cId="2784385368" sldId="4533"/>
        </pc:sldMkLst>
        <pc:spChg chg="mod">
          <ac:chgData name="Chris Speller" userId="0a97f007-b978-4543-a8a0-9ee0abccdf0a" providerId="ADAL" clId="{F88BBC55-B2EB-4EC1-8582-240F3E16B47D}" dt="2021-01-28T10:14:39.490" v="507" actId="6549"/>
          <ac:spMkLst>
            <pc:docMk/>
            <pc:sldMk cId="2784385368" sldId="45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4:44.575" v="513" actId="6549"/>
          <ac:spMkLst>
            <pc:docMk/>
            <pc:sldMk cId="2784385368" sldId="45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4:48.664" v="515" actId="1076"/>
          <ac:spMkLst>
            <pc:docMk/>
            <pc:sldMk cId="2784385368" sldId="4533"/>
            <ac:spMk id="12" creationId="{00000000-0000-0000-0000-000000000000}"/>
          </ac:spMkLst>
        </pc:spChg>
      </pc:sldChg>
      <pc:sldChg chg="addSp modSp add del mod">
        <pc:chgData name="Chris Speller" userId="0a97f007-b978-4543-a8a0-9ee0abccdf0a" providerId="ADAL" clId="{F88BBC55-B2EB-4EC1-8582-240F3E16B47D}" dt="2021-01-28T10:06:12.480" v="191" actId="47"/>
        <pc:sldMkLst>
          <pc:docMk/>
          <pc:sldMk cId="925021744" sldId="4534"/>
        </pc:sldMkLst>
        <pc:spChg chg="mod">
          <ac:chgData name="Chris Speller" userId="0a97f007-b978-4543-a8a0-9ee0abccdf0a" providerId="ADAL" clId="{F88BBC55-B2EB-4EC1-8582-240F3E16B47D}" dt="2021-01-28T10:05:48.524" v="186" actId="20577"/>
          <ac:spMkLst>
            <pc:docMk/>
            <pc:sldMk cId="925021744" sldId="4534"/>
            <ac:spMk id="10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8T10:06:00.636" v="188" actId="1076"/>
          <ac:picMkLst>
            <pc:docMk/>
            <pc:sldMk cId="925021744" sldId="4534"/>
            <ac:picMk id="3" creationId="{2E3E6051-DAB0-4DCC-B218-C337F4D327BA}"/>
          </ac:picMkLst>
        </pc:picChg>
      </pc:sldChg>
      <pc:sldChg chg="modSp add del mod">
        <pc:chgData name="Chris Speller" userId="0a97f007-b978-4543-a8a0-9ee0abccdf0a" providerId="ADAL" clId="{F88BBC55-B2EB-4EC1-8582-240F3E16B47D}" dt="2021-01-28T10:07:56.148" v="261" actId="47"/>
        <pc:sldMkLst>
          <pc:docMk/>
          <pc:sldMk cId="2270281671" sldId="4534"/>
        </pc:sldMkLst>
        <pc:spChg chg="mod">
          <ac:chgData name="Chris Speller" userId="0a97f007-b978-4543-a8a0-9ee0abccdf0a" providerId="ADAL" clId="{F88BBC55-B2EB-4EC1-8582-240F3E16B47D}" dt="2021-01-28T10:06:20.685" v="193" actId="20577"/>
          <ac:spMkLst>
            <pc:docMk/>
            <pc:sldMk cId="2270281671" sldId="4534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5:22.385" v="542" actId="403"/>
        <pc:sldMkLst>
          <pc:docMk/>
          <pc:sldMk cId="1494698394" sldId="4535"/>
        </pc:sldMkLst>
        <pc:spChg chg="mod">
          <ac:chgData name="Chris Speller" userId="0a97f007-b978-4543-a8a0-9ee0abccdf0a" providerId="ADAL" clId="{F88BBC55-B2EB-4EC1-8582-240F3E16B47D}" dt="2021-01-28T10:15:17.846" v="539" actId="6549"/>
          <ac:spMkLst>
            <pc:docMk/>
            <pc:sldMk cId="1494698394" sldId="45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16.077" v="537" actId="403"/>
          <ac:spMkLst>
            <pc:docMk/>
            <pc:sldMk cId="1494698394" sldId="45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22.385" v="542" actId="403"/>
          <ac:spMkLst>
            <pc:docMk/>
            <pc:sldMk cId="1494698394" sldId="453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8T10:17:10.646" v="559" actId="404"/>
        <pc:sldMkLst>
          <pc:docMk/>
          <pc:sldMk cId="429253982" sldId="4536"/>
        </pc:sldMkLst>
        <pc:spChg chg="mod">
          <ac:chgData name="Chris Speller" userId="0a97f007-b978-4543-a8a0-9ee0abccdf0a" providerId="ADAL" clId="{F88BBC55-B2EB-4EC1-8582-240F3E16B47D}" dt="2021-01-28T10:17:10.646" v="559" actId="404"/>
          <ac:spMkLst>
            <pc:docMk/>
            <pc:sldMk cId="429253982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09.239" v="558" actId="404"/>
          <ac:spMkLst>
            <pc:docMk/>
            <pc:sldMk cId="429253982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08.312" v="557" actId="1076"/>
          <ac:spMkLst>
            <pc:docMk/>
            <pc:sldMk cId="429253982" sldId="453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0:11:28.234" v="435" actId="478"/>
          <ac:picMkLst>
            <pc:docMk/>
            <pc:sldMk cId="429253982" sldId="4536"/>
            <ac:picMk id="3" creationId="{96A8CFFF-6602-4793-9DC9-70FA8F26F07C}"/>
          </ac:picMkLst>
        </pc:picChg>
      </pc:sldChg>
      <pc:sldChg chg="modSp add del mod ord">
        <pc:chgData name="Chris Speller" userId="0a97f007-b978-4543-a8a0-9ee0abccdf0a" providerId="ADAL" clId="{F88BBC55-B2EB-4EC1-8582-240F3E16B47D}" dt="2021-01-28T10:08:54.873" v="318" actId="47"/>
        <pc:sldMkLst>
          <pc:docMk/>
          <pc:sldMk cId="3488898251" sldId="4536"/>
        </pc:sldMkLst>
        <pc:spChg chg="mod">
          <ac:chgData name="Chris Speller" userId="0a97f007-b978-4543-a8a0-9ee0abccdf0a" providerId="ADAL" clId="{F88BBC55-B2EB-4EC1-8582-240F3E16B47D}" dt="2021-01-28T10:08:06.137" v="306" actId="20577"/>
          <ac:spMkLst>
            <pc:docMk/>
            <pc:sldMk cId="3488898251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08:16.224" v="315" actId="20577"/>
          <ac:spMkLst>
            <pc:docMk/>
            <pc:sldMk cId="3488898251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08:18.027" v="316" actId="20577"/>
          <ac:spMkLst>
            <pc:docMk/>
            <pc:sldMk cId="3488898251" sldId="453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9:46.208" v="562" actId="404"/>
        <pc:sldMkLst>
          <pc:docMk/>
          <pc:sldMk cId="2290296994" sldId="4537"/>
        </pc:sldMkLst>
        <pc:spChg chg="mod">
          <ac:chgData name="Chris Speller" userId="0a97f007-b978-4543-a8a0-9ee0abccdf0a" providerId="ADAL" clId="{F88BBC55-B2EB-4EC1-8582-240F3E16B47D}" dt="2021-01-28T10:17:13.148" v="560" actId="404"/>
          <ac:spMkLst>
            <pc:docMk/>
            <pc:sldMk cId="2290296994" sldId="45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14.439" v="561" actId="404"/>
          <ac:spMkLst>
            <pc:docMk/>
            <pc:sldMk cId="2290296994" sldId="45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46.208" v="562" actId="404"/>
          <ac:spMkLst>
            <pc:docMk/>
            <pc:sldMk cId="2290296994" sldId="453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9:58.702" v="565" actId="403"/>
        <pc:sldMkLst>
          <pc:docMk/>
          <pc:sldMk cId="720694033" sldId="4538"/>
        </pc:sldMkLst>
        <pc:spChg chg="mod">
          <ac:chgData name="Chris Speller" userId="0a97f007-b978-4543-a8a0-9ee0abccdf0a" providerId="ADAL" clId="{F88BBC55-B2EB-4EC1-8582-240F3E16B47D}" dt="2021-01-28T10:19:52.635" v="563" actId="403"/>
          <ac:spMkLst>
            <pc:docMk/>
            <pc:sldMk cId="720694033" sldId="45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54.515" v="564" actId="403"/>
          <ac:spMkLst>
            <pc:docMk/>
            <pc:sldMk cId="720694033" sldId="45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58.702" v="565" actId="403"/>
          <ac:spMkLst>
            <pc:docMk/>
            <pc:sldMk cId="720694033" sldId="453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22:42.311" v="617" actId="20577"/>
        <pc:sldMkLst>
          <pc:docMk/>
          <pc:sldMk cId="2976558064" sldId="4539"/>
        </pc:sldMkLst>
        <pc:spChg chg="mod">
          <ac:chgData name="Chris Speller" userId="0a97f007-b978-4543-a8a0-9ee0abccdf0a" providerId="ADAL" clId="{F88BBC55-B2EB-4EC1-8582-240F3E16B47D}" dt="2021-01-28T10:22:31.061" v="595" actId="20577"/>
          <ac:spMkLst>
            <pc:docMk/>
            <pc:sldMk cId="2976558064" sldId="45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2:33.150" v="596"/>
          <ac:spMkLst>
            <pc:docMk/>
            <pc:sldMk cId="2976558064" sldId="45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2:42.311" v="617" actId="20577"/>
          <ac:spMkLst>
            <pc:docMk/>
            <pc:sldMk cId="2976558064" sldId="4539"/>
            <ac:spMk id="12" creationId="{00000000-0000-0000-0000-000000000000}"/>
          </ac:spMkLst>
        </pc:spChg>
      </pc:sldChg>
      <pc:sldChg chg="modSp add del">
        <pc:chgData name="Chris Speller" userId="0a97f007-b978-4543-a8a0-9ee0abccdf0a" providerId="ADAL" clId="{F88BBC55-B2EB-4EC1-8582-240F3E16B47D}" dt="2021-01-28T10:24:05.565" v="640" actId="47"/>
        <pc:sldMkLst>
          <pc:docMk/>
          <pc:sldMk cId="843207577" sldId="4540"/>
        </pc:sldMkLst>
        <pc:spChg chg="mod">
          <ac:chgData name="Chris Speller" userId="0a97f007-b978-4543-a8a0-9ee0abccdf0a" providerId="ADAL" clId="{F88BBC55-B2EB-4EC1-8582-240F3E16B47D}" dt="2021-01-28T10:23:31.714" v="620" actId="20577"/>
          <ac:spMkLst>
            <pc:docMk/>
            <pc:sldMk cId="843207577" sldId="454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3:41.165" v="624" actId="6549"/>
          <ac:spMkLst>
            <pc:docMk/>
            <pc:sldMk cId="843207577" sldId="454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3:48.864" v="639" actId="20577"/>
          <ac:spMkLst>
            <pc:docMk/>
            <pc:sldMk cId="843207577" sldId="4540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24:09.571" v="641"/>
        <pc:sldMkLst>
          <pc:docMk/>
          <pc:sldMk cId="2634189930" sldId="4540"/>
        </pc:sldMkLst>
      </pc:sldChg>
      <pc:sldChg chg="modSp add mod">
        <pc:chgData name="Chris Speller" userId="0a97f007-b978-4543-a8a0-9ee0abccdf0a" providerId="ADAL" clId="{F88BBC55-B2EB-4EC1-8582-240F3E16B47D}" dt="2021-01-28T10:25:43.208" v="699" actId="20577"/>
        <pc:sldMkLst>
          <pc:docMk/>
          <pc:sldMk cId="1634473107" sldId="4541"/>
        </pc:sldMkLst>
        <pc:spChg chg="mod">
          <ac:chgData name="Chris Speller" userId="0a97f007-b978-4543-a8a0-9ee0abccdf0a" providerId="ADAL" clId="{F88BBC55-B2EB-4EC1-8582-240F3E16B47D}" dt="2021-01-28T10:25:43.208" v="699" actId="20577"/>
          <ac:spMkLst>
            <pc:docMk/>
            <pc:sldMk cId="1634473107" sldId="45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5:02.697" v="664"/>
          <ac:spMkLst>
            <pc:docMk/>
            <pc:sldMk cId="1634473107" sldId="45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5:07.511" v="677" actId="20577"/>
          <ac:spMkLst>
            <pc:docMk/>
            <pc:sldMk cId="1634473107" sldId="4541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27:11.514" v="772" actId="20577"/>
        <pc:sldMkLst>
          <pc:docMk/>
          <pc:sldMk cId="468610919" sldId="4542"/>
        </pc:sldMkLst>
        <pc:spChg chg="mod">
          <ac:chgData name="Chris Speller" userId="0a97f007-b978-4543-a8a0-9ee0abccdf0a" providerId="ADAL" clId="{F88BBC55-B2EB-4EC1-8582-240F3E16B47D}" dt="2021-01-28T10:26:52.401" v="754" actId="6549"/>
          <ac:spMkLst>
            <pc:docMk/>
            <pc:sldMk cId="468610919" sldId="45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7:05.976" v="764" actId="20577"/>
          <ac:spMkLst>
            <pc:docMk/>
            <pc:sldMk cId="468610919" sldId="45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7:11.514" v="772" actId="20577"/>
          <ac:spMkLst>
            <pc:docMk/>
            <pc:sldMk cId="468610919" sldId="454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F88BBC55-B2EB-4EC1-8582-240F3E16B47D}" dt="2021-01-28T10:28:19.908" v="786" actId="47"/>
        <pc:sldMkLst>
          <pc:docMk/>
          <pc:sldMk cId="1702646654" sldId="4543"/>
        </pc:sldMkLst>
        <pc:spChg chg="mod">
          <ac:chgData name="Chris Speller" userId="0a97f007-b978-4543-a8a0-9ee0abccdf0a" providerId="ADAL" clId="{F88BBC55-B2EB-4EC1-8582-240F3E16B47D}" dt="2021-01-28T10:27:25.280" v="784"/>
          <ac:spMkLst>
            <pc:docMk/>
            <pc:sldMk cId="1702646654" sldId="4543"/>
            <ac:spMk id="10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33:06.104" v="851" actId="20577"/>
        <pc:sldMkLst>
          <pc:docMk/>
          <pc:sldMk cId="3287669075" sldId="4543"/>
        </pc:sldMkLst>
        <pc:spChg chg="mod">
          <ac:chgData name="Chris Speller" userId="0a97f007-b978-4543-a8a0-9ee0abccdf0a" providerId="ADAL" clId="{F88BBC55-B2EB-4EC1-8582-240F3E16B47D}" dt="2021-01-28T10:33:06.104" v="851" actId="20577"/>
          <ac:spMkLst>
            <pc:docMk/>
            <pc:sldMk cId="3287669075" sldId="45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2:35.224" v="822" actId="20577"/>
          <ac:spMkLst>
            <pc:docMk/>
            <pc:sldMk cId="3287669075" sldId="45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2:46.812" v="832" actId="20577"/>
          <ac:spMkLst>
            <pc:docMk/>
            <pc:sldMk cId="3287669075" sldId="4543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0:36:04.033" v="1050" actId="478"/>
        <pc:sldMkLst>
          <pc:docMk/>
          <pc:sldMk cId="4071639004" sldId="4544"/>
        </pc:sldMkLst>
        <pc:spChg chg="mod">
          <ac:chgData name="Chris Speller" userId="0a97f007-b978-4543-a8a0-9ee0abccdf0a" providerId="ADAL" clId="{F88BBC55-B2EB-4EC1-8582-240F3E16B47D}" dt="2021-01-28T10:35:15.437" v="1049" actId="20577"/>
          <ac:spMkLst>
            <pc:docMk/>
            <pc:sldMk cId="4071639004" sldId="45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4:05.089" v="991" actId="20577"/>
          <ac:spMkLst>
            <pc:docMk/>
            <pc:sldMk cId="4071639004" sldId="45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4:34.284" v="1032" actId="20577"/>
          <ac:spMkLst>
            <pc:docMk/>
            <pc:sldMk cId="4071639004" sldId="454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0:36:04.033" v="1050" actId="478"/>
          <ac:picMkLst>
            <pc:docMk/>
            <pc:sldMk cId="4071639004" sldId="4544"/>
            <ac:picMk id="3" creationId="{45D77124-DD15-40B1-8A37-703A668ACBFD}"/>
          </ac:picMkLst>
        </pc:picChg>
      </pc:sldChg>
      <pc:sldChg chg="modSp add mod ord">
        <pc:chgData name="Chris Speller" userId="0a97f007-b978-4543-a8a0-9ee0abccdf0a" providerId="ADAL" clId="{F88BBC55-B2EB-4EC1-8582-240F3E16B47D}" dt="2021-01-28T10:37:05.426" v="1069" actId="1076"/>
        <pc:sldMkLst>
          <pc:docMk/>
          <pc:sldMk cId="2761848736" sldId="4545"/>
        </pc:sldMkLst>
        <pc:spChg chg="mod">
          <ac:chgData name="Chris Speller" userId="0a97f007-b978-4543-a8a0-9ee0abccdf0a" providerId="ADAL" clId="{F88BBC55-B2EB-4EC1-8582-240F3E16B47D}" dt="2021-01-28T10:36:59.112" v="1068" actId="6549"/>
          <ac:spMkLst>
            <pc:docMk/>
            <pc:sldMk cId="2761848736" sldId="45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6:44.773" v="1055"/>
          <ac:spMkLst>
            <pc:docMk/>
            <pc:sldMk cId="2761848736" sldId="45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7:05.426" v="1069" actId="1076"/>
          <ac:spMkLst>
            <pc:docMk/>
            <pc:sldMk cId="2761848736" sldId="454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40:22.906" v="1092" actId="20577"/>
        <pc:sldMkLst>
          <pc:docMk/>
          <pc:sldMk cId="2225411845" sldId="4546"/>
        </pc:sldMkLst>
        <pc:spChg chg="mod">
          <ac:chgData name="Chris Speller" userId="0a97f007-b978-4543-a8a0-9ee0abccdf0a" providerId="ADAL" clId="{F88BBC55-B2EB-4EC1-8582-240F3E16B47D}" dt="2021-01-28T10:40:22.906" v="1092" actId="20577"/>
          <ac:spMkLst>
            <pc:docMk/>
            <pc:sldMk cId="2225411845" sldId="45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9:58.231" v="1075"/>
          <ac:spMkLst>
            <pc:docMk/>
            <pc:sldMk cId="2225411845" sldId="45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10.045" v="1084" actId="20577"/>
          <ac:spMkLst>
            <pc:docMk/>
            <pc:sldMk cId="2225411845" sldId="454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41:04.227" v="1118" actId="20577"/>
        <pc:sldMkLst>
          <pc:docMk/>
          <pc:sldMk cId="4081658982" sldId="4547"/>
        </pc:sldMkLst>
        <pc:spChg chg="mod">
          <ac:chgData name="Chris Speller" userId="0a97f007-b978-4543-a8a0-9ee0abccdf0a" providerId="ADAL" clId="{F88BBC55-B2EB-4EC1-8582-240F3E16B47D}" dt="2021-01-28T10:41:04.227" v="1118" actId="20577"/>
          <ac:spMkLst>
            <pc:docMk/>
            <pc:sldMk cId="4081658982" sldId="45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39.405" v="1095"/>
          <ac:spMkLst>
            <pc:docMk/>
            <pc:sldMk cId="4081658982" sldId="45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54.522" v="1110" actId="1076"/>
          <ac:spMkLst>
            <pc:docMk/>
            <pc:sldMk cId="4081658982" sldId="4547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46:27.116" v="1131"/>
        <pc:sldMkLst>
          <pc:docMk/>
          <pc:sldMk cId="3206084431" sldId="4548"/>
        </pc:sldMkLst>
      </pc:sldChg>
      <pc:sldChg chg="modSp add del">
        <pc:chgData name="Chris Speller" userId="0a97f007-b978-4543-a8a0-9ee0abccdf0a" providerId="ADAL" clId="{F88BBC55-B2EB-4EC1-8582-240F3E16B47D}" dt="2021-01-28T10:46:04.675" v="1127" actId="47"/>
        <pc:sldMkLst>
          <pc:docMk/>
          <pc:sldMk cId="3394102169" sldId="4548"/>
        </pc:sldMkLst>
        <pc:spChg chg="mod">
          <ac:chgData name="Chris Speller" userId="0a97f007-b978-4543-a8a0-9ee0abccdf0a" providerId="ADAL" clId="{F88BBC55-B2EB-4EC1-8582-240F3E16B47D}" dt="2021-01-28T10:41:32.410" v="1120" actId="20577"/>
          <ac:spMkLst>
            <pc:docMk/>
            <pc:sldMk cId="3394102169" sldId="454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1:33.242" v="1121" actId="20577"/>
          <ac:spMkLst>
            <pc:docMk/>
            <pc:sldMk cId="3394102169" sldId="454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1:34.244" v="1122" actId="20577"/>
          <ac:spMkLst>
            <pc:docMk/>
            <pc:sldMk cId="3394102169" sldId="4548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46:23.894" v="1130" actId="47"/>
        <pc:sldMkLst>
          <pc:docMk/>
          <pc:sldMk cId="4053711752" sldId="4548"/>
        </pc:sldMkLst>
      </pc:sldChg>
      <pc:sldChg chg="modSp add mod modAnim">
        <pc:chgData name="Chris Speller" userId="0a97f007-b978-4543-a8a0-9ee0abccdf0a" providerId="ADAL" clId="{F88BBC55-B2EB-4EC1-8582-240F3E16B47D}" dt="2021-01-28T16:43:13.106" v="1316" actId="20577"/>
        <pc:sldMkLst>
          <pc:docMk/>
          <pc:sldMk cId="1795993691" sldId="4549"/>
        </pc:sldMkLst>
        <pc:spChg chg="mod">
          <ac:chgData name="Chris Speller" userId="0a97f007-b978-4543-a8a0-9ee0abccdf0a" providerId="ADAL" clId="{F88BBC55-B2EB-4EC1-8582-240F3E16B47D}" dt="2021-01-28T16:43:13.106" v="1316" actId="20577"/>
          <ac:spMkLst>
            <pc:docMk/>
            <pc:sldMk cId="1795993691" sldId="45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2:34.372" v="1300"/>
          <ac:spMkLst>
            <pc:docMk/>
            <pc:sldMk cId="1795993691" sldId="454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2:51.815" v="1307" actId="1076"/>
          <ac:spMkLst>
            <pc:docMk/>
            <pc:sldMk cId="1795993691" sldId="4549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47:30.761" v="1140" actId="47"/>
        <pc:sldMkLst>
          <pc:docMk/>
          <pc:sldMk cId="3892718738" sldId="4549"/>
        </pc:sldMkLst>
      </pc:sldChg>
      <pc:sldChg chg="modSp add del modAnim">
        <pc:chgData name="Chris Speller" userId="0a97f007-b978-4543-a8a0-9ee0abccdf0a" providerId="ADAL" clId="{F88BBC55-B2EB-4EC1-8582-240F3E16B47D}" dt="2021-01-28T16:38:34.924" v="1264" actId="47"/>
        <pc:sldMkLst>
          <pc:docMk/>
          <pc:sldMk cId="939601768" sldId="4550"/>
        </pc:sldMkLst>
        <pc:spChg chg="mod">
          <ac:chgData name="Chris Speller" userId="0a97f007-b978-4543-a8a0-9ee0abccdf0a" providerId="ADAL" clId="{F88BBC55-B2EB-4EC1-8582-240F3E16B47D}" dt="2021-01-28T10:51:12.605" v="1185" actId="20577"/>
          <ac:spMkLst>
            <pc:docMk/>
            <pc:sldMk cId="939601768" sldId="455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0:49.035" v="1174"/>
          <ac:spMkLst>
            <pc:docMk/>
            <pc:sldMk cId="939601768" sldId="455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0:55.706" v="1177" actId="207"/>
          <ac:spMkLst>
            <pc:docMk/>
            <pc:sldMk cId="939601768" sldId="4550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8T16:38:24.471" v="1259" actId="47"/>
        <pc:sldMkLst>
          <pc:docMk/>
          <pc:sldMk cId="1315717592" sldId="4551"/>
        </pc:sldMkLst>
        <pc:spChg chg="mod">
          <ac:chgData name="Chris Speller" userId="0a97f007-b978-4543-a8a0-9ee0abccdf0a" providerId="ADAL" clId="{F88BBC55-B2EB-4EC1-8582-240F3E16B47D}" dt="2021-01-28T10:51:45.996" v="1218" actId="20577"/>
          <ac:spMkLst>
            <pc:docMk/>
            <pc:sldMk cId="1315717592" sldId="45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1:41.855" v="1215" actId="20577"/>
          <ac:spMkLst>
            <pc:docMk/>
            <pc:sldMk cId="1315717592" sldId="455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1:39.824" v="1214" actId="1076"/>
          <ac:spMkLst>
            <pc:docMk/>
            <pc:sldMk cId="1315717592" sldId="4551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017315856" sldId="4552"/>
        </pc:sldMkLst>
      </pc:sldChg>
      <pc:sldChg chg="modSp add">
        <pc:chgData name="Chris Speller" userId="0a97f007-b978-4543-a8a0-9ee0abccdf0a" providerId="ADAL" clId="{F88BBC55-B2EB-4EC1-8582-240F3E16B47D}" dt="2021-01-28T16:41:48.202" v="1297" actId="20577"/>
        <pc:sldMkLst>
          <pc:docMk/>
          <pc:sldMk cId="4043969129" sldId="4553"/>
        </pc:sldMkLst>
        <pc:spChg chg="mod">
          <ac:chgData name="Chris Speller" userId="0a97f007-b978-4543-a8a0-9ee0abccdf0a" providerId="ADAL" clId="{F88BBC55-B2EB-4EC1-8582-240F3E16B47D}" dt="2021-01-28T16:41:48.202" v="1297" actId="20577"/>
          <ac:spMkLst>
            <pc:docMk/>
            <pc:sldMk cId="4043969129" sldId="4553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6:38:47.357" v="1266"/>
        <pc:sldMkLst>
          <pc:docMk/>
          <pc:sldMk cId="2781447762" sldId="4554"/>
        </pc:sldMkLst>
      </pc:sldChg>
      <pc:sldChg chg="add del">
        <pc:chgData name="Chris Speller" userId="0a97f007-b978-4543-a8a0-9ee0abccdf0a" providerId="ADAL" clId="{F88BBC55-B2EB-4EC1-8582-240F3E16B47D}" dt="2021-01-28T16:38:41.298" v="1265" actId="47"/>
        <pc:sldMkLst>
          <pc:docMk/>
          <pc:sldMk cId="3333077742" sldId="4554"/>
        </pc:sldMkLst>
      </pc:sldChg>
      <pc:sldChg chg="add">
        <pc:chgData name="Chris Speller" userId="0a97f007-b978-4543-a8a0-9ee0abccdf0a" providerId="ADAL" clId="{F88BBC55-B2EB-4EC1-8582-240F3E16B47D}" dt="2021-01-28T16:38:47.357" v="1266"/>
        <pc:sldMkLst>
          <pc:docMk/>
          <pc:sldMk cId="2066094840" sldId="4555"/>
        </pc:sldMkLst>
      </pc:sldChg>
      <pc:sldChg chg="add del">
        <pc:chgData name="Chris Speller" userId="0a97f007-b978-4543-a8a0-9ee0abccdf0a" providerId="ADAL" clId="{F88BBC55-B2EB-4EC1-8582-240F3E16B47D}" dt="2021-01-28T16:38:41.298" v="1265" actId="47"/>
        <pc:sldMkLst>
          <pc:docMk/>
          <pc:sldMk cId="3265479617" sldId="4555"/>
        </pc:sldMkLst>
      </pc:sldChg>
      <pc:sldChg chg="add">
        <pc:chgData name="Chris Speller" userId="0a97f007-b978-4543-a8a0-9ee0abccdf0a" providerId="ADAL" clId="{F88BBC55-B2EB-4EC1-8582-240F3E16B47D}" dt="2021-01-28T16:42:04.717" v="1298"/>
        <pc:sldMkLst>
          <pc:docMk/>
          <pc:sldMk cId="3500809815" sldId="4556"/>
        </pc:sldMkLst>
      </pc:sldChg>
      <pc:sldChg chg="modSp add mod modAnim">
        <pc:chgData name="Chris Speller" userId="0a97f007-b978-4543-a8a0-9ee0abccdf0a" providerId="ADAL" clId="{F88BBC55-B2EB-4EC1-8582-240F3E16B47D}" dt="2021-01-28T16:43:43.369" v="1328" actId="113"/>
        <pc:sldMkLst>
          <pc:docMk/>
          <pc:sldMk cId="1365304373" sldId="4557"/>
        </pc:sldMkLst>
        <pc:spChg chg="mod">
          <ac:chgData name="Chris Speller" userId="0a97f007-b978-4543-a8a0-9ee0abccdf0a" providerId="ADAL" clId="{F88BBC55-B2EB-4EC1-8582-240F3E16B47D}" dt="2021-01-28T16:43:39.265" v="1327" actId="20577"/>
          <ac:spMkLst>
            <pc:docMk/>
            <pc:sldMk cId="1365304373" sldId="45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3:18.664" v="1318"/>
          <ac:spMkLst>
            <pc:docMk/>
            <pc:sldMk cId="1365304373" sldId="45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3:43.369" v="1328" actId="113"/>
          <ac:spMkLst>
            <pc:docMk/>
            <pc:sldMk cId="1365304373" sldId="4557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6:48:34.463" v="1380" actId="20577"/>
        <pc:sldMkLst>
          <pc:docMk/>
          <pc:sldMk cId="3100684295" sldId="4558"/>
        </pc:sldMkLst>
        <pc:spChg chg="mod">
          <ac:chgData name="Chris Speller" userId="0a97f007-b978-4543-a8a0-9ee0abccdf0a" providerId="ADAL" clId="{F88BBC55-B2EB-4EC1-8582-240F3E16B47D}" dt="2021-01-28T16:48:32.392" v="1379" actId="20577"/>
          <ac:spMkLst>
            <pc:docMk/>
            <pc:sldMk cId="3100684295" sldId="45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8:34.463" v="1380" actId="20577"/>
          <ac:spMkLst>
            <pc:docMk/>
            <pc:sldMk cId="3100684295" sldId="45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4:26.904" v="1344" actId="20577"/>
          <ac:spMkLst>
            <pc:docMk/>
            <pc:sldMk cId="3100684295" sldId="45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6:49:20.392" v="1423" actId="20577"/>
        <pc:sldMkLst>
          <pc:docMk/>
          <pc:sldMk cId="2102822949" sldId="4559"/>
        </pc:sldMkLst>
        <pc:spChg chg="mod">
          <ac:chgData name="Chris Speller" userId="0a97f007-b978-4543-a8a0-9ee0abccdf0a" providerId="ADAL" clId="{F88BBC55-B2EB-4EC1-8582-240F3E16B47D}" dt="2021-01-28T16:48:43.589" v="1393" actId="20577"/>
          <ac:spMkLst>
            <pc:docMk/>
            <pc:sldMk cId="2102822949" sldId="45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8:53.722" v="1401" actId="6549"/>
          <ac:spMkLst>
            <pc:docMk/>
            <pc:sldMk cId="2102822949" sldId="45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20.392" v="1423" actId="20577"/>
          <ac:spMkLst>
            <pc:docMk/>
            <pc:sldMk cId="2102822949" sldId="4559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6:48:25.367" v="1370"/>
        <pc:sldMkLst>
          <pc:docMk/>
          <pc:sldMk cId="1014305300" sldId="4560"/>
        </pc:sldMkLst>
      </pc:sldChg>
      <pc:sldChg chg="add">
        <pc:chgData name="Chris Speller" userId="0a97f007-b978-4543-a8a0-9ee0abccdf0a" providerId="ADAL" clId="{F88BBC55-B2EB-4EC1-8582-240F3E16B47D}" dt="2021-01-28T16:49:21.893" v="1424"/>
        <pc:sldMkLst>
          <pc:docMk/>
          <pc:sldMk cId="4260433390" sldId="4560"/>
        </pc:sldMkLst>
      </pc:sldChg>
      <pc:sldChg chg="modSp add modAnim">
        <pc:chgData name="Chris Speller" userId="0a97f007-b978-4543-a8a0-9ee0abccdf0a" providerId="ADAL" clId="{F88BBC55-B2EB-4EC1-8582-240F3E16B47D}" dt="2021-01-28T16:50:15.194" v="1441" actId="6549"/>
        <pc:sldMkLst>
          <pc:docMk/>
          <pc:sldMk cId="2868934581" sldId="4561"/>
        </pc:sldMkLst>
        <pc:spChg chg="mod">
          <ac:chgData name="Chris Speller" userId="0a97f007-b978-4543-a8a0-9ee0abccdf0a" providerId="ADAL" clId="{F88BBC55-B2EB-4EC1-8582-240F3E16B47D}" dt="2021-01-28T16:50:15.194" v="1441" actId="6549"/>
          <ac:spMkLst>
            <pc:docMk/>
            <pc:sldMk cId="2868934581" sldId="45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51.925" v="1427"/>
          <ac:spMkLst>
            <pc:docMk/>
            <pc:sldMk cId="2868934581" sldId="45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56.700" v="1436" actId="20577"/>
          <ac:spMkLst>
            <pc:docMk/>
            <pc:sldMk cId="2868934581" sldId="4561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8T16:52:28.503" v="1463" actId="122"/>
        <pc:sldMkLst>
          <pc:docMk/>
          <pc:sldMk cId="1829160023" sldId="4562"/>
        </pc:sldMkLst>
        <pc:spChg chg="mod">
          <ac:chgData name="Chris Speller" userId="0a97f007-b978-4543-a8a0-9ee0abccdf0a" providerId="ADAL" clId="{F88BBC55-B2EB-4EC1-8582-240F3E16B47D}" dt="2021-01-28T16:52:09.155" v="1457" actId="20577"/>
          <ac:spMkLst>
            <pc:docMk/>
            <pc:sldMk cId="1829160023" sldId="45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0:33.637" v="1443"/>
          <ac:spMkLst>
            <pc:docMk/>
            <pc:sldMk cId="1829160023" sldId="456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2:28.503" v="1463" actId="122"/>
          <ac:spMkLst>
            <pc:docMk/>
            <pc:sldMk cId="1829160023" sldId="456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28T16:54:00.938" v="1503" actId="20577"/>
        <pc:sldMkLst>
          <pc:docMk/>
          <pc:sldMk cId="1950094046" sldId="4563"/>
        </pc:sldMkLst>
        <pc:spChg chg="mod">
          <ac:chgData name="Chris Speller" userId="0a97f007-b978-4543-a8a0-9ee0abccdf0a" providerId="ADAL" clId="{F88BBC55-B2EB-4EC1-8582-240F3E16B47D}" dt="2021-01-28T16:53:54.879" v="1499" actId="20577"/>
          <ac:spMkLst>
            <pc:docMk/>
            <pc:sldMk cId="1950094046" sldId="45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2:48.452" v="1465"/>
          <ac:spMkLst>
            <pc:docMk/>
            <pc:sldMk cId="1950094046" sldId="45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4:00.938" v="1503" actId="20577"/>
          <ac:spMkLst>
            <pc:docMk/>
            <pc:sldMk cId="1950094046" sldId="456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7:00:08.741" v="1559"/>
        <pc:sldMkLst>
          <pc:docMk/>
          <pc:sldMk cId="3098821879" sldId="4564"/>
        </pc:sldMkLst>
        <pc:spChg chg="mod">
          <ac:chgData name="Chris Speller" userId="0a97f007-b978-4543-a8a0-9ee0abccdf0a" providerId="ADAL" clId="{F88BBC55-B2EB-4EC1-8582-240F3E16B47D}" dt="2021-01-28T16:59:52.547" v="1537" actId="20577"/>
          <ac:spMkLst>
            <pc:docMk/>
            <pc:sldMk cId="3098821879" sldId="45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9:57.346" v="1543" actId="20577"/>
          <ac:spMkLst>
            <pc:docMk/>
            <pc:sldMk cId="3098821879" sldId="456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0:03.072" v="1556" actId="20577"/>
          <ac:spMkLst>
            <pc:docMk/>
            <pc:sldMk cId="3098821879" sldId="4564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7:04:28.374" v="1742" actId="478"/>
        <pc:sldMkLst>
          <pc:docMk/>
          <pc:sldMk cId="1598843736" sldId="4565"/>
        </pc:sldMkLst>
        <pc:spChg chg="mod">
          <ac:chgData name="Chris Speller" userId="0a97f007-b978-4543-a8a0-9ee0abccdf0a" providerId="ADAL" clId="{F88BBC55-B2EB-4EC1-8582-240F3E16B47D}" dt="2021-01-28T17:04:24.086" v="1741" actId="20577"/>
          <ac:spMkLst>
            <pc:docMk/>
            <pc:sldMk cId="1598843736" sldId="45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3:07.524" v="1695" actId="404"/>
          <ac:spMkLst>
            <pc:docMk/>
            <pc:sldMk cId="1598843736" sldId="45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3:31.007" v="1727" actId="20577"/>
          <ac:spMkLst>
            <pc:docMk/>
            <pc:sldMk cId="1598843736" sldId="456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04:28.374" v="1742" actId="478"/>
          <ac:picMkLst>
            <pc:docMk/>
            <pc:sldMk cId="1598843736" sldId="4565"/>
            <ac:picMk id="3" creationId="{C4939A99-46B8-41F3-A98A-D270B4071644}"/>
          </ac:picMkLst>
        </pc:picChg>
      </pc:sldChg>
      <pc:sldChg chg="add">
        <pc:chgData name="Chris Speller" userId="0a97f007-b978-4543-a8a0-9ee0abccdf0a" providerId="ADAL" clId="{F88BBC55-B2EB-4EC1-8582-240F3E16B47D}" dt="2021-01-28T17:04:29.846" v="1743"/>
        <pc:sldMkLst>
          <pc:docMk/>
          <pc:sldMk cId="3163204568" sldId="4566"/>
        </pc:sldMkLst>
      </pc:sldChg>
      <pc:sldChg chg="addSp delSp modSp add mod modAnim">
        <pc:chgData name="Chris Speller" userId="0a97f007-b978-4543-a8a0-9ee0abccdf0a" providerId="ADAL" clId="{F88BBC55-B2EB-4EC1-8582-240F3E16B47D}" dt="2021-01-28T17:15:56.514" v="2073" actId="20577"/>
        <pc:sldMkLst>
          <pc:docMk/>
          <pc:sldMk cId="3962178404" sldId="4567"/>
        </pc:sldMkLst>
        <pc:spChg chg="mod">
          <ac:chgData name="Chris Speller" userId="0a97f007-b978-4543-a8a0-9ee0abccdf0a" providerId="ADAL" clId="{F88BBC55-B2EB-4EC1-8582-240F3E16B47D}" dt="2021-01-28T17:15:51.601" v="2071" actId="20577"/>
          <ac:spMkLst>
            <pc:docMk/>
            <pc:sldMk cId="3962178404" sldId="45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5:56.514" v="2073" actId="20577"/>
          <ac:spMkLst>
            <pc:docMk/>
            <pc:sldMk cId="3962178404" sldId="45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5:52.454" v="2072" actId="20577"/>
          <ac:spMkLst>
            <pc:docMk/>
            <pc:sldMk cId="3962178404" sldId="4567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28T17:10:53.873" v="1748" actId="22"/>
          <ac:spMkLst>
            <pc:docMk/>
            <pc:sldMk cId="3962178404" sldId="4567"/>
            <ac:spMk id="13" creationId="{7EC7E057-B388-4EDB-9C0C-F6D6A1EA056D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7:17:15.622" v="2179" actId="20577"/>
        <pc:sldMkLst>
          <pc:docMk/>
          <pc:sldMk cId="2759108634" sldId="4568"/>
        </pc:sldMkLst>
        <pc:spChg chg="mod">
          <ac:chgData name="Chris Speller" userId="0a97f007-b978-4543-a8a0-9ee0abccdf0a" providerId="ADAL" clId="{F88BBC55-B2EB-4EC1-8582-240F3E16B47D}" dt="2021-01-28T17:17:15.622" v="2179" actId="20577"/>
          <ac:spMkLst>
            <pc:docMk/>
            <pc:sldMk cId="2759108634" sldId="45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6:39.354" v="2161"/>
          <ac:spMkLst>
            <pc:docMk/>
            <pc:sldMk cId="2759108634" sldId="45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6:49.760" v="2173" actId="1076"/>
          <ac:spMkLst>
            <pc:docMk/>
            <pc:sldMk cId="2759108634" sldId="4568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8T17:18:08.087" v="2212" actId="478"/>
        <pc:sldMkLst>
          <pc:docMk/>
          <pc:sldMk cId="1796857727" sldId="4569"/>
        </pc:sldMkLst>
        <pc:spChg chg="mod">
          <ac:chgData name="Chris Speller" userId="0a97f007-b978-4543-a8a0-9ee0abccdf0a" providerId="ADAL" clId="{F88BBC55-B2EB-4EC1-8582-240F3E16B47D}" dt="2021-01-28T17:18:06.753" v="2210" actId="20577"/>
          <ac:spMkLst>
            <pc:docMk/>
            <pc:sldMk cId="1796857727" sldId="45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7:37.380" v="2197"/>
          <ac:spMkLst>
            <pc:docMk/>
            <pc:sldMk cId="1796857727" sldId="45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7:44.387" v="2208" actId="20577"/>
          <ac:spMkLst>
            <pc:docMk/>
            <pc:sldMk cId="1796857727" sldId="456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18:08.087" v="2212" actId="478"/>
          <ac:picMkLst>
            <pc:docMk/>
            <pc:sldMk cId="1796857727" sldId="4569"/>
            <ac:picMk id="3" creationId="{2463CBE7-F194-4371-A8D1-792DFA27A0DE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28T17:22:21.105" v="2324"/>
        <pc:sldMkLst>
          <pc:docMk/>
          <pc:sldMk cId="2687513002" sldId="4570"/>
        </pc:sldMkLst>
        <pc:spChg chg="mod">
          <ac:chgData name="Chris Speller" userId="0a97f007-b978-4543-a8a0-9ee0abccdf0a" providerId="ADAL" clId="{F88BBC55-B2EB-4EC1-8582-240F3E16B47D}" dt="2021-01-28T17:19:26.122" v="2225" actId="20577"/>
          <ac:spMkLst>
            <pc:docMk/>
            <pc:sldMk cId="2687513002" sldId="45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9:38.018" v="2228" actId="20577"/>
          <ac:spMkLst>
            <pc:docMk/>
            <pc:sldMk cId="2687513002" sldId="4570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F88BBC55-B2EB-4EC1-8582-240F3E16B47D}" dt="2021-01-28T17:21:49.345" v="2309" actId="478"/>
          <ac:spMkLst>
            <pc:docMk/>
            <pc:sldMk cId="2687513002" sldId="4570"/>
            <ac:spMk id="16" creationId="{A7970536-879F-4E16-B73E-E524D1193D42}"/>
          </ac:spMkLst>
        </pc:spChg>
        <pc:spChg chg="add del mod">
          <ac:chgData name="Chris Speller" userId="0a97f007-b978-4543-a8a0-9ee0abccdf0a" providerId="ADAL" clId="{F88BBC55-B2EB-4EC1-8582-240F3E16B47D}" dt="2021-01-28T17:22:13.577" v="2320" actId="478"/>
          <ac:spMkLst>
            <pc:docMk/>
            <pc:sldMk cId="2687513002" sldId="4570"/>
            <ac:spMk id="17" creationId="{A5482295-5CA1-4032-9DED-2CFD4364AA00}"/>
          </ac:spMkLst>
        </pc:spChg>
        <pc:spChg chg="add del mod">
          <ac:chgData name="Chris Speller" userId="0a97f007-b978-4543-a8a0-9ee0abccdf0a" providerId="ADAL" clId="{F88BBC55-B2EB-4EC1-8582-240F3E16B47D}" dt="2021-01-28T17:22:12.208" v="2319" actId="478"/>
          <ac:spMkLst>
            <pc:docMk/>
            <pc:sldMk cId="2687513002" sldId="4570"/>
            <ac:spMk id="18" creationId="{28B03AE5-9218-44A4-A213-C1EEA64E7BF8}"/>
          </ac:spMkLst>
        </pc:spChg>
        <pc:spChg chg="add del mod">
          <ac:chgData name="Chris Speller" userId="0a97f007-b978-4543-a8a0-9ee0abccdf0a" providerId="ADAL" clId="{F88BBC55-B2EB-4EC1-8582-240F3E16B47D}" dt="2021-01-28T17:21:58.095" v="2314" actId="478"/>
          <ac:spMkLst>
            <pc:docMk/>
            <pc:sldMk cId="2687513002" sldId="4570"/>
            <ac:spMk id="19" creationId="{2A23FB92-7850-4148-8795-C746B74D1EE2}"/>
          </ac:spMkLst>
        </pc:spChg>
        <pc:grpChg chg="del">
          <ac:chgData name="Chris Speller" userId="0a97f007-b978-4543-a8a0-9ee0abccdf0a" providerId="ADAL" clId="{F88BBC55-B2EB-4EC1-8582-240F3E16B47D}" dt="2021-01-28T17:19:40.025" v="2229" actId="478"/>
          <ac:grpSpMkLst>
            <pc:docMk/>
            <pc:sldMk cId="2687513002" sldId="4570"/>
            <ac:grpSpMk id="3" creationId="{00000000-0000-0000-0000-000000000000}"/>
          </ac:grpSpMkLst>
        </pc:grpChg>
        <pc:picChg chg="add del mod">
          <ac:chgData name="Chris Speller" userId="0a97f007-b978-4543-a8a0-9ee0abccdf0a" providerId="ADAL" clId="{F88BBC55-B2EB-4EC1-8582-240F3E16B47D}" dt="2021-01-28T17:22:09.448" v="2317" actId="478"/>
          <ac:picMkLst>
            <pc:docMk/>
            <pc:sldMk cId="2687513002" sldId="4570"/>
            <ac:picMk id="12" creationId="{769D3DAA-4D06-4C84-98E8-B92BFDBDB9F7}"/>
          </ac:picMkLst>
        </pc:picChg>
        <pc:picChg chg="add mod">
          <ac:chgData name="Chris Speller" userId="0a97f007-b978-4543-a8a0-9ee0abccdf0a" providerId="ADAL" clId="{F88BBC55-B2EB-4EC1-8582-240F3E16B47D}" dt="2021-01-28T17:22:17.338" v="2323" actId="1076"/>
          <ac:picMkLst>
            <pc:docMk/>
            <pc:sldMk cId="2687513002" sldId="4570"/>
            <ac:picMk id="21" creationId="{BC798CFD-C0A7-4CE8-B919-6519B8FA9E4B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8T17:24:46.209" v="2470" actId="20577"/>
        <pc:sldMkLst>
          <pc:docMk/>
          <pc:sldMk cId="694942078" sldId="4571"/>
        </pc:sldMkLst>
        <pc:spChg chg="mod">
          <ac:chgData name="Chris Speller" userId="0a97f007-b978-4543-a8a0-9ee0abccdf0a" providerId="ADAL" clId="{F88BBC55-B2EB-4EC1-8582-240F3E16B47D}" dt="2021-01-28T17:24:30.740" v="2456" actId="20577"/>
          <ac:spMkLst>
            <pc:docMk/>
            <pc:sldMk cId="694942078" sldId="45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4:40.627" v="2465" actId="6549"/>
          <ac:spMkLst>
            <pc:docMk/>
            <pc:sldMk cId="694942078" sldId="45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4:46.209" v="2470" actId="20577"/>
          <ac:spMkLst>
            <pc:docMk/>
            <pc:sldMk cId="694942078" sldId="4571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8T17:26:23.154" v="2539" actId="20577"/>
        <pc:sldMkLst>
          <pc:docMk/>
          <pc:sldMk cId="2398257094" sldId="4572"/>
        </pc:sldMkLst>
        <pc:spChg chg="mod">
          <ac:chgData name="Chris Speller" userId="0a97f007-b978-4543-a8a0-9ee0abccdf0a" providerId="ADAL" clId="{F88BBC55-B2EB-4EC1-8582-240F3E16B47D}" dt="2021-01-28T17:26:23.154" v="2539" actId="20577"/>
          <ac:spMkLst>
            <pc:docMk/>
            <pc:sldMk cId="2398257094" sldId="45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5:01.044" v="2484"/>
          <ac:spMkLst>
            <pc:docMk/>
            <pc:sldMk cId="2398257094" sldId="45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5:05.843" v="2487" actId="20577"/>
          <ac:spMkLst>
            <pc:docMk/>
            <pc:sldMk cId="2398257094" sldId="4572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7:31:10.943" v="2698" actId="20577"/>
        <pc:sldMkLst>
          <pc:docMk/>
          <pc:sldMk cId="1270378006" sldId="4573"/>
        </pc:sldMkLst>
        <pc:spChg chg="mod">
          <ac:chgData name="Chris Speller" userId="0a97f007-b978-4543-a8a0-9ee0abccdf0a" providerId="ADAL" clId="{F88BBC55-B2EB-4EC1-8582-240F3E16B47D}" dt="2021-01-28T17:29:43.538" v="2676" actId="20577"/>
          <ac:spMkLst>
            <pc:docMk/>
            <pc:sldMk cId="1270378006" sldId="45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30:21.467" v="2680" actId="20577"/>
          <ac:spMkLst>
            <pc:docMk/>
            <pc:sldMk cId="1270378006" sldId="45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31:10.943" v="2698" actId="20577"/>
          <ac:spMkLst>
            <pc:docMk/>
            <pc:sldMk cId="1270378006" sldId="457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27:09.486" v="2673" actId="478"/>
          <ac:picMkLst>
            <pc:docMk/>
            <pc:sldMk cId="1270378006" sldId="4573"/>
            <ac:picMk id="3" creationId="{1F1127D0-43AB-48C6-91E7-1DEE76E77015}"/>
          </ac:picMkLst>
        </pc:picChg>
      </pc:sldChg>
      <pc:sldChg chg="addSp delSp modSp add mod ord delAnim modAnim">
        <pc:chgData name="Chris Speller" userId="0a97f007-b978-4543-a8a0-9ee0abccdf0a" providerId="ADAL" clId="{F88BBC55-B2EB-4EC1-8582-240F3E16B47D}" dt="2021-01-29T07:13:23.368" v="2764"/>
        <pc:sldMkLst>
          <pc:docMk/>
          <pc:sldMk cId="690267142" sldId="4574"/>
        </pc:sldMkLst>
        <pc:spChg chg="mod">
          <ac:chgData name="Chris Speller" userId="0a97f007-b978-4543-a8a0-9ee0abccdf0a" providerId="ADAL" clId="{F88BBC55-B2EB-4EC1-8582-240F3E16B47D}" dt="2021-01-29T07:11:29.968" v="2740" actId="20577"/>
          <ac:spMkLst>
            <pc:docMk/>
            <pc:sldMk cId="690267142" sldId="45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2:25.396" v="2751" actId="6549"/>
          <ac:spMkLst>
            <pc:docMk/>
            <pc:sldMk cId="690267142" sldId="4574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29T07:11:52.977" v="2746" actId="478"/>
          <ac:spMkLst>
            <pc:docMk/>
            <pc:sldMk cId="690267142" sldId="4574"/>
            <ac:spMk id="12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29T07:13:23.368" v="2764"/>
          <ac:spMkLst>
            <pc:docMk/>
            <pc:sldMk cId="690267142" sldId="4574"/>
            <ac:spMk id="13" creationId="{BE1245CB-B923-4B72-80D6-8DFBD62BC1FB}"/>
          </ac:spMkLst>
        </pc:spChg>
        <pc:picChg chg="add mod">
          <ac:chgData name="Chris Speller" userId="0a97f007-b978-4543-a8a0-9ee0abccdf0a" providerId="ADAL" clId="{F88BBC55-B2EB-4EC1-8582-240F3E16B47D}" dt="2021-01-29T07:12:21.759" v="2749" actId="1076"/>
          <ac:picMkLst>
            <pc:docMk/>
            <pc:sldMk cId="690267142" sldId="4574"/>
            <ac:picMk id="3" creationId="{F98B1B44-5E9B-4CA5-BC4F-7E48B9889F1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07:13:24.558" v="2765"/>
        <pc:sldMkLst>
          <pc:docMk/>
          <pc:sldMk cId="604946836" sldId="4575"/>
        </pc:sldMkLst>
        <pc:spChg chg="mod">
          <ac:chgData name="Chris Speller" userId="0a97f007-b978-4543-a8a0-9ee0abccdf0a" providerId="ADAL" clId="{F88BBC55-B2EB-4EC1-8582-240F3E16B47D}" dt="2021-01-29T07:12:42.168" v="2756" actId="6549"/>
          <ac:spMkLst>
            <pc:docMk/>
            <pc:sldMk cId="604946836" sldId="45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2:44.609" v="2758" actId="6549"/>
          <ac:spMkLst>
            <pc:docMk/>
            <pc:sldMk cId="604946836" sldId="4575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29T07:13:24.558" v="2765"/>
          <ac:spMkLst>
            <pc:docMk/>
            <pc:sldMk cId="604946836" sldId="4575"/>
            <ac:spMk id="12" creationId="{9CE547A5-2187-4A2B-A529-1282227DAF65}"/>
          </ac:spMkLst>
        </pc:spChg>
        <pc:picChg chg="del">
          <ac:chgData name="Chris Speller" userId="0a97f007-b978-4543-a8a0-9ee0abccdf0a" providerId="ADAL" clId="{F88BBC55-B2EB-4EC1-8582-240F3E16B47D}" dt="2021-01-29T07:12:46.976" v="2759" actId="478"/>
          <ac:picMkLst>
            <pc:docMk/>
            <pc:sldMk cId="604946836" sldId="4575"/>
            <ac:picMk id="3" creationId="{F98B1B44-5E9B-4CA5-BC4F-7E48B9889F1E}"/>
          </ac:picMkLst>
        </pc:picChg>
        <pc:picChg chg="add mod">
          <ac:chgData name="Chris Speller" userId="0a97f007-b978-4543-a8a0-9ee0abccdf0a" providerId="ADAL" clId="{F88BBC55-B2EB-4EC1-8582-240F3E16B47D}" dt="2021-01-29T07:13:06.120" v="2762" actId="1076"/>
          <ac:picMkLst>
            <pc:docMk/>
            <pc:sldMk cId="604946836" sldId="4575"/>
            <ac:picMk id="6" creationId="{BB9871F5-95AB-4424-A901-456D23B0B7BE}"/>
          </ac:picMkLst>
        </pc:picChg>
      </pc:sldChg>
      <pc:sldChg chg="addSp modSp add del mod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525252612" sldId="4576"/>
        </pc:sldMkLst>
        <pc:spChg chg="mod">
          <ac:chgData name="Chris Speller" userId="0a97f007-b978-4543-a8a0-9ee0abccdf0a" providerId="ADAL" clId="{F88BBC55-B2EB-4EC1-8582-240F3E16B47D}" dt="2021-01-29T07:16:16.269" v="2800" actId="404"/>
          <ac:spMkLst>
            <pc:docMk/>
            <pc:sldMk cId="525252612" sldId="45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4:54.639" v="2773" actId="404"/>
          <ac:spMkLst>
            <pc:docMk/>
            <pc:sldMk cId="525252612" sldId="45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5:15.412" v="2792" actId="1076"/>
          <ac:spMkLst>
            <pc:docMk/>
            <pc:sldMk cId="525252612" sldId="457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07:15:12.378" v="2791" actId="1076"/>
          <ac:picMkLst>
            <pc:docMk/>
            <pc:sldMk cId="525252612" sldId="4576"/>
            <ac:picMk id="3" creationId="{2D31CAC7-BF95-4BFD-A58D-9F2FE49479FF}"/>
          </ac:picMkLst>
        </pc:picChg>
        <pc:picChg chg="add mod">
          <ac:chgData name="Chris Speller" userId="0a97f007-b978-4543-a8a0-9ee0abccdf0a" providerId="ADAL" clId="{F88BBC55-B2EB-4EC1-8582-240F3E16B47D}" dt="2021-01-29T07:16:13.365" v="2798" actId="1076"/>
          <ac:picMkLst>
            <pc:docMk/>
            <pc:sldMk cId="525252612" sldId="4576"/>
            <ac:picMk id="7" creationId="{5FE157E2-682F-48D1-BB14-8BBC2291A6E5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2123897880" sldId="4577"/>
        </pc:sldMkLst>
        <pc:spChg chg="mod">
          <ac:chgData name="Chris Speller" userId="0a97f007-b978-4543-a8a0-9ee0abccdf0a" providerId="ADAL" clId="{F88BBC55-B2EB-4EC1-8582-240F3E16B47D}" dt="2021-01-29T07:16:56.685" v="2806"/>
          <ac:spMkLst>
            <pc:docMk/>
            <pc:sldMk cId="2123897880" sldId="45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6:55.827" v="2805"/>
          <ac:spMkLst>
            <pc:docMk/>
            <pc:sldMk cId="2123897880" sldId="45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7:14.202" v="2824" actId="20577"/>
          <ac:spMkLst>
            <pc:docMk/>
            <pc:sldMk cId="2123897880" sldId="457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7:16:43.166" v="2803" actId="478"/>
          <ac:picMkLst>
            <pc:docMk/>
            <pc:sldMk cId="2123897880" sldId="4577"/>
            <ac:picMk id="3" creationId="{2D31CAC7-BF95-4BFD-A58D-9F2FE49479FF}"/>
          </ac:picMkLst>
        </pc:picChg>
        <pc:picChg chg="add mod">
          <ac:chgData name="Chris Speller" userId="0a97f007-b978-4543-a8a0-9ee0abccdf0a" providerId="ADAL" clId="{F88BBC55-B2EB-4EC1-8582-240F3E16B47D}" dt="2021-01-29T07:17:07.594" v="2811" actId="1076"/>
          <ac:picMkLst>
            <pc:docMk/>
            <pc:sldMk cId="2123897880" sldId="4577"/>
            <ac:picMk id="6" creationId="{E4DE8189-D670-446B-8196-7C9D1124638D}"/>
          </ac:picMkLst>
        </pc:picChg>
        <pc:picChg chg="del">
          <ac:chgData name="Chris Speller" userId="0a97f007-b978-4543-a8a0-9ee0abccdf0a" providerId="ADAL" clId="{F88BBC55-B2EB-4EC1-8582-240F3E16B47D}" dt="2021-01-29T07:16:42.838" v="2802" actId="478"/>
          <ac:picMkLst>
            <pc:docMk/>
            <pc:sldMk cId="2123897880" sldId="4577"/>
            <ac:picMk id="7" creationId="{5FE157E2-682F-48D1-BB14-8BBC2291A6E5}"/>
          </ac:picMkLst>
        </pc:picChg>
        <pc:picChg chg="add mod">
          <ac:chgData name="Chris Speller" userId="0a97f007-b978-4543-a8a0-9ee0abccdf0a" providerId="ADAL" clId="{F88BBC55-B2EB-4EC1-8582-240F3E16B47D}" dt="2021-01-29T07:17:52.340" v="2832" actId="1076"/>
          <ac:picMkLst>
            <pc:docMk/>
            <pc:sldMk cId="2123897880" sldId="4577"/>
            <ac:picMk id="14" creationId="{18D7BA37-F437-4D86-9A00-7145B97F5AC3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859357528" sldId="4578"/>
        </pc:sldMkLst>
        <pc:spChg chg="mod">
          <ac:chgData name="Chris Speller" userId="0a97f007-b978-4543-a8a0-9ee0abccdf0a" providerId="ADAL" clId="{F88BBC55-B2EB-4EC1-8582-240F3E16B47D}" dt="2021-01-29T07:24:56.249" v="2861" actId="20577"/>
          <ac:spMkLst>
            <pc:docMk/>
            <pc:sldMk cId="859357528" sldId="4578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07:24:41.529" v="2839" actId="1076"/>
          <ac:picMkLst>
            <pc:docMk/>
            <pc:sldMk cId="859357528" sldId="4578"/>
            <ac:picMk id="3" creationId="{338F30A1-64AC-44C2-82C3-A6BB9890CF50}"/>
          </ac:picMkLst>
        </pc:picChg>
        <pc:picChg chg="del">
          <ac:chgData name="Chris Speller" userId="0a97f007-b978-4543-a8a0-9ee0abccdf0a" providerId="ADAL" clId="{F88BBC55-B2EB-4EC1-8582-240F3E16B47D}" dt="2021-01-29T07:17:56.030" v="2834" actId="478"/>
          <ac:picMkLst>
            <pc:docMk/>
            <pc:sldMk cId="859357528" sldId="4578"/>
            <ac:picMk id="6" creationId="{E4DE8189-D670-446B-8196-7C9D1124638D}"/>
          </ac:picMkLst>
        </pc:picChg>
        <pc:picChg chg="add mod">
          <ac:chgData name="Chris Speller" userId="0a97f007-b978-4543-a8a0-9ee0abccdf0a" providerId="ADAL" clId="{F88BBC55-B2EB-4EC1-8582-240F3E16B47D}" dt="2021-01-29T07:25:28.264" v="2865" actId="1076"/>
          <ac:picMkLst>
            <pc:docMk/>
            <pc:sldMk cId="859357528" sldId="4578"/>
            <ac:picMk id="13" creationId="{6311FD56-5631-4752-B421-B149F6BED4C9}"/>
          </ac:picMkLst>
        </pc:picChg>
        <pc:picChg chg="del">
          <ac:chgData name="Chris Speller" userId="0a97f007-b978-4543-a8a0-9ee0abccdf0a" providerId="ADAL" clId="{F88BBC55-B2EB-4EC1-8582-240F3E16B47D}" dt="2021-01-29T07:17:57.067" v="2835" actId="478"/>
          <ac:picMkLst>
            <pc:docMk/>
            <pc:sldMk cId="859357528" sldId="4578"/>
            <ac:picMk id="14" creationId="{18D7BA37-F437-4D86-9A00-7145B97F5AC3}"/>
          </ac:picMkLst>
        </pc:picChg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2547925745" sldId="4579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2680467673" sldId="4579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2511730153" sldId="4580"/>
        </pc:sldMkLst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3665152749" sldId="4580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382019580" sldId="4581"/>
        </pc:sldMkLst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3276719809" sldId="4581"/>
        </pc:sldMkLst>
      </pc:sldChg>
      <pc:sldChg chg="modSp add modAnim">
        <pc:chgData name="Chris Speller" userId="0a97f007-b978-4543-a8a0-9ee0abccdf0a" providerId="ADAL" clId="{F88BBC55-B2EB-4EC1-8582-240F3E16B47D}" dt="2021-01-29T07:29:12.758" v="3131" actId="20577"/>
        <pc:sldMkLst>
          <pc:docMk/>
          <pc:sldMk cId="2336814637" sldId="4582"/>
        </pc:sldMkLst>
        <pc:spChg chg="mod">
          <ac:chgData name="Chris Speller" userId="0a97f007-b978-4543-a8a0-9ee0abccdf0a" providerId="ADAL" clId="{F88BBC55-B2EB-4EC1-8582-240F3E16B47D}" dt="2021-01-29T07:27:17.288" v="3034" actId="20577"/>
          <ac:spMkLst>
            <pc:docMk/>
            <pc:sldMk cId="2336814637" sldId="45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27:44.197" v="3045" actId="6549"/>
          <ac:spMkLst>
            <pc:docMk/>
            <pc:sldMk cId="2336814637" sldId="45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29:12.758" v="3131" actId="20577"/>
          <ac:spMkLst>
            <pc:docMk/>
            <pc:sldMk cId="2336814637" sldId="458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07:34:27.292" v="3336"/>
        <pc:sldMkLst>
          <pc:docMk/>
          <pc:sldMk cId="895233252" sldId="4583"/>
        </pc:sldMkLst>
        <pc:spChg chg="mod">
          <ac:chgData name="Chris Speller" userId="0a97f007-b978-4543-a8a0-9ee0abccdf0a" providerId="ADAL" clId="{F88BBC55-B2EB-4EC1-8582-240F3E16B47D}" dt="2021-01-29T07:34:23.756" v="3333"/>
          <ac:spMkLst>
            <pc:docMk/>
            <pc:sldMk cId="895233252" sldId="45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27.292" v="3336"/>
          <ac:spMkLst>
            <pc:docMk/>
            <pc:sldMk cId="895233252" sldId="45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3:04.383" v="3249" actId="20577"/>
          <ac:spMkLst>
            <pc:docMk/>
            <pc:sldMk cId="895233252" sldId="45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07:34:51.595" v="3364" actId="6549"/>
        <pc:sldMkLst>
          <pc:docMk/>
          <pc:sldMk cId="2175162549" sldId="4584"/>
        </pc:sldMkLst>
        <pc:spChg chg="mod">
          <ac:chgData name="Chris Speller" userId="0a97f007-b978-4543-a8a0-9ee0abccdf0a" providerId="ADAL" clId="{F88BBC55-B2EB-4EC1-8582-240F3E16B47D}" dt="2021-01-29T07:34:51.595" v="3364" actId="6549"/>
          <ac:spMkLst>
            <pc:docMk/>
            <pc:sldMk cId="2175162549" sldId="45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30.820" v="3337"/>
          <ac:spMkLst>
            <pc:docMk/>
            <pc:sldMk cId="2175162549" sldId="45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35.156" v="3339" actId="20577"/>
          <ac:spMkLst>
            <pc:docMk/>
            <pc:sldMk cId="2175162549" sldId="458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07:37:15.350" v="3447" actId="20577"/>
        <pc:sldMkLst>
          <pc:docMk/>
          <pc:sldMk cId="3454335454" sldId="4585"/>
        </pc:sldMkLst>
        <pc:spChg chg="mod">
          <ac:chgData name="Chris Speller" userId="0a97f007-b978-4543-a8a0-9ee0abccdf0a" providerId="ADAL" clId="{F88BBC55-B2EB-4EC1-8582-240F3E16B47D}" dt="2021-01-29T07:37:15.350" v="3447" actId="20577"/>
          <ac:spMkLst>
            <pc:docMk/>
            <pc:sldMk cId="3454335454" sldId="45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6:02.434" v="3417" actId="20577"/>
          <ac:spMkLst>
            <pc:docMk/>
            <pc:sldMk cId="3454335454" sldId="45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7:02.696" v="3443" actId="20577"/>
          <ac:spMkLst>
            <pc:docMk/>
            <pc:sldMk cId="3454335454" sldId="458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9T07:51:22.186" v="3863" actId="478"/>
        <pc:sldMkLst>
          <pc:docMk/>
          <pc:sldMk cId="1770416039" sldId="4586"/>
        </pc:sldMkLst>
        <pc:spChg chg="mod">
          <ac:chgData name="Chris Speller" userId="0a97f007-b978-4543-a8a0-9ee0abccdf0a" providerId="ADAL" clId="{F88BBC55-B2EB-4EC1-8582-240F3E16B47D}" dt="2021-01-29T07:38:08.910" v="3548" actId="6549"/>
          <ac:spMkLst>
            <pc:docMk/>
            <pc:sldMk cId="1770416039" sldId="45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7:57.814" v="3535"/>
          <ac:spMkLst>
            <pc:docMk/>
            <pc:sldMk cId="1770416039" sldId="45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04.208" v="3541" actId="1076"/>
          <ac:spMkLst>
            <pc:docMk/>
            <pc:sldMk cId="1770416039" sldId="458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07:51:22.186" v="3863" actId="478"/>
          <ac:picMkLst>
            <pc:docMk/>
            <pc:sldMk cId="1770416039" sldId="4586"/>
            <ac:picMk id="3" creationId="{CCC32107-4884-4EA7-A30D-E693974AE9A8}"/>
          </ac:picMkLst>
        </pc:picChg>
      </pc:sldChg>
      <pc:sldChg chg="modSp add mod">
        <pc:chgData name="Chris Speller" userId="0a97f007-b978-4543-a8a0-9ee0abccdf0a" providerId="ADAL" clId="{F88BBC55-B2EB-4EC1-8582-240F3E16B47D}" dt="2021-01-29T07:38:52.079" v="3606" actId="20577"/>
        <pc:sldMkLst>
          <pc:docMk/>
          <pc:sldMk cId="1919396082" sldId="4587"/>
        </pc:sldMkLst>
        <pc:spChg chg="mod">
          <ac:chgData name="Chris Speller" userId="0a97f007-b978-4543-a8a0-9ee0abccdf0a" providerId="ADAL" clId="{F88BBC55-B2EB-4EC1-8582-240F3E16B47D}" dt="2021-01-29T07:38:52.079" v="3606" actId="20577"/>
          <ac:spMkLst>
            <pc:docMk/>
            <pc:sldMk cId="1919396082" sldId="45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36.253" v="3601"/>
          <ac:spMkLst>
            <pc:docMk/>
            <pc:sldMk cId="1919396082" sldId="45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41.632" v="3605" actId="20577"/>
          <ac:spMkLst>
            <pc:docMk/>
            <pc:sldMk cId="1919396082" sldId="4587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07:41:02.010" v="3799" actId="478"/>
        <pc:sldMkLst>
          <pc:docMk/>
          <pc:sldMk cId="220862034" sldId="4588"/>
        </pc:sldMkLst>
        <pc:spChg chg="mod">
          <ac:chgData name="Chris Speller" userId="0a97f007-b978-4543-a8a0-9ee0abccdf0a" providerId="ADAL" clId="{F88BBC55-B2EB-4EC1-8582-240F3E16B47D}" dt="2021-01-29T07:41:00.320" v="3798" actId="6549"/>
          <ac:spMkLst>
            <pc:docMk/>
            <pc:sldMk cId="220862034" sldId="45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0:08.590" v="3766" actId="404"/>
          <ac:spMkLst>
            <pc:docMk/>
            <pc:sldMk cId="220862034" sldId="45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0:23.799" v="3789" actId="20577"/>
          <ac:spMkLst>
            <pc:docMk/>
            <pc:sldMk cId="220862034" sldId="458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07:41:02.010" v="3799" actId="478"/>
          <ac:picMkLst>
            <pc:docMk/>
            <pc:sldMk cId="220862034" sldId="4588"/>
            <ac:picMk id="3" creationId="{A579A036-4861-4442-A5CF-1327E2E6179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07:43:56.553" v="3859" actId="6549"/>
        <pc:sldMkLst>
          <pc:docMk/>
          <pc:sldMk cId="1035977042" sldId="4589"/>
        </pc:sldMkLst>
        <pc:spChg chg="mod">
          <ac:chgData name="Chris Speller" userId="0a97f007-b978-4543-a8a0-9ee0abccdf0a" providerId="ADAL" clId="{F88BBC55-B2EB-4EC1-8582-240F3E16B47D}" dt="2021-01-29T07:43:56.553" v="3859" actId="6549"/>
          <ac:spMkLst>
            <pc:docMk/>
            <pc:sldMk cId="1035977042" sldId="45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2:07.440" v="3831" actId="20577"/>
          <ac:spMkLst>
            <pc:docMk/>
            <pc:sldMk cId="1035977042" sldId="45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2:11.233" v="3838" actId="20577"/>
          <ac:spMkLst>
            <pc:docMk/>
            <pc:sldMk cId="1035977042" sldId="4589"/>
            <ac:spMk id="12" creationId="{00000000-0000-0000-0000-000000000000}"/>
          </ac:spMkLst>
        </pc:spChg>
      </pc:sldChg>
      <pc:sldChg chg="delSp modSp add mod">
        <pc:chgData name="Chris Speller" userId="0a97f007-b978-4543-a8a0-9ee0abccdf0a" providerId="ADAL" clId="{F88BBC55-B2EB-4EC1-8582-240F3E16B47D}" dt="2021-01-29T07:52:50.402" v="3963" actId="478"/>
        <pc:sldMkLst>
          <pc:docMk/>
          <pc:sldMk cId="4285409984" sldId="4590"/>
        </pc:sldMkLst>
        <pc:spChg chg="mod">
          <ac:chgData name="Chris Speller" userId="0a97f007-b978-4543-a8a0-9ee0abccdf0a" providerId="ADAL" clId="{F88BBC55-B2EB-4EC1-8582-240F3E16B47D}" dt="2021-01-29T07:51:56.374" v="3950" actId="20577"/>
          <ac:spMkLst>
            <pc:docMk/>
            <pc:sldMk cId="4285409984" sldId="45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2:02.065" v="3953" actId="20577"/>
          <ac:spMkLst>
            <pc:docMk/>
            <pc:sldMk cId="4285409984" sldId="45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2:46.128" v="3961" actId="20577"/>
          <ac:spMkLst>
            <pc:docMk/>
            <pc:sldMk cId="4285409984" sldId="4590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7:52:50.402" v="3963" actId="478"/>
          <ac:picMkLst>
            <pc:docMk/>
            <pc:sldMk cId="4285409984" sldId="4590"/>
            <ac:picMk id="3" creationId="{CCC32107-4884-4EA7-A30D-E693974AE9A8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29T08:00:09.081" v="4174" actId="478"/>
        <pc:sldMkLst>
          <pc:docMk/>
          <pc:sldMk cId="735628557" sldId="4591"/>
        </pc:sldMkLst>
        <pc:spChg chg="mod">
          <ac:chgData name="Chris Speller" userId="0a97f007-b978-4543-a8a0-9ee0abccdf0a" providerId="ADAL" clId="{F88BBC55-B2EB-4EC1-8582-240F3E16B47D}" dt="2021-01-29T08:00:06.547" v="4173" actId="20577"/>
          <ac:spMkLst>
            <pc:docMk/>
            <pc:sldMk cId="735628557" sldId="45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9:31.927" v="4167"/>
          <ac:spMkLst>
            <pc:docMk/>
            <pc:sldMk cId="735628557" sldId="45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3:31.786" v="4148" actId="20577"/>
          <ac:spMkLst>
            <pc:docMk/>
            <pc:sldMk cId="735628557" sldId="4591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8:00:09.081" v="4174" actId="478"/>
          <ac:picMkLst>
            <pc:docMk/>
            <pc:sldMk cId="735628557" sldId="4591"/>
            <ac:picMk id="3" creationId="{CCC32107-4884-4EA7-A30D-E693974AE9A8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08:14:26.279" v="4390" actId="6549"/>
        <pc:sldMkLst>
          <pc:docMk/>
          <pc:sldMk cId="1746980799" sldId="4592"/>
        </pc:sldMkLst>
        <pc:spChg chg="mod">
          <ac:chgData name="Chris Speller" userId="0a97f007-b978-4543-a8a0-9ee0abccdf0a" providerId="ADAL" clId="{F88BBC55-B2EB-4EC1-8582-240F3E16B47D}" dt="2021-01-29T08:14:26.279" v="4390" actId="6549"/>
          <ac:spMkLst>
            <pc:docMk/>
            <pc:sldMk cId="1746980799" sldId="45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00:38" v="4186" actId="404"/>
          <ac:spMkLst>
            <pc:docMk/>
            <pc:sldMk cId="1746980799" sldId="45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02:36.521" v="4353" actId="20577"/>
          <ac:spMkLst>
            <pc:docMk/>
            <pc:sldMk cId="1746980799" sldId="459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F88BBC55-B2EB-4EC1-8582-240F3E16B47D}" dt="2021-01-29T10:44:53.085" v="4397" actId="47"/>
        <pc:sldMkLst>
          <pc:docMk/>
          <pc:sldMk cId="7272929" sldId="4593"/>
        </pc:sldMkLst>
        <pc:spChg chg="mod">
          <ac:chgData name="Chris Speller" userId="0a97f007-b978-4543-a8a0-9ee0abccdf0a" providerId="ADAL" clId="{F88BBC55-B2EB-4EC1-8582-240F3E16B47D}" dt="2021-01-29T08:16:22.348" v="4392" actId="20577"/>
          <ac:spMkLst>
            <pc:docMk/>
            <pc:sldMk cId="7272929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16:23.834" v="4393" actId="20577"/>
          <ac:spMkLst>
            <pc:docMk/>
            <pc:sldMk cId="7272929" sldId="4593"/>
            <ac:spMk id="11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9T10:46:49.220" v="4437"/>
        <pc:sldMkLst>
          <pc:docMk/>
          <pc:sldMk cId="1541917618" sldId="4593"/>
        </pc:sldMkLst>
        <pc:spChg chg="mod">
          <ac:chgData name="Chris Speller" userId="0a97f007-b978-4543-a8a0-9ee0abccdf0a" providerId="ADAL" clId="{F88BBC55-B2EB-4EC1-8582-240F3E16B47D}" dt="2021-01-29T10:46:41.896" v="4433" actId="6549"/>
          <ac:spMkLst>
            <pc:docMk/>
            <pc:sldMk cId="1541917618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5:51.670" v="4399"/>
          <ac:spMkLst>
            <pc:docMk/>
            <pc:sldMk cId="1541917618" sldId="459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6:08.813" v="4425" actId="20577"/>
          <ac:spMkLst>
            <pc:docMk/>
            <pc:sldMk cId="1541917618" sldId="459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2:52:48.821" v="4901"/>
        <pc:sldMkLst>
          <pc:docMk/>
          <pc:sldMk cId="2640359332" sldId="4594"/>
        </pc:sldMkLst>
        <pc:spChg chg="mod">
          <ac:chgData name="Chris Speller" userId="0a97f007-b978-4543-a8a0-9ee0abccdf0a" providerId="ADAL" clId="{F88BBC55-B2EB-4EC1-8582-240F3E16B47D}" dt="2021-01-29T10:50:19.362" v="4711" actId="20577"/>
          <ac:spMkLst>
            <pc:docMk/>
            <pc:sldMk cId="2640359332" sldId="45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50:22.429" v="4712" actId="20577"/>
          <ac:spMkLst>
            <pc:docMk/>
            <pc:sldMk cId="2640359332" sldId="45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9:18.412" v="4709" actId="20577"/>
          <ac:spMkLst>
            <pc:docMk/>
            <pc:sldMk cId="2640359332" sldId="4594"/>
            <ac:spMk id="12" creationId="{00000000-0000-0000-0000-000000000000}"/>
          </ac:spMkLst>
        </pc:spChg>
      </pc:sldChg>
      <pc:sldChg chg="addSp modSp add mod modAnim">
        <pc:chgData name="Chris Speller" userId="0a97f007-b978-4543-a8a0-9ee0abccdf0a" providerId="ADAL" clId="{F88BBC55-B2EB-4EC1-8582-240F3E16B47D}" dt="2021-01-29T12:52:31.325" v="4896" actId="6549"/>
        <pc:sldMkLst>
          <pc:docMk/>
          <pc:sldMk cId="1497185711" sldId="4595"/>
        </pc:sldMkLst>
        <pc:spChg chg="mod">
          <ac:chgData name="Chris Speller" userId="0a97f007-b978-4543-a8a0-9ee0abccdf0a" providerId="ADAL" clId="{F88BBC55-B2EB-4EC1-8582-240F3E16B47D}" dt="2021-01-29T12:52:31.325" v="4896" actId="6549"/>
          <ac:spMkLst>
            <pc:docMk/>
            <pc:sldMk cId="1497185711" sldId="45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0:55.592" v="4860"/>
          <ac:spMkLst>
            <pc:docMk/>
            <pc:sldMk cId="1497185711" sldId="45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1:19.961" v="4874" actId="20577"/>
          <ac:spMkLst>
            <pc:docMk/>
            <pc:sldMk cId="1497185711" sldId="4595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2:51:51.521" v="4880" actId="1076"/>
          <ac:picMkLst>
            <pc:docMk/>
            <pc:sldMk cId="1497185711" sldId="4595"/>
            <ac:picMk id="3" creationId="{16B1B126-43CE-4FCB-9DB6-8D8222E6E2C1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3:49:00.454" v="4954" actId="478"/>
        <pc:sldMkLst>
          <pc:docMk/>
          <pc:sldMk cId="3306149743" sldId="4596"/>
        </pc:sldMkLst>
        <pc:spChg chg="mod">
          <ac:chgData name="Chris Speller" userId="0a97f007-b978-4543-a8a0-9ee0abccdf0a" providerId="ADAL" clId="{F88BBC55-B2EB-4EC1-8582-240F3E16B47D}" dt="2021-01-29T13:36:21.129" v="4953" actId="20577"/>
          <ac:spMkLst>
            <pc:docMk/>
            <pc:sldMk cId="3306149743" sldId="45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3:05.569" v="4903"/>
          <ac:spMkLst>
            <pc:docMk/>
            <pc:sldMk cId="3306149743" sldId="459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3:35.330" v="4930" actId="20577"/>
          <ac:spMkLst>
            <pc:docMk/>
            <pc:sldMk cId="3306149743" sldId="459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3:49:00.454" v="4954" actId="478"/>
          <ac:picMkLst>
            <pc:docMk/>
            <pc:sldMk cId="3306149743" sldId="4596"/>
            <ac:picMk id="3" creationId="{7AE56829-ACC9-440D-A98B-99371BFB01C6}"/>
          </ac:picMkLst>
        </pc:picChg>
      </pc:sldChg>
      <pc:sldChg chg="modSp add mod">
        <pc:chgData name="Chris Speller" userId="0a97f007-b978-4543-a8a0-9ee0abccdf0a" providerId="ADAL" clId="{F88BBC55-B2EB-4EC1-8582-240F3E16B47D}" dt="2021-01-29T13:57:08.126" v="5093" actId="403"/>
        <pc:sldMkLst>
          <pc:docMk/>
          <pc:sldMk cId="1887445550" sldId="4597"/>
        </pc:sldMkLst>
        <pc:spChg chg="mod">
          <ac:chgData name="Chris Speller" userId="0a97f007-b978-4543-a8a0-9ee0abccdf0a" providerId="ADAL" clId="{F88BBC55-B2EB-4EC1-8582-240F3E16B47D}" dt="2021-01-29T13:54:56.395" v="5092" actId="6549"/>
          <ac:spMkLst>
            <pc:docMk/>
            <pc:sldMk cId="1887445550" sldId="45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3:53.475" v="5042" actId="6549"/>
          <ac:spMkLst>
            <pc:docMk/>
            <pc:sldMk cId="1887445550" sldId="459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7:08.126" v="5093" actId="403"/>
          <ac:spMkLst>
            <pc:docMk/>
            <pc:sldMk cId="1887445550" sldId="4597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3:52:24.959" v="4979"/>
        <pc:sldMkLst>
          <pc:docMk/>
          <pc:sldMk cId="2329840979" sldId="4598"/>
        </pc:sldMkLst>
      </pc:sldChg>
      <pc:sldChg chg="add">
        <pc:chgData name="Chris Speller" userId="0a97f007-b978-4543-a8a0-9ee0abccdf0a" providerId="ADAL" clId="{F88BBC55-B2EB-4EC1-8582-240F3E16B47D}" dt="2021-01-29T13:58:46.974" v="5202"/>
        <pc:sldMkLst>
          <pc:docMk/>
          <pc:sldMk cId="1431037086" sldId="4599"/>
        </pc:sldMkLst>
      </pc:sldChg>
      <pc:sldChg chg="addSp delSp modSp add del mod ord">
        <pc:chgData name="Chris Speller" userId="0a97f007-b978-4543-a8a0-9ee0abccdf0a" providerId="ADAL" clId="{F88BBC55-B2EB-4EC1-8582-240F3E16B47D}" dt="2021-01-29T13:58:43.680" v="5201" actId="47"/>
        <pc:sldMkLst>
          <pc:docMk/>
          <pc:sldMk cId="3119903424" sldId="4599"/>
        </pc:sldMkLst>
        <pc:spChg chg="mod">
          <ac:chgData name="Chris Speller" userId="0a97f007-b978-4543-a8a0-9ee0abccdf0a" providerId="ADAL" clId="{F88BBC55-B2EB-4EC1-8582-240F3E16B47D}" dt="2021-01-29T13:58:30.564" v="5200" actId="20577"/>
          <ac:spMkLst>
            <pc:docMk/>
            <pc:sldMk cId="3119903424" sldId="45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8:03.055" v="5174"/>
          <ac:spMkLst>
            <pc:docMk/>
            <pc:sldMk cId="3119903424" sldId="459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8:08.688" v="5184" actId="20577"/>
          <ac:spMkLst>
            <pc:docMk/>
            <pc:sldMk cId="3119903424" sldId="459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3:58:15.073" v="5185" actId="478"/>
          <ac:picMkLst>
            <pc:docMk/>
            <pc:sldMk cId="3119903424" sldId="4599"/>
            <ac:picMk id="3" creationId="{152D58D0-206D-4107-BD1A-391450F393AD}"/>
          </ac:picMkLst>
        </pc:picChg>
      </pc:sldChg>
      <pc:sldChg chg="add">
        <pc:chgData name="Chris Speller" userId="0a97f007-b978-4543-a8a0-9ee0abccdf0a" providerId="ADAL" clId="{F88BBC55-B2EB-4EC1-8582-240F3E16B47D}" dt="2021-01-29T13:54:45.994" v="5087"/>
        <pc:sldMkLst>
          <pc:docMk/>
          <pc:sldMk cId="1557632105" sldId="4600"/>
        </pc:sldMkLst>
      </pc:sldChg>
      <pc:sldChg chg="addSp delSp modSp add mod">
        <pc:chgData name="Chris Speller" userId="0a97f007-b978-4543-a8a0-9ee0abccdf0a" providerId="ADAL" clId="{F88BBC55-B2EB-4EC1-8582-240F3E16B47D}" dt="2021-01-29T14:07:31.848" v="5413" actId="478"/>
        <pc:sldMkLst>
          <pc:docMk/>
          <pc:sldMk cId="1192003132" sldId="4601"/>
        </pc:sldMkLst>
        <pc:spChg chg="mod">
          <ac:chgData name="Chris Speller" userId="0a97f007-b978-4543-a8a0-9ee0abccdf0a" providerId="ADAL" clId="{F88BBC55-B2EB-4EC1-8582-240F3E16B47D}" dt="2021-01-29T14:06:58.886" v="5412" actId="20577"/>
          <ac:spMkLst>
            <pc:docMk/>
            <pc:sldMk cId="1192003132" sldId="46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4:57.530" v="5340"/>
          <ac:spMkLst>
            <pc:docMk/>
            <pc:sldMk cId="1192003132" sldId="46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6:36.619" v="5393" actId="20577"/>
          <ac:spMkLst>
            <pc:docMk/>
            <pc:sldMk cId="1192003132" sldId="460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07:31.848" v="5413" actId="478"/>
          <ac:picMkLst>
            <pc:docMk/>
            <pc:sldMk cId="1192003132" sldId="4601"/>
            <ac:picMk id="3" creationId="{FA603A8F-C44C-4C10-84FF-CB826DB77B5D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4:09:53.893" v="5498" actId="20577"/>
        <pc:sldMkLst>
          <pc:docMk/>
          <pc:sldMk cId="4211442665" sldId="4602"/>
        </pc:sldMkLst>
        <pc:spChg chg="mod">
          <ac:chgData name="Chris Speller" userId="0a97f007-b978-4543-a8a0-9ee0abccdf0a" providerId="ADAL" clId="{F88BBC55-B2EB-4EC1-8582-240F3E16B47D}" dt="2021-01-29T14:09:53.893" v="5498" actId="20577"/>
          <ac:spMkLst>
            <pc:docMk/>
            <pc:sldMk cId="4211442665" sldId="46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8:52.957" v="5471" actId="404"/>
          <ac:spMkLst>
            <pc:docMk/>
            <pc:sldMk cId="4211442665" sldId="46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9:05.352" v="5496" actId="20577"/>
          <ac:spMkLst>
            <pc:docMk/>
            <pc:sldMk cId="4211442665" sldId="4602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9T14:11:53.369" v="5564" actId="478"/>
        <pc:sldMkLst>
          <pc:docMk/>
          <pc:sldMk cId="1920444366" sldId="4603"/>
        </pc:sldMkLst>
        <pc:spChg chg="mod">
          <ac:chgData name="Chris Speller" userId="0a97f007-b978-4543-a8a0-9ee0abccdf0a" providerId="ADAL" clId="{F88BBC55-B2EB-4EC1-8582-240F3E16B47D}" dt="2021-01-29T14:11:20.557" v="5559" actId="20577"/>
          <ac:spMkLst>
            <pc:docMk/>
            <pc:sldMk cId="1920444366" sldId="46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0:31.573" v="5549"/>
          <ac:spMkLst>
            <pc:docMk/>
            <pc:sldMk cId="1920444366" sldId="46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0:34.419" v="5554" actId="20577"/>
          <ac:spMkLst>
            <pc:docMk/>
            <pc:sldMk cId="1920444366" sldId="460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11:22.193" v="5560" actId="478"/>
          <ac:picMkLst>
            <pc:docMk/>
            <pc:sldMk cId="1920444366" sldId="4603"/>
            <ac:picMk id="3" creationId="{515B88CA-A902-4818-8E4F-9B5E314B8C94}"/>
          </ac:picMkLst>
        </pc:picChg>
        <pc:picChg chg="add del">
          <ac:chgData name="Chris Speller" userId="0a97f007-b978-4543-a8a0-9ee0abccdf0a" providerId="ADAL" clId="{F88BBC55-B2EB-4EC1-8582-240F3E16B47D}" dt="2021-01-29T14:11:53.369" v="5564" actId="478"/>
          <ac:picMkLst>
            <pc:docMk/>
            <pc:sldMk cId="1920444366" sldId="4603"/>
            <ac:picMk id="7" creationId="{2F051FB6-2BC3-4F3F-A8B2-DEC4CF7753CC}"/>
          </ac:picMkLst>
        </pc:picChg>
      </pc:sldChg>
      <pc:sldChg chg="delSp modSp add mod">
        <pc:chgData name="Chris Speller" userId="0a97f007-b978-4543-a8a0-9ee0abccdf0a" providerId="ADAL" clId="{F88BBC55-B2EB-4EC1-8582-240F3E16B47D}" dt="2021-01-29T14:15:17.520" v="5633" actId="478"/>
        <pc:sldMkLst>
          <pc:docMk/>
          <pc:sldMk cId="3534607093" sldId="4604"/>
        </pc:sldMkLst>
        <pc:spChg chg="mod">
          <ac:chgData name="Chris Speller" userId="0a97f007-b978-4543-a8a0-9ee0abccdf0a" providerId="ADAL" clId="{F88BBC55-B2EB-4EC1-8582-240F3E16B47D}" dt="2021-01-29T14:14:20.241" v="5604" actId="20577"/>
          <ac:spMkLst>
            <pc:docMk/>
            <pc:sldMk cId="3534607093" sldId="46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2:59.236" v="5600" actId="6549"/>
          <ac:spMkLst>
            <pc:docMk/>
            <pc:sldMk cId="3534607093" sldId="46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5:14.450" v="5632" actId="122"/>
          <ac:spMkLst>
            <pc:docMk/>
            <pc:sldMk cId="3534607093" sldId="4604"/>
            <ac:spMk id="12" creationId="{00000000-0000-0000-0000-000000000000}"/>
          </ac:spMkLst>
        </pc:spChg>
        <pc:picChg chg="del mod modCrop">
          <ac:chgData name="Chris Speller" userId="0a97f007-b978-4543-a8a0-9ee0abccdf0a" providerId="ADAL" clId="{F88BBC55-B2EB-4EC1-8582-240F3E16B47D}" dt="2021-01-29T14:15:17.520" v="5633" actId="478"/>
          <ac:picMkLst>
            <pc:docMk/>
            <pc:sldMk cId="3534607093" sldId="4604"/>
            <ac:picMk id="7" creationId="{2F051FB6-2BC3-4F3F-A8B2-DEC4CF7753CC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4:19:24.215" v="5784" actId="478"/>
        <pc:sldMkLst>
          <pc:docMk/>
          <pc:sldMk cId="3844691343" sldId="4605"/>
        </pc:sldMkLst>
        <pc:spChg chg="mod">
          <ac:chgData name="Chris Speller" userId="0a97f007-b978-4543-a8a0-9ee0abccdf0a" providerId="ADAL" clId="{F88BBC55-B2EB-4EC1-8582-240F3E16B47D}" dt="2021-01-29T14:19:02.278" v="5783" actId="6549"/>
          <ac:spMkLst>
            <pc:docMk/>
            <pc:sldMk cId="3844691343" sldId="46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7:59.710" v="5768" actId="6549"/>
          <ac:spMkLst>
            <pc:docMk/>
            <pc:sldMk cId="3844691343" sldId="46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8:37.496" v="5776" actId="122"/>
          <ac:spMkLst>
            <pc:docMk/>
            <pc:sldMk cId="3844691343" sldId="460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19:24.215" v="5784" actId="478"/>
          <ac:picMkLst>
            <pc:docMk/>
            <pc:sldMk cId="3844691343" sldId="4605"/>
            <ac:picMk id="3" creationId="{F92B6B86-A829-48B4-8A9D-E50C35BC97F5}"/>
          </ac:picMkLst>
        </pc:picChg>
        <pc:picChg chg="del mod">
          <ac:chgData name="Chris Speller" userId="0a97f007-b978-4543-a8a0-9ee0abccdf0a" providerId="ADAL" clId="{F88BBC55-B2EB-4EC1-8582-240F3E16B47D}" dt="2021-01-29T14:16:05.280" v="5760" actId="478"/>
          <ac:picMkLst>
            <pc:docMk/>
            <pc:sldMk cId="3844691343" sldId="4605"/>
            <ac:picMk id="7" creationId="{2F051FB6-2BC3-4F3F-A8B2-DEC4CF7753CC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29T14:24:16.670" v="5882" actId="1076"/>
        <pc:sldMkLst>
          <pc:docMk/>
          <pc:sldMk cId="3888300429" sldId="4606"/>
        </pc:sldMkLst>
        <pc:spChg chg="mod">
          <ac:chgData name="Chris Speller" userId="0a97f007-b978-4543-a8a0-9ee0abccdf0a" providerId="ADAL" clId="{F88BBC55-B2EB-4EC1-8582-240F3E16B47D}" dt="2021-01-29T14:24:00.382" v="5870" actId="404"/>
          <ac:spMkLst>
            <pc:docMk/>
            <pc:sldMk cId="3888300429" sldId="46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03.864" v="5874" actId="404"/>
          <ac:spMkLst>
            <pc:docMk/>
            <pc:sldMk cId="3888300429" sldId="46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16.670" v="5882" actId="1076"/>
          <ac:spMkLst>
            <pc:docMk/>
            <pc:sldMk cId="3888300429" sldId="460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24:14.532" v="5881" actId="1076"/>
          <ac:picMkLst>
            <pc:docMk/>
            <pc:sldMk cId="3888300429" sldId="4606"/>
            <ac:picMk id="3" creationId="{BB15E24E-3C9B-4F7A-864B-1AC78FC1C23B}"/>
          </ac:picMkLst>
        </pc:picChg>
        <pc:picChg chg="add mod">
          <ac:chgData name="Chris Speller" userId="0a97f007-b978-4543-a8a0-9ee0abccdf0a" providerId="ADAL" clId="{F88BBC55-B2EB-4EC1-8582-240F3E16B47D}" dt="2021-01-29T14:24:08.041" v="5877" actId="1076"/>
          <ac:picMkLst>
            <pc:docMk/>
            <pc:sldMk cId="3888300429" sldId="4606"/>
            <ac:picMk id="7" creationId="{59394BDE-B93A-402F-AA5C-9D2D871C140B}"/>
          </ac:picMkLst>
        </pc:picChg>
      </pc:sldChg>
      <pc:sldChg chg="modSp add del">
        <pc:chgData name="Chris Speller" userId="0a97f007-b978-4543-a8a0-9ee0abccdf0a" providerId="ADAL" clId="{F88BBC55-B2EB-4EC1-8582-240F3E16B47D}" dt="2021-01-29T14:24:33.698" v="5887" actId="47"/>
        <pc:sldMkLst>
          <pc:docMk/>
          <pc:sldMk cId="436057494" sldId="4607"/>
        </pc:sldMkLst>
        <pc:spChg chg="mod">
          <ac:chgData name="Chris Speller" userId="0a97f007-b978-4543-a8a0-9ee0abccdf0a" providerId="ADAL" clId="{F88BBC55-B2EB-4EC1-8582-240F3E16B47D}" dt="2021-01-29T14:24:21.097" v="5884" actId="20577"/>
          <ac:spMkLst>
            <pc:docMk/>
            <pc:sldMk cId="436057494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21.841" v="5885" actId="20577"/>
          <ac:spMkLst>
            <pc:docMk/>
            <pc:sldMk cId="436057494" sldId="46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22.792" v="5886" actId="20577"/>
          <ac:spMkLst>
            <pc:docMk/>
            <pc:sldMk cId="436057494" sldId="4607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29T14:27:47.713" v="5952" actId="20577"/>
        <pc:sldMkLst>
          <pc:docMk/>
          <pc:sldMk cId="1120158697" sldId="4607"/>
        </pc:sldMkLst>
        <pc:spChg chg="mod">
          <ac:chgData name="Chris Speller" userId="0a97f007-b978-4543-a8a0-9ee0abccdf0a" providerId="ADAL" clId="{F88BBC55-B2EB-4EC1-8582-240F3E16B47D}" dt="2021-01-29T14:27:47.713" v="5952" actId="20577"/>
          <ac:spMkLst>
            <pc:docMk/>
            <pc:sldMk cId="1120158697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5:01.059" v="5894"/>
          <ac:spMkLst>
            <pc:docMk/>
            <pc:sldMk cId="1120158697" sldId="4607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29T14:27:10.456" v="5937" actId="478"/>
          <ac:spMkLst>
            <pc:docMk/>
            <pc:sldMk cId="1120158697" sldId="460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26:34.751" v="5899" actId="478"/>
          <ac:picMkLst>
            <pc:docMk/>
            <pc:sldMk cId="1120158697" sldId="4607"/>
            <ac:picMk id="3" creationId="{94302C72-6ADC-4206-85AE-B44A535223DC}"/>
          </ac:picMkLst>
        </pc:picChg>
        <pc:picChg chg="add del mod">
          <ac:chgData name="Chris Speller" userId="0a97f007-b978-4543-a8a0-9ee0abccdf0a" providerId="ADAL" clId="{F88BBC55-B2EB-4EC1-8582-240F3E16B47D}" dt="2021-01-29T14:27:09.146" v="5936" actId="478"/>
          <ac:picMkLst>
            <pc:docMk/>
            <pc:sldMk cId="1120158697" sldId="4607"/>
            <ac:picMk id="7" creationId="{29BD8B91-B85C-423F-B129-8CFF1F4238CB}"/>
          </ac:picMkLst>
        </pc:picChg>
        <pc:picChg chg="add mod">
          <ac:chgData name="Chris Speller" userId="0a97f007-b978-4543-a8a0-9ee0abccdf0a" providerId="ADAL" clId="{F88BBC55-B2EB-4EC1-8582-240F3E16B47D}" dt="2021-01-29T14:27:13.511" v="5940" actId="1076"/>
          <ac:picMkLst>
            <pc:docMk/>
            <pc:sldMk cId="1120158697" sldId="4607"/>
            <ac:picMk id="14" creationId="{EC35E7B7-3DB8-49CF-815A-EDBCA15741B8}"/>
          </ac:picMkLst>
        </pc:picChg>
      </pc:sldChg>
      <pc:sldChg chg="add del">
        <pc:chgData name="Chris Speller" userId="0a97f007-b978-4543-a8a0-9ee0abccdf0a" providerId="ADAL" clId="{F88BBC55-B2EB-4EC1-8582-240F3E16B47D}" dt="2021-01-29T14:24:40.468" v="5889"/>
        <pc:sldMkLst>
          <pc:docMk/>
          <pc:sldMk cId="2568132208" sldId="4607"/>
        </pc:sldMkLst>
      </pc:sldChg>
      <pc:sldChg chg="addSp delSp modSp add mod delAnim modAnim">
        <pc:chgData name="Chris Speller" userId="0a97f007-b978-4543-a8a0-9ee0abccdf0a" providerId="ADAL" clId="{F88BBC55-B2EB-4EC1-8582-240F3E16B47D}" dt="2021-01-29T14:48:04.062" v="5990"/>
        <pc:sldMkLst>
          <pc:docMk/>
          <pc:sldMk cId="1824453674" sldId="4608"/>
        </pc:sldMkLst>
        <pc:spChg chg="mod">
          <ac:chgData name="Chris Speller" userId="0a97f007-b978-4543-a8a0-9ee0abccdf0a" providerId="ADAL" clId="{F88BBC55-B2EB-4EC1-8582-240F3E16B47D}" dt="2021-01-29T14:47:01.194" v="5984" actId="6549"/>
          <ac:spMkLst>
            <pc:docMk/>
            <pc:sldMk cId="1824453674" sldId="460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6:52.317" v="5975" actId="20577"/>
          <ac:spMkLst>
            <pc:docMk/>
            <pc:sldMk cId="1824453674" sldId="4608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47:02.690" v="5985" actId="478"/>
          <ac:picMkLst>
            <pc:docMk/>
            <pc:sldMk cId="1824453674" sldId="4608"/>
            <ac:picMk id="3" creationId="{DE9E4F33-63D7-41AC-B05F-FD497DBF47A4}"/>
          </ac:picMkLst>
        </pc:picChg>
        <pc:picChg chg="add mod">
          <ac:chgData name="Chris Speller" userId="0a97f007-b978-4543-a8a0-9ee0abccdf0a" providerId="ADAL" clId="{F88BBC55-B2EB-4EC1-8582-240F3E16B47D}" dt="2021-01-29T14:48:02.194" v="5989" actId="1076"/>
          <ac:picMkLst>
            <pc:docMk/>
            <pc:sldMk cId="1824453674" sldId="4608"/>
            <ac:picMk id="6" creationId="{B3A0D05E-D84C-4F93-825B-AB1631EBC1D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49:01.318" v="6033"/>
        <pc:sldMkLst>
          <pc:docMk/>
          <pc:sldMk cId="1271425678" sldId="4609"/>
        </pc:sldMkLst>
        <pc:spChg chg="mod">
          <ac:chgData name="Chris Speller" userId="0a97f007-b978-4543-a8a0-9ee0abccdf0a" providerId="ADAL" clId="{F88BBC55-B2EB-4EC1-8582-240F3E16B47D}" dt="2021-01-29T14:48:45.060" v="6015" actId="20577"/>
          <ac:spMkLst>
            <pc:docMk/>
            <pc:sldMk cId="1271425678" sldId="460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8:56.452" v="6032" actId="20577"/>
          <ac:spMkLst>
            <pc:docMk/>
            <pc:sldMk cId="1271425678" sldId="4609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48:38.569" v="5994" actId="1076"/>
          <ac:picMkLst>
            <pc:docMk/>
            <pc:sldMk cId="1271425678" sldId="4609"/>
            <ac:picMk id="3" creationId="{060EC07F-1CDF-49CF-8A1F-D434AB83C1CE}"/>
          </ac:picMkLst>
        </pc:picChg>
        <pc:picChg chg="del">
          <ac:chgData name="Chris Speller" userId="0a97f007-b978-4543-a8a0-9ee0abccdf0a" providerId="ADAL" clId="{F88BBC55-B2EB-4EC1-8582-240F3E16B47D}" dt="2021-01-29T14:48:07.822" v="5992" actId="478"/>
          <ac:picMkLst>
            <pc:docMk/>
            <pc:sldMk cId="1271425678" sldId="4609"/>
            <ac:picMk id="6" creationId="{B3A0D05E-D84C-4F93-825B-AB1631EBC1D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1:04.943" v="6079"/>
        <pc:sldMkLst>
          <pc:docMk/>
          <pc:sldMk cId="1078385273" sldId="4610"/>
        </pc:sldMkLst>
        <pc:spChg chg="mod">
          <ac:chgData name="Chris Speller" userId="0a97f007-b978-4543-a8a0-9ee0abccdf0a" providerId="ADAL" clId="{F88BBC55-B2EB-4EC1-8582-240F3E16B47D}" dt="2021-01-29T14:49:16.372" v="6049" actId="20577"/>
          <ac:spMkLst>
            <pc:docMk/>
            <pc:sldMk cId="1078385273" sldId="461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9:41.509" v="6068" actId="20577"/>
          <ac:spMkLst>
            <pc:docMk/>
            <pc:sldMk cId="1078385273" sldId="4610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49:03.152" v="6035" actId="478"/>
          <ac:picMkLst>
            <pc:docMk/>
            <pc:sldMk cId="1078385273" sldId="4610"/>
            <ac:picMk id="3" creationId="{060EC07F-1CDF-49CF-8A1F-D434AB83C1CE}"/>
          </ac:picMkLst>
        </pc:picChg>
        <pc:picChg chg="add del">
          <ac:chgData name="Chris Speller" userId="0a97f007-b978-4543-a8a0-9ee0abccdf0a" providerId="ADAL" clId="{F88BBC55-B2EB-4EC1-8582-240F3E16B47D}" dt="2021-01-29T14:49:43.198" v="6069" actId="478"/>
          <ac:picMkLst>
            <pc:docMk/>
            <pc:sldMk cId="1078385273" sldId="4610"/>
            <ac:picMk id="6" creationId="{E718E3C8-D7E7-439D-8719-FEF35A0119DB}"/>
          </ac:picMkLst>
        </pc:picChg>
        <pc:picChg chg="add del mod">
          <ac:chgData name="Chris Speller" userId="0a97f007-b978-4543-a8a0-9ee0abccdf0a" providerId="ADAL" clId="{F88BBC55-B2EB-4EC1-8582-240F3E16B47D}" dt="2021-01-29T14:50:57.749" v="6073" actId="478"/>
          <ac:picMkLst>
            <pc:docMk/>
            <pc:sldMk cId="1078385273" sldId="4610"/>
            <ac:picMk id="10" creationId="{91946B7D-6AB7-43D3-8C20-63A941520ACA}"/>
          </ac:picMkLst>
        </pc:picChg>
        <pc:picChg chg="add mod">
          <ac:chgData name="Chris Speller" userId="0a97f007-b978-4543-a8a0-9ee0abccdf0a" providerId="ADAL" clId="{F88BBC55-B2EB-4EC1-8582-240F3E16B47D}" dt="2021-01-29T14:51:03.096" v="6078" actId="1076"/>
          <ac:picMkLst>
            <pc:docMk/>
            <pc:sldMk cId="1078385273" sldId="4610"/>
            <ac:picMk id="12" creationId="{33964316-DF1A-44FB-AFC7-A3DCFEC144C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1:39.613" v="6103"/>
        <pc:sldMkLst>
          <pc:docMk/>
          <pc:sldMk cId="1685472972" sldId="4611"/>
        </pc:sldMkLst>
        <pc:spChg chg="mod">
          <ac:chgData name="Chris Speller" userId="0a97f007-b978-4543-a8a0-9ee0abccdf0a" providerId="ADAL" clId="{F88BBC55-B2EB-4EC1-8582-240F3E16B47D}" dt="2021-01-29T14:51:16.993" v="6097" actId="20577"/>
          <ac:spMkLst>
            <pc:docMk/>
            <pc:sldMk cId="1685472972" sldId="4611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1:13.218" v="6089" actId="20577"/>
          <ac:spMkLst>
            <pc:docMk/>
            <pc:sldMk cId="1685472972" sldId="4611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51:37.529" v="6102" actId="1076"/>
          <ac:picMkLst>
            <pc:docMk/>
            <pc:sldMk cId="1685472972" sldId="4611"/>
            <ac:picMk id="3" creationId="{F650968D-F90E-4AA3-B87C-8F39D1D05F83}"/>
          </ac:picMkLst>
        </pc:picChg>
        <pc:picChg chg="del">
          <ac:chgData name="Chris Speller" userId="0a97f007-b978-4543-a8a0-9ee0abccdf0a" providerId="ADAL" clId="{F88BBC55-B2EB-4EC1-8582-240F3E16B47D}" dt="2021-01-29T14:51:07.736" v="6081" actId="478"/>
          <ac:picMkLst>
            <pc:docMk/>
            <pc:sldMk cId="1685472972" sldId="4611"/>
            <ac:picMk id="12" creationId="{33964316-DF1A-44FB-AFC7-A3DCFEC144C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2:48.222" v="6148" actId="20577"/>
        <pc:sldMkLst>
          <pc:docMk/>
          <pc:sldMk cId="277457901" sldId="4612"/>
        </pc:sldMkLst>
        <pc:spChg chg="mod">
          <ac:chgData name="Chris Speller" userId="0a97f007-b978-4543-a8a0-9ee0abccdf0a" providerId="ADAL" clId="{F88BBC55-B2EB-4EC1-8582-240F3E16B47D}" dt="2021-01-29T14:52:12.389" v="6121" actId="20577"/>
          <ac:spMkLst>
            <pc:docMk/>
            <pc:sldMk cId="277457901" sldId="4612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2:48.222" v="6148" actId="20577"/>
          <ac:spMkLst>
            <pc:docMk/>
            <pc:sldMk cId="277457901" sldId="4612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2:13.975" v="6122" actId="478"/>
          <ac:picMkLst>
            <pc:docMk/>
            <pc:sldMk cId="277457901" sldId="4612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2:33.298" v="6125" actId="1076"/>
          <ac:picMkLst>
            <pc:docMk/>
            <pc:sldMk cId="277457901" sldId="4612"/>
            <ac:picMk id="6" creationId="{86604F02-2D78-4C9E-B9A0-C399BF92A71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5:37.539" v="6209"/>
        <pc:sldMkLst>
          <pc:docMk/>
          <pc:sldMk cId="4019284389" sldId="4613"/>
        </pc:sldMkLst>
        <pc:spChg chg="mod">
          <ac:chgData name="Chris Speller" userId="0a97f007-b978-4543-a8a0-9ee0abccdf0a" providerId="ADAL" clId="{F88BBC55-B2EB-4EC1-8582-240F3E16B47D}" dt="2021-01-29T14:53:46.682" v="6188" actId="20577"/>
          <ac:spMkLst>
            <pc:docMk/>
            <pc:sldMk cId="4019284389" sldId="461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4:01.031" v="6200" actId="20577"/>
          <ac:spMkLst>
            <pc:docMk/>
            <pc:sldMk cId="4019284389" sldId="461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54:25.156" v="6205" actId="1076"/>
          <ac:picMkLst>
            <pc:docMk/>
            <pc:sldMk cId="4019284389" sldId="4613"/>
            <ac:picMk id="3" creationId="{99F8A0EB-25AE-4D7E-BF4B-3EA8FF19739E}"/>
          </ac:picMkLst>
        </pc:picChg>
        <pc:picChg chg="del mod">
          <ac:chgData name="Chris Speller" userId="0a97f007-b978-4543-a8a0-9ee0abccdf0a" providerId="ADAL" clId="{F88BBC55-B2EB-4EC1-8582-240F3E16B47D}" dt="2021-01-29T14:53:45.295" v="6187" actId="478"/>
          <ac:picMkLst>
            <pc:docMk/>
            <pc:sldMk cId="4019284389" sldId="4613"/>
            <ac:picMk id="6" creationId="{86604F02-2D78-4C9E-B9A0-C399BF92A71E}"/>
          </ac:picMkLst>
        </pc:picChg>
        <pc:picChg chg="add mod">
          <ac:chgData name="Chris Speller" userId="0a97f007-b978-4543-a8a0-9ee0abccdf0a" providerId="ADAL" clId="{F88BBC55-B2EB-4EC1-8582-240F3E16B47D}" dt="2021-01-29T14:55:35.605" v="6208" actId="1076"/>
          <ac:picMkLst>
            <pc:docMk/>
            <pc:sldMk cId="4019284389" sldId="4613"/>
            <ac:picMk id="10" creationId="{41F03A47-EEE9-4F2F-8DD1-DDC51B764BC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6:26.679" v="6225"/>
        <pc:sldMkLst>
          <pc:docMk/>
          <pc:sldMk cId="4006598460" sldId="4614"/>
        </pc:sldMkLst>
        <pc:spChg chg="mod">
          <ac:chgData name="Chris Speller" userId="0a97f007-b978-4543-a8a0-9ee0abccdf0a" providerId="ADAL" clId="{F88BBC55-B2EB-4EC1-8582-240F3E16B47D}" dt="2021-01-29T14:55:55.851" v="6220" actId="20577"/>
          <ac:spMkLst>
            <pc:docMk/>
            <pc:sldMk cId="4006598460" sldId="461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5:52.090" v="6216" actId="20577"/>
          <ac:spMkLst>
            <pc:docMk/>
            <pc:sldMk cId="4006598460" sldId="461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5:57.400" v="6221" actId="478"/>
          <ac:picMkLst>
            <pc:docMk/>
            <pc:sldMk cId="4006598460" sldId="4614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6:24.656" v="6224" actId="1076"/>
          <ac:picMkLst>
            <pc:docMk/>
            <pc:sldMk cId="4006598460" sldId="4614"/>
            <ac:picMk id="6" creationId="{0FFDD9E2-9389-4EEF-8878-CA89ECE0014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02:45.629" v="6557" actId="14100"/>
        <pc:sldMkLst>
          <pc:docMk/>
          <pc:sldMk cId="1326963107" sldId="4615"/>
        </pc:sldMkLst>
        <pc:spChg chg="add mod">
          <ac:chgData name="Chris Speller" userId="0a97f007-b978-4543-a8a0-9ee0abccdf0a" providerId="ADAL" clId="{F88BBC55-B2EB-4EC1-8582-240F3E16B47D}" dt="2021-01-29T15:02:08.608" v="6548" actId="1076"/>
          <ac:spMkLst>
            <pc:docMk/>
            <pc:sldMk cId="1326963107" sldId="4615"/>
            <ac:spMk id="11" creationId="{0E816842-1E66-4D32-A899-E92801029093}"/>
          </ac:spMkLst>
        </pc:spChg>
        <pc:spChg chg="mod">
          <ac:chgData name="Chris Speller" userId="0a97f007-b978-4543-a8a0-9ee0abccdf0a" providerId="ADAL" clId="{F88BBC55-B2EB-4EC1-8582-240F3E16B47D}" dt="2021-01-29T14:57:59.196" v="6338" actId="404"/>
          <ac:spMkLst>
            <pc:docMk/>
            <pc:sldMk cId="1326963107" sldId="461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7:56.983" v="6336" actId="20577"/>
          <ac:spMkLst>
            <pc:docMk/>
            <pc:sldMk cId="1326963107" sldId="4615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8:00.535" v="6339" actId="478"/>
          <ac:picMkLst>
            <pc:docMk/>
            <pc:sldMk cId="1326963107" sldId="4615"/>
            <ac:picMk id="3" creationId="{99F8A0EB-25AE-4D7E-BF4B-3EA8FF19739E}"/>
          </ac:picMkLst>
        </pc:picChg>
        <pc:picChg chg="add mod">
          <ac:chgData name="Chris Speller" userId="0a97f007-b978-4543-a8a0-9ee0abccdf0a" providerId="ADAL" clId="{F88BBC55-B2EB-4EC1-8582-240F3E16B47D}" dt="2021-01-29T15:02:06.599" v="6547" actId="1076"/>
          <ac:picMkLst>
            <pc:docMk/>
            <pc:sldMk cId="1326963107" sldId="4615"/>
            <ac:picMk id="6" creationId="{FFB4CDEB-7725-4AA0-8D19-D5B8A41ED38B}"/>
          </ac:picMkLst>
        </pc:picChg>
        <pc:picChg chg="del">
          <ac:chgData name="Chris Speller" userId="0a97f007-b978-4543-a8a0-9ee0abccdf0a" providerId="ADAL" clId="{F88BBC55-B2EB-4EC1-8582-240F3E16B47D}" dt="2021-01-29T14:58:00.878" v="6340" actId="478"/>
          <ac:picMkLst>
            <pc:docMk/>
            <pc:sldMk cId="1326963107" sldId="4615"/>
            <ac:picMk id="10" creationId="{41F03A47-EEE9-4F2F-8DD1-DDC51B764BC1}"/>
          </ac:picMkLst>
        </pc:picChg>
        <pc:picChg chg="add mod">
          <ac:chgData name="Chris Speller" userId="0a97f007-b978-4543-a8a0-9ee0abccdf0a" providerId="ADAL" clId="{F88BBC55-B2EB-4EC1-8582-240F3E16B47D}" dt="2021-01-29T15:02:45.629" v="6557" actId="14100"/>
          <ac:picMkLst>
            <pc:docMk/>
            <pc:sldMk cId="1326963107" sldId="4615"/>
            <ac:picMk id="12" creationId="{99B809EE-19BA-497F-8F26-CDACB8F41CC4}"/>
          </ac:picMkLst>
        </pc:picChg>
      </pc:sldChg>
      <pc:sldChg chg="add del">
        <pc:chgData name="Chris Speller" userId="0a97f007-b978-4543-a8a0-9ee0abccdf0a" providerId="ADAL" clId="{F88BBC55-B2EB-4EC1-8582-240F3E16B47D}" dt="2021-01-29T14:58:26.830" v="6342"/>
        <pc:sldMkLst>
          <pc:docMk/>
          <pc:sldMk cId="567865305" sldId="4616"/>
        </pc:sldMkLst>
      </pc:sldChg>
      <pc:sldChg chg="addSp delSp modSp add mod delAnim modAnim">
        <pc:chgData name="Chris Speller" userId="0a97f007-b978-4543-a8a0-9ee0abccdf0a" providerId="ADAL" clId="{F88BBC55-B2EB-4EC1-8582-240F3E16B47D}" dt="2021-01-29T14:58:52.188" v="6350"/>
        <pc:sldMkLst>
          <pc:docMk/>
          <pc:sldMk cId="1333245177" sldId="4616"/>
        </pc:sldMkLst>
        <pc:spChg chg="mod">
          <ac:chgData name="Chris Speller" userId="0a97f007-b978-4543-a8a0-9ee0abccdf0a" providerId="ADAL" clId="{F88BBC55-B2EB-4EC1-8582-240F3E16B47D}" dt="2021-01-29T14:58:31.794" v="6345" actId="20577"/>
          <ac:spMkLst>
            <pc:docMk/>
            <pc:sldMk cId="1333245177" sldId="461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8:30.227" v="6344" actId="20577"/>
          <ac:spMkLst>
            <pc:docMk/>
            <pc:sldMk cId="1333245177" sldId="4616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8:47.392" v="6346" actId="478"/>
          <ac:picMkLst>
            <pc:docMk/>
            <pc:sldMk cId="1333245177" sldId="4616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8:50.131" v="6349" actId="1076"/>
          <ac:picMkLst>
            <pc:docMk/>
            <pc:sldMk cId="1333245177" sldId="4616"/>
            <ac:picMk id="6" creationId="{EBCC4AB3-4041-4CB1-AEA2-17CAE388CB5D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29T15:00:23.739" v="6523" actId="20577"/>
        <pc:sldMkLst>
          <pc:docMk/>
          <pc:sldMk cId="3079295714" sldId="4617"/>
        </pc:sldMkLst>
        <pc:spChg chg="add mod">
          <ac:chgData name="Chris Speller" userId="0a97f007-b978-4543-a8a0-9ee0abccdf0a" providerId="ADAL" clId="{F88BBC55-B2EB-4EC1-8582-240F3E16B47D}" dt="2021-01-29T15:00:23.739" v="6523" actId="20577"/>
          <ac:spMkLst>
            <pc:docMk/>
            <pc:sldMk cId="3079295714" sldId="4617"/>
            <ac:spMk id="10" creationId="{7134968F-62FB-4DF7-8BD1-122FE921AB09}"/>
          </ac:spMkLst>
        </pc:spChg>
        <pc:spChg chg="mod">
          <ac:chgData name="Chris Speller" userId="0a97f007-b978-4543-a8a0-9ee0abccdf0a" providerId="ADAL" clId="{F88BBC55-B2EB-4EC1-8582-240F3E16B47D}" dt="2021-01-29T14:59:58.943" v="6503"/>
          <ac:spMkLst>
            <pc:docMk/>
            <pc:sldMk cId="3079295714" sldId="461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9:56.517" v="6502" actId="20577"/>
          <ac:spMkLst>
            <pc:docMk/>
            <pc:sldMk cId="3079295714" sldId="4617"/>
            <ac:spMk id="14" creationId="{00000000-0000-0000-0000-000000000000}"/>
          </ac:spMkLst>
        </pc:spChg>
      </pc:sldChg>
      <pc:sldChg chg="addSp delSp modSp add mod ord delAnim modAnim">
        <pc:chgData name="Chris Speller" userId="0a97f007-b978-4543-a8a0-9ee0abccdf0a" providerId="ADAL" clId="{F88BBC55-B2EB-4EC1-8582-240F3E16B47D}" dt="2021-01-29T15:04:28.950" v="6580" actId="1076"/>
        <pc:sldMkLst>
          <pc:docMk/>
          <pc:sldMk cId="4271707925" sldId="4618"/>
        </pc:sldMkLst>
        <pc:spChg chg="mod">
          <ac:chgData name="Chris Speller" userId="0a97f007-b978-4543-a8a0-9ee0abccdf0a" providerId="ADAL" clId="{F88BBC55-B2EB-4EC1-8582-240F3E16B47D}" dt="2021-01-29T15:04:06.912" v="6576" actId="6549"/>
          <ac:spMkLst>
            <pc:docMk/>
            <pc:sldMk cId="4271707925" sldId="4618"/>
            <ac:spMk id="11" creationId="{0E816842-1E66-4D32-A899-E92801029093}"/>
          </ac:spMkLst>
        </pc:spChg>
        <pc:picChg chg="add mod">
          <ac:chgData name="Chris Speller" userId="0a97f007-b978-4543-a8a0-9ee0abccdf0a" providerId="ADAL" clId="{F88BBC55-B2EB-4EC1-8582-240F3E16B47D}" dt="2021-01-29T15:03:23.644" v="6563" actId="1076"/>
          <ac:picMkLst>
            <pc:docMk/>
            <pc:sldMk cId="4271707925" sldId="4618"/>
            <ac:picMk id="3" creationId="{F8D862E1-2C37-40B8-812B-0DEE39173B5F}"/>
          </ac:picMkLst>
        </pc:picChg>
        <pc:picChg chg="del">
          <ac:chgData name="Chris Speller" userId="0a97f007-b978-4543-a8a0-9ee0abccdf0a" providerId="ADAL" clId="{F88BBC55-B2EB-4EC1-8582-240F3E16B47D}" dt="2021-01-29T15:02:56.838" v="6560" actId="478"/>
          <ac:picMkLst>
            <pc:docMk/>
            <pc:sldMk cId="4271707925" sldId="4618"/>
            <ac:picMk id="6" creationId="{FFB4CDEB-7725-4AA0-8D19-D5B8A41ED38B}"/>
          </ac:picMkLst>
        </pc:picChg>
        <pc:picChg chg="add mod">
          <ac:chgData name="Chris Speller" userId="0a97f007-b978-4543-a8a0-9ee0abccdf0a" providerId="ADAL" clId="{F88BBC55-B2EB-4EC1-8582-240F3E16B47D}" dt="2021-01-29T15:04:28.950" v="6580" actId="1076"/>
          <ac:picMkLst>
            <pc:docMk/>
            <pc:sldMk cId="4271707925" sldId="4618"/>
            <ac:picMk id="10" creationId="{51BBAC95-2878-4C41-B69E-348517DC3280}"/>
          </ac:picMkLst>
        </pc:picChg>
        <pc:picChg chg="del">
          <ac:chgData name="Chris Speller" userId="0a97f007-b978-4543-a8a0-9ee0abccdf0a" providerId="ADAL" clId="{F88BBC55-B2EB-4EC1-8582-240F3E16B47D}" dt="2021-01-29T15:02:56.446" v="6559" actId="478"/>
          <ac:picMkLst>
            <pc:docMk/>
            <pc:sldMk cId="4271707925" sldId="4618"/>
            <ac:picMk id="12" creationId="{99B809EE-19BA-497F-8F26-CDACB8F41CC4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29T15:42:21.963" v="6657" actId="478"/>
        <pc:sldMkLst>
          <pc:docMk/>
          <pc:sldMk cId="1453235693" sldId="4619"/>
        </pc:sldMkLst>
        <pc:spChg chg="mod">
          <ac:chgData name="Chris Speller" userId="0a97f007-b978-4543-a8a0-9ee0abccdf0a" providerId="ADAL" clId="{F88BBC55-B2EB-4EC1-8582-240F3E16B47D}" dt="2021-01-29T15:41:34.074" v="6649" actId="6549"/>
          <ac:spMkLst>
            <pc:docMk/>
            <pc:sldMk cId="1453235693" sldId="461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1:26.142" v="6639" actId="404"/>
          <ac:spMkLst>
            <pc:docMk/>
            <pc:sldMk cId="1453235693" sldId="4619"/>
            <ac:spMk id="14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5:05:08.406" v="6588" actId="478"/>
          <ac:picMkLst>
            <pc:docMk/>
            <pc:sldMk cId="1453235693" sldId="4619"/>
            <ac:picMk id="3" creationId="{F650968D-F90E-4AA3-B87C-8F39D1D05F83}"/>
          </ac:picMkLst>
        </pc:picChg>
        <pc:picChg chg="add del mod">
          <ac:chgData name="Chris Speller" userId="0a97f007-b978-4543-a8a0-9ee0abccdf0a" providerId="ADAL" clId="{F88BBC55-B2EB-4EC1-8582-240F3E16B47D}" dt="2021-01-29T15:42:21.963" v="6657" actId="478"/>
          <ac:picMkLst>
            <pc:docMk/>
            <pc:sldMk cId="1453235693" sldId="4619"/>
            <ac:picMk id="6" creationId="{9D37F66F-7BD2-4966-8AD8-13B3BABDD565}"/>
          </ac:picMkLst>
        </pc:picChg>
        <pc:picChg chg="add mod">
          <ac:chgData name="Chris Speller" userId="0a97f007-b978-4543-a8a0-9ee0abccdf0a" providerId="ADAL" clId="{F88BBC55-B2EB-4EC1-8582-240F3E16B47D}" dt="2021-01-29T15:42:17.076" v="6654" actId="1076"/>
          <ac:picMkLst>
            <pc:docMk/>
            <pc:sldMk cId="1453235693" sldId="4619"/>
            <ac:picMk id="10" creationId="{7D417CE3-774B-40C0-9CA4-853EA33D996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3:54.923" v="6690" actId="478"/>
        <pc:sldMkLst>
          <pc:docMk/>
          <pc:sldMk cId="1330360237" sldId="4620"/>
        </pc:sldMkLst>
        <pc:spChg chg="mod">
          <ac:chgData name="Chris Speller" userId="0a97f007-b978-4543-a8a0-9ee0abccdf0a" providerId="ADAL" clId="{F88BBC55-B2EB-4EC1-8582-240F3E16B47D}" dt="2021-01-29T15:42:32.814" v="6673"/>
          <ac:spMkLst>
            <pc:docMk/>
            <pc:sldMk cId="1330360237" sldId="462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3:49.858" v="6688" actId="20577"/>
          <ac:spMkLst>
            <pc:docMk/>
            <pc:sldMk cId="1330360237" sldId="462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43:17.147" v="6679" actId="1076"/>
          <ac:picMkLst>
            <pc:docMk/>
            <pc:sldMk cId="1330360237" sldId="4620"/>
            <ac:picMk id="3" creationId="{547B62BE-0E99-438F-BC4C-A08EA975AD2B}"/>
          </ac:picMkLst>
        </pc:picChg>
        <pc:picChg chg="del">
          <ac:chgData name="Chris Speller" userId="0a97f007-b978-4543-a8a0-9ee0abccdf0a" providerId="ADAL" clId="{F88BBC55-B2EB-4EC1-8582-240F3E16B47D}" dt="2021-01-29T15:43:54.923" v="6690" actId="478"/>
          <ac:picMkLst>
            <pc:docMk/>
            <pc:sldMk cId="1330360237" sldId="4620"/>
            <ac:picMk id="6" creationId="{9D37F66F-7BD2-4966-8AD8-13B3BABDD565}"/>
          </ac:picMkLst>
        </pc:picChg>
        <pc:picChg chg="del">
          <ac:chgData name="Chris Speller" userId="0a97f007-b978-4543-a8a0-9ee0abccdf0a" providerId="ADAL" clId="{F88BBC55-B2EB-4EC1-8582-240F3E16B47D}" dt="2021-01-29T15:42:34.011" v="6674" actId="478"/>
          <ac:picMkLst>
            <pc:docMk/>
            <pc:sldMk cId="1330360237" sldId="4620"/>
            <ac:picMk id="10" creationId="{7D417CE3-774B-40C0-9CA4-853EA33D996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5:02.897" v="6722" actId="478"/>
        <pc:sldMkLst>
          <pc:docMk/>
          <pc:sldMk cId="1957432193" sldId="4621"/>
        </pc:sldMkLst>
        <pc:spChg chg="mod">
          <ac:chgData name="Chris Speller" userId="0a97f007-b978-4543-a8a0-9ee0abccdf0a" providerId="ADAL" clId="{F88BBC55-B2EB-4EC1-8582-240F3E16B47D}" dt="2021-01-29T15:44:02.817" v="6707" actId="20577"/>
          <ac:spMkLst>
            <pc:docMk/>
            <pc:sldMk cId="1957432193" sldId="4621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4:46.337" v="6721" actId="6549"/>
          <ac:spMkLst>
            <pc:docMk/>
            <pc:sldMk cId="1957432193" sldId="4621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4:06.536" v="6708" actId="478"/>
          <ac:picMkLst>
            <pc:docMk/>
            <pc:sldMk cId="1957432193" sldId="4621"/>
            <ac:picMk id="3" creationId="{547B62BE-0E99-438F-BC4C-A08EA975AD2B}"/>
          </ac:picMkLst>
        </pc:picChg>
        <pc:picChg chg="del mod">
          <ac:chgData name="Chris Speller" userId="0a97f007-b978-4543-a8a0-9ee0abccdf0a" providerId="ADAL" clId="{F88BBC55-B2EB-4EC1-8582-240F3E16B47D}" dt="2021-01-29T15:45:02.897" v="6722" actId="478"/>
          <ac:picMkLst>
            <pc:docMk/>
            <pc:sldMk cId="1957432193" sldId="4621"/>
            <ac:picMk id="6" creationId="{9D37F66F-7BD2-4966-8AD8-13B3BABDD565}"/>
          </ac:picMkLst>
        </pc:picChg>
        <pc:picChg chg="add mod">
          <ac:chgData name="Chris Speller" userId="0a97f007-b978-4543-a8a0-9ee0abccdf0a" providerId="ADAL" clId="{F88BBC55-B2EB-4EC1-8582-240F3E16B47D}" dt="2021-01-29T15:44:35.180" v="6711" actId="14100"/>
          <ac:picMkLst>
            <pc:docMk/>
            <pc:sldMk cId="1957432193" sldId="4621"/>
            <ac:picMk id="7" creationId="{91A068CF-9775-4654-9115-4FB7B5948DB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04.581" v="6828" actId="1076"/>
        <pc:sldMkLst>
          <pc:docMk/>
          <pc:sldMk cId="3463576739" sldId="4622"/>
        </pc:sldMkLst>
        <pc:spChg chg="mod">
          <ac:chgData name="Chris Speller" userId="0a97f007-b978-4543-a8a0-9ee0abccdf0a" providerId="ADAL" clId="{F88BBC55-B2EB-4EC1-8582-240F3E16B47D}" dt="2021-01-29T15:45:13.790" v="6724"/>
          <ac:spMkLst>
            <pc:docMk/>
            <pc:sldMk cId="3463576739" sldId="4622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03.888" v="6741" actId="20577"/>
          <ac:spMkLst>
            <pc:docMk/>
            <pc:sldMk cId="3463576739" sldId="4622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1:04.581" v="6828" actId="1076"/>
          <ac:picMkLst>
            <pc:docMk/>
            <pc:sldMk cId="3463576739" sldId="4622"/>
            <ac:picMk id="3" creationId="{5B5DEA7B-F69B-48E8-8BB9-C98C0C2C0F7E}"/>
          </ac:picMkLst>
        </pc:picChg>
        <pc:picChg chg="del">
          <ac:chgData name="Chris Speller" userId="0a97f007-b978-4543-a8a0-9ee0abccdf0a" providerId="ADAL" clId="{F88BBC55-B2EB-4EC1-8582-240F3E16B47D}" dt="2021-01-29T15:45:18.165" v="6726" actId="478"/>
          <ac:picMkLst>
            <pc:docMk/>
            <pc:sldMk cId="3463576739" sldId="4622"/>
            <ac:picMk id="7" creationId="{91A068CF-9775-4654-9115-4FB7B5948DB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9:18.027" v="6823" actId="1076"/>
        <pc:sldMkLst>
          <pc:docMk/>
          <pc:sldMk cId="375046461" sldId="4623"/>
        </pc:sldMkLst>
        <pc:spChg chg="mod">
          <ac:chgData name="Chris Speller" userId="0a97f007-b978-4543-a8a0-9ee0abccdf0a" providerId="ADAL" clId="{F88BBC55-B2EB-4EC1-8582-240F3E16B47D}" dt="2021-01-29T15:46:13.099" v="6744"/>
          <ac:spMkLst>
            <pc:docMk/>
            <pc:sldMk cId="375046461" sldId="462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22.809" v="6757" actId="6549"/>
          <ac:spMkLst>
            <pc:docMk/>
            <pc:sldMk cId="375046461" sldId="4623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6:13.821" v="6745" actId="478"/>
          <ac:picMkLst>
            <pc:docMk/>
            <pc:sldMk cId="375046461" sldId="4623"/>
            <ac:picMk id="3" creationId="{5B5DEA7B-F69B-48E8-8BB9-C98C0C2C0F7E}"/>
          </ac:picMkLst>
        </pc:picChg>
        <pc:picChg chg="add mod">
          <ac:chgData name="Chris Speller" userId="0a97f007-b978-4543-a8a0-9ee0abccdf0a" providerId="ADAL" clId="{F88BBC55-B2EB-4EC1-8582-240F3E16B47D}" dt="2021-01-29T15:49:18.027" v="6823" actId="1076"/>
          <ac:picMkLst>
            <pc:docMk/>
            <pc:sldMk cId="375046461" sldId="4623"/>
            <ac:picMk id="6" creationId="{6DD178A1-E306-437F-867C-583545B28A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9:21.293" v="6825" actId="14100"/>
        <pc:sldMkLst>
          <pc:docMk/>
          <pc:sldMk cId="4087211081" sldId="4624"/>
        </pc:sldMkLst>
        <pc:spChg chg="mod">
          <ac:chgData name="Chris Speller" userId="0a97f007-b978-4543-a8a0-9ee0abccdf0a" providerId="ADAL" clId="{F88BBC55-B2EB-4EC1-8582-240F3E16B47D}" dt="2021-01-29T15:46:48.532" v="6764"/>
          <ac:spMkLst>
            <pc:docMk/>
            <pc:sldMk cId="4087211081" sldId="462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58.657" v="6777" actId="20577"/>
          <ac:spMkLst>
            <pc:docMk/>
            <pc:sldMk cId="4087211081" sldId="4624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49:21.293" v="6825" actId="14100"/>
          <ac:picMkLst>
            <pc:docMk/>
            <pc:sldMk cId="4087211081" sldId="4624"/>
            <ac:picMk id="3" creationId="{388731DC-65E1-49C8-8A32-858627D0B7FB}"/>
          </ac:picMkLst>
        </pc:picChg>
        <pc:picChg chg="del">
          <ac:chgData name="Chris Speller" userId="0a97f007-b978-4543-a8a0-9ee0abccdf0a" providerId="ADAL" clId="{F88BBC55-B2EB-4EC1-8582-240F3E16B47D}" dt="2021-01-29T15:46:45.244" v="6763" actId="478"/>
          <ac:picMkLst>
            <pc:docMk/>
            <pc:sldMk cId="4087211081" sldId="4624"/>
            <ac:picMk id="6" creationId="{6DD178A1-E306-437F-867C-583545B28A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08.739" v="6831" actId="14100"/>
        <pc:sldMkLst>
          <pc:docMk/>
          <pc:sldMk cId="3908275875" sldId="4625"/>
        </pc:sldMkLst>
        <pc:spChg chg="mod">
          <ac:chgData name="Chris Speller" userId="0a97f007-b978-4543-a8a0-9ee0abccdf0a" providerId="ADAL" clId="{F88BBC55-B2EB-4EC1-8582-240F3E16B47D}" dt="2021-01-29T15:47:37.359" v="6782"/>
          <ac:spMkLst>
            <pc:docMk/>
            <pc:sldMk cId="3908275875" sldId="462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7:40.726" v="6787" actId="6549"/>
          <ac:spMkLst>
            <pc:docMk/>
            <pc:sldMk cId="3908275875" sldId="4625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7:46.723" v="6788" actId="478"/>
          <ac:picMkLst>
            <pc:docMk/>
            <pc:sldMk cId="3908275875" sldId="4625"/>
            <ac:picMk id="3" creationId="{5B5DEA7B-F69B-48E8-8BB9-C98C0C2C0F7E}"/>
          </ac:picMkLst>
        </pc:picChg>
        <pc:picChg chg="add mod">
          <ac:chgData name="Chris Speller" userId="0a97f007-b978-4543-a8a0-9ee0abccdf0a" providerId="ADAL" clId="{F88BBC55-B2EB-4EC1-8582-240F3E16B47D}" dt="2021-01-29T15:51:08.739" v="6831" actId="14100"/>
          <ac:picMkLst>
            <pc:docMk/>
            <pc:sldMk cId="3908275875" sldId="4625"/>
            <ac:picMk id="6" creationId="{69D497B1-A9C6-406E-96F3-C3366D2557B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14.131" v="6833" actId="14100"/>
        <pc:sldMkLst>
          <pc:docMk/>
          <pc:sldMk cId="3419339217" sldId="4626"/>
        </pc:sldMkLst>
        <pc:spChg chg="mod">
          <ac:chgData name="Chris Speller" userId="0a97f007-b978-4543-a8a0-9ee0abccdf0a" providerId="ADAL" clId="{F88BBC55-B2EB-4EC1-8582-240F3E16B47D}" dt="2021-01-29T15:48:20.468" v="6798"/>
          <ac:spMkLst>
            <pc:docMk/>
            <pc:sldMk cId="3419339217" sldId="462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8:18.513" v="6797" actId="6549"/>
          <ac:spMkLst>
            <pc:docMk/>
            <pc:sldMk cId="3419339217" sldId="4626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1:14.131" v="6833" actId="14100"/>
          <ac:picMkLst>
            <pc:docMk/>
            <pc:sldMk cId="3419339217" sldId="4626"/>
            <ac:picMk id="3" creationId="{8932E1B0-4B60-4E1A-8F86-8308B8107273}"/>
          </ac:picMkLst>
        </pc:picChg>
        <pc:picChg chg="del">
          <ac:chgData name="Chris Speller" userId="0a97f007-b978-4543-a8a0-9ee0abccdf0a" providerId="ADAL" clId="{F88BBC55-B2EB-4EC1-8582-240F3E16B47D}" dt="2021-01-29T15:48:21.808" v="6799" actId="478"/>
          <ac:picMkLst>
            <pc:docMk/>
            <pc:sldMk cId="3419339217" sldId="4626"/>
            <ac:picMk id="6" creationId="{69D497B1-A9C6-406E-96F3-C3366D2557B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19.781" v="6836" actId="14100"/>
        <pc:sldMkLst>
          <pc:docMk/>
          <pc:sldMk cId="3937993985" sldId="4627"/>
        </pc:sldMkLst>
        <pc:spChg chg="mod">
          <ac:chgData name="Chris Speller" userId="0a97f007-b978-4543-a8a0-9ee0abccdf0a" providerId="ADAL" clId="{F88BBC55-B2EB-4EC1-8582-240F3E16B47D}" dt="2021-01-29T15:48:38.224" v="6805"/>
          <ac:spMkLst>
            <pc:docMk/>
            <pc:sldMk cId="3937993985" sldId="462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8:58.305" v="6820" actId="20577"/>
          <ac:spMkLst>
            <pc:docMk/>
            <pc:sldMk cId="3937993985" sldId="4627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8:39.186" v="6806" actId="478"/>
          <ac:picMkLst>
            <pc:docMk/>
            <pc:sldMk cId="3937993985" sldId="4627"/>
            <ac:picMk id="3" creationId="{8932E1B0-4B60-4E1A-8F86-8308B8107273}"/>
          </ac:picMkLst>
        </pc:picChg>
        <pc:picChg chg="add mod">
          <ac:chgData name="Chris Speller" userId="0a97f007-b978-4543-a8a0-9ee0abccdf0a" providerId="ADAL" clId="{F88BBC55-B2EB-4EC1-8582-240F3E16B47D}" dt="2021-01-29T15:51:19.781" v="6836" actId="14100"/>
          <ac:picMkLst>
            <pc:docMk/>
            <pc:sldMk cId="3937993985" sldId="4627"/>
            <ac:picMk id="6" creationId="{FF015F48-6D0D-4B71-9A77-5662BF7E7E6B}"/>
          </ac:picMkLst>
        </pc:picChg>
      </pc:sldChg>
      <pc:sldChg chg="add del">
        <pc:chgData name="Chris Speller" userId="0a97f007-b978-4543-a8a0-9ee0abccdf0a" providerId="ADAL" clId="{F88BBC55-B2EB-4EC1-8582-240F3E16B47D}" dt="2021-01-29T15:51:51.127" v="6838"/>
        <pc:sldMkLst>
          <pc:docMk/>
          <pc:sldMk cId="1423297903" sldId="4628"/>
        </pc:sldMkLst>
      </pc:sldChg>
      <pc:sldChg chg="addSp delSp modSp add mod delAnim modAnim">
        <pc:chgData name="Chris Speller" userId="0a97f007-b978-4543-a8a0-9ee0abccdf0a" providerId="ADAL" clId="{F88BBC55-B2EB-4EC1-8582-240F3E16B47D}" dt="2021-01-29T15:57:34.585" v="6948" actId="1076"/>
        <pc:sldMkLst>
          <pc:docMk/>
          <pc:sldMk cId="3907676765" sldId="4628"/>
        </pc:sldMkLst>
        <pc:spChg chg="add mod">
          <ac:chgData name="Chris Speller" userId="0a97f007-b978-4543-a8a0-9ee0abccdf0a" providerId="ADAL" clId="{F88BBC55-B2EB-4EC1-8582-240F3E16B47D}" dt="2021-01-29T15:53:42.896" v="6910"/>
          <ac:spMkLst>
            <pc:docMk/>
            <pc:sldMk cId="3907676765" sldId="4628"/>
            <ac:spMk id="11" creationId="{D42F2F4A-CD0A-49D7-A20D-43C1681A32CE}"/>
          </ac:spMkLst>
        </pc:spChg>
        <pc:spChg chg="del mod">
          <ac:chgData name="Chris Speller" userId="0a97f007-b978-4543-a8a0-9ee0abccdf0a" providerId="ADAL" clId="{F88BBC55-B2EB-4EC1-8582-240F3E16B47D}" dt="2021-01-29T15:52:12.049" v="6906" actId="478"/>
          <ac:spMkLst>
            <pc:docMk/>
            <pc:sldMk cId="3907676765" sldId="462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54:00.397" v="6918" actId="20577"/>
          <ac:spMkLst>
            <pc:docMk/>
            <pc:sldMk cId="3907676765" sldId="4628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7:34.585" v="6948" actId="1076"/>
          <ac:picMkLst>
            <pc:docMk/>
            <pc:sldMk cId="3907676765" sldId="4628"/>
            <ac:picMk id="3" creationId="{34D5A697-5AD6-4A8E-B168-A91B258307E6}"/>
          </ac:picMkLst>
        </pc:picChg>
        <pc:picChg chg="del">
          <ac:chgData name="Chris Speller" userId="0a97f007-b978-4543-a8a0-9ee0abccdf0a" providerId="ADAL" clId="{F88BBC55-B2EB-4EC1-8582-240F3E16B47D}" dt="2021-01-29T15:52:12.049" v="6906" actId="478"/>
          <ac:picMkLst>
            <pc:docMk/>
            <pc:sldMk cId="3907676765" sldId="4628"/>
            <ac:picMk id="6" creationId="{FF015F48-6D0D-4B71-9A77-5662BF7E7E6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8:09.851" v="6952" actId="478"/>
        <pc:sldMkLst>
          <pc:docMk/>
          <pc:sldMk cId="2942939522" sldId="4629"/>
        </pc:sldMkLst>
        <pc:spChg chg="mod">
          <ac:chgData name="Chris Speller" userId="0a97f007-b978-4543-a8a0-9ee0abccdf0a" providerId="ADAL" clId="{F88BBC55-B2EB-4EC1-8582-240F3E16B47D}" dt="2021-01-29T15:54:18.156" v="6936" actId="20577"/>
          <ac:spMkLst>
            <pc:docMk/>
            <pc:sldMk cId="2942939522" sldId="4629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5:54:26.905" v="6941" actId="20577"/>
          <ac:spMkLst>
            <pc:docMk/>
            <pc:sldMk cId="2942939522" sldId="4629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54:28.723" v="6942" actId="478"/>
          <ac:picMkLst>
            <pc:docMk/>
            <pc:sldMk cId="2942939522" sldId="4629"/>
            <ac:picMk id="3" creationId="{34D5A697-5AD6-4A8E-B168-A91B258307E6}"/>
          </ac:picMkLst>
        </pc:picChg>
        <pc:picChg chg="add mod">
          <ac:chgData name="Chris Speller" userId="0a97f007-b978-4543-a8a0-9ee0abccdf0a" providerId="ADAL" clId="{F88BBC55-B2EB-4EC1-8582-240F3E16B47D}" dt="2021-01-29T15:57:29.913" v="6945" actId="14100"/>
          <ac:picMkLst>
            <pc:docMk/>
            <pc:sldMk cId="2942939522" sldId="4629"/>
            <ac:picMk id="6" creationId="{38659629-15DF-4EBC-88F9-3CEBCFB89DC9}"/>
          </ac:picMkLst>
        </pc:picChg>
        <pc:picChg chg="add del">
          <ac:chgData name="Chris Speller" userId="0a97f007-b978-4543-a8a0-9ee0abccdf0a" providerId="ADAL" clId="{F88BBC55-B2EB-4EC1-8582-240F3E16B47D}" dt="2021-01-29T15:58:09.851" v="6952" actId="478"/>
          <ac:picMkLst>
            <pc:docMk/>
            <pc:sldMk cId="2942939522" sldId="4629"/>
            <ac:picMk id="10" creationId="{3FB0D081-6526-460C-8D71-6F844CD66F3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02:06.427" v="7025" actId="478"/>
        <pc:sldMkLst>
          <pc:docMk/>
          <pc:sldMk cId="3650090615" sldId="4630"/>
        </pc:sldMkLst>
        <pc:spChg chg="mod">
          <ac:chgData name="Chris Speller" userId="0a97f007-b978-4543-a8a0-9ee0abccdf0a" providerId="ADAL" clId="{F88BBC55-B2EB-4EC1-8582-240F3E16B47D}" dt="2021-01-29T15:58:20.016" v="6978" actId="20577"/>
          <ac:spMkLst>
            <pc:docMk/>
            <pc:sldMk cId="3650090615" sldId="4630"/>
            <ac:spMk id="11" creationId="{D42F2F4A-CD0A-49D7-A20D-43C1681A32CE}"/>
          </ac:spMkLst>
        </pc:spChg>
        <pc:spChg chg="add del mod">
          <ac:chgData name="Chris Speller" userId="0a97f007-b978-4543-a8a0-9ee0abccdf0a" providerId="ADAL" clId="{F88BBC55-B2EB-4EC1-8582-240F3E16B47D}" dt="2021-01-29T16:02:06.427" v="7025" actId="478"/>
          <ac:spMkLst>
            <pc:docMk/>
            <pc:sldMk cId="3650090615" sldId="4630"/>
            <ac:spMk id="12" creationId="{9A2D35CA-97C7-492C-A52D-4740AFEBE0C6}"/>
          </ac:spMkLst>
        </pc:spChg>
        <pc:spChg chg="mod">
          <ac:chgData name="Chris Speller" userId="0a97f007-b978-4543-a8a0-9ee0abccdf0a" providerId="ADAL" clId="{F88BBC55-B2EB-4EC1-8582-240F3E16B47D}" dt="2021-01-29T16:00:36.647" v="7003"/>
          <ac:spMkLst>
            <pc:docMk/>
            <pc:sldMk cId="3650090615" sldId="463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9:35.194" v="7000" actId="14100"/>
          <ac:picMkLst>
            <pc:docMk/>
            <pc:sldMk cId="3650090615" sldId="4630"/>
            <ac:picMk id="3" creationId="{D5C612B1-FC80-401C-B2E7-120EB508CC27}"/>
          </ac:picMkLst>
        </pc:picChg>
        <pc:picChg chg="del">
          <ac:chgData name="Chris Speller" userId="0a97f007-b978-4543-a8a0-9ee0abccdf0a" providerId="ADAL" clId="{F88BBC55-B2EB-4EC1-8582-240F3E16B47D}" dt="2021-01-29T15:58:39.643" v="6997" actId="478"/>
          <ac:picMkLst>
            <pc:docMk/>
            <pc:sldMk cId="3650090615" sldId="4630"/>
            <ac:picMk id="6" creationId="{38659629-15DF-4EBC-88F9-3CEBCFB89DC9}"/>
          </ac:picMkLst>
        </pc:picChg>
        <pc:picChg chg="del">
          <ac:chgData name="Chris Speller" userId="0a97f007-b978-4543-a8a0-9ee0abccdf0a" providerId="ADAL" clId="{F88BBC55-B2EB-4EC1-8582-240F3E16B47D}" dt="2021-01-29T15:58:38.035" v="6996" actId="478"/>
          <ac:picMkLst>
            <pc:docMk/>
            <pc:sldMk cId="3650090615" sldId="4630"/>
            <ac:picMk id="10" creationId="{3FB0D081-6526-460C-8D71-6F844CD66F3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03:38.270" v="7045" actId="20577"/>
        <pc:sldMkLst>
          <pc:docMk/>
          <pc:sldMk cId="273081768" sldId="4631"/>
        </pc:sldMkLst>
        <pc:spChg chg="mod">
          <ac:chgData name="Chris Speller" userId="0a97f007-b978-4543-a8a0-9ee0abccdf0a" providerId="ADAL" clId="{F88BBC55-B2EB-4EC1-8582-240F3E16B47D}" dt="2021-01-29T16:00:51.902" v="7009" actId="404"/>
          <ac:spMkLst>
            <pc:docMk/>
            <pc:sldMk cId="273081768" sldId="4631"/>
            <ac:spMk id="11" creationId="{D42F2F4A-CD0A-49D7-A20D-43C1681A32CE}"/>
          </ac:spMkLst>
        </pc:spChg>
        <pc:spChg chg="add mod">
          <ac:chgData name="Chris Speller" userId="0a97f007-b978-4543-a8a0-9ee0abccdf0a" providerId="ADAL" clId="{F88BBC55-B2EB-4EC1-8582-240F3E16B47D}" dt="2021-01-29T16:02:16.612" v="7029" actId="207"/>
          <ac:spMkLst>
            <pc:docMk/>
            <pc:sldMk cId="273081768" sldId="4631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03:38.270" v="7045" actId="20577"/>
          <ac:spMkLst>
            <pc:docMk/>
            <pc:sldMk cId="273081768" sldId="4631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00:53.420" v="7010" actId="478"/>
          <ac:picMkLst>
            <pc:docMk/>
            <pc:sldMk cId="273081768" sldId="4631"/>
            <ac:picMk id="3" creationId="{D5C612B1-FC80-401C-B2E7-120EB508CC27}"/>
          </ac:picMkLst>
        </pc:picChg>
        <pc:picChg chg="add mod">
          <ac:chgData name="Chris Speller" userId="0a97f007-b978-4543-a8a0-9ee0abccdf0a" providerId="ADAL" clId="{F88BBC55-B2EB-4EC1-8582-240F3E16B47D}" dt="2021-01-29T16:01:31.285" v="7013" actId="1076"/>
          <ac:picMkLst>
            <pc:docMk/>
            <pc:sldMk cId="273081768" sldId="4631"/>
            <ac:picMk id="6" creationId="{C0800024-33C0-47EE-9198-9C462BB56D9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1:25.637" v="7287" actId="1076"/>
        <pc:sldMkLst>
          <pc:docMk/>
          <pc:sldMk cId="3636482868" sldId="4632"/>
        </pc:sldMkLst>
        <pc:spChg chg="mod">
          <ac:chgData name="Chris Speller" userId="0a97f007-b978-4543-a8a0-9ee0abccdf0a" providerId="ADAL" clId="{F88BBC55-B2EB-4EC1-8582-240F3E16B47D}" dt="2021-01-29T16:06:00.177" v="7118" actId="20577"/>
          <ac:spMkLst>
            <pc:docMk/>
            <pc:sldMk cId="3636482868" sldId="4632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1:24.068" v="7286" actId="1076"/>
          <ac:spMkLst>
            <pc:docMk/>
            <pc:sldMk cId="3636482868" sldId="4632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08:12.895" v="7218" actId="20577"/>
          <ac:spMkLst>
            <pc:docMk/>
            <pc:sldMk cId="3636482868" sldId="4632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11:25.637" v="7287" actId="1076"/>
          <ac:picMkLst>
            <pc:docMk/>
            <pc:sldMk cId="3636482868" sldId="4632"/>
            <ac:picMk id="3" creationId="{09C92D14-2877-4CD0-B601-A774D87D1948}"/>
          </ac:picMkLst>
        </pc:picChg>
        <pc:picChg chg="del">
          <ac:chgData name="Chris Speller" userId="0a97f007-b978-4543-a8a0-9ee0abccdf0a" providerId="ADAL" clId="{F88BBC55-B2EB-4EC1-8582-240F3E16B47D}" dt="2021-01-29T16:03:52.940" v="7047" actId="478"/>
          <ac:picMkLst>
            <pc:docMk/>
            <pc:sldMk cId="3636482868" sldId="4632"/>
            <ac:picMk id="6" creationId="{C0800024-33C0-47EE-9198-9C462BB56D9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2:05.378" v="7345" actId="478"/>
        <pc:sldMkLst>
          <pc:docMk/>
          <pc:sldMk cId="1217080904" sldId="4633"/>
        </pc:sldMkLst>
        <pc:spChg chg="mod">
          <ac:chgData name="Chris Speller" userId="0a97f007-b978-4543-a8a0-9ee0abccdf0a" providerId="ADAL" clId="{F88BBC55-B2EB-4EC1-8582-240F3E16B47D}" dt="2021-01-29T16:08:33.859" v="7242" actId="20577"/>
          <ac:spMkLst>
            <pc:docMk/>
            <pc:sldMk cId="1217080904" sldId="4633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2:01.192" v="7344" actId="20577"/>
          <ac:spMkLst>
            <pc:docMk/>
            <pc:sldMk cId="1217080904" sldId="4633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0:11.212" v="7265" actId="20577"/>
          <ac:spMkLst>
            <pc:docMk/>
            <pc:sldMk cId="1217080904" sldId="4633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09:16.092" v="7244" actId="478"/>
          <ac:picMkLst>
            <pc:docMk/>
            <pc:sldMk cId="1217080904" sldId="4633"/>
            <ac:picMk id="3" creationId="{09C92D14-2877-4CD0-B601-A774D87D1948}"/>
          </ac:picMkLst>
        </pc:picChg>
        <pc:picChg chg="add del mod">
          <ac:chgData name="Chris Speller" userId="0a97f007-b978-4543-a8a0-9ee0abccdf0a" providerId="ADAL" clId="{F88BBC55-B2EB-4EC1-8582-240F3E16B47D}" dt="2021-01-29T16:12:05.378" v="7345" actId="478"/>
          <ac:picMkLst>
            <pc:docMk/>
            <pc:sldMk cId="1217080904" sldId="4633"/>
            <ac:picMk id="6" creationId="{5B9A0090-4628-4FFA-B749-26744AB9629B}"/>
          </ac:picMkLst>
        </pc:picChg>
        <pc:picChg chg="add mod">
          <ac:chgData name="Chris Speller" userId="0a97f007-b978-4543-a8a0-9ee0abccdf0a" providerId="ADAL" clId="{F88BBC55-B2EB-4EC1-8582-240F3E16B47D}" dt="2021-01-29T16:11:17.220" v="7283" actId="1076"/>
          <ac:picMkLst>
            <pc:docMk/>
            <pc:sldMk cId="1217080904" sldId="4633"/>
            <ac:picMk id="10" creationId="{3D970A47-E889-4CE0-8B80-0325BA0FDA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7:03.590" v="7492"/>
        <pc:sldMkLst>
          <pc:docMk/>
          <pc:sldMk cId="3831047084" sldId="4634"/>
        </pc:sldMkLst>
        <pc:spChg chg="mod">
          <ac:chgData name="Chris Speller" userId="0a97f007-b978-4543-a8a0-9ee0abccdf0a" providerId="ADAL" clId="{F88BBC55-B2EB-4EC1-8582-240F3E16B47D}" dt="2021-01-29T16:12:30.102" v="7348"/>
          <ac:spMkLst>
            <pc:docMk/>
            <pc:sldMk cId="3831047084" sldId="463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6:59.053" v="7490" actId="1076"/>
          <ac:spMkLst>
            <pc:docMk/>
            <pc:sldMk cId="3831047084" sldId="4634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5:37.403" v="7385" actId="20577"/>
          <ac:spMkLst>
            <pc:docMk/>
            <pc:sldMk cId="3831047084" sldId="4634"/>
            <ac:spMk id="14" creationId="{00000000-0000-0000-0000-000000000000}"/>
          </ac:spMkLst>
        </pc:spChg>
        <pc:picChg chg="add mod modCrop">
          <ac:chgData name="Chris Speller" userId="0a97f007-b978-4543-a8a0-9ee0abccdf0a" providerId="ADAL" clId="{F88BBC55-B2EB-4EC1-8582-240F3E16B47D}" dt="2021-01-29T16:16:55.273" v="7488" actId="1076"/>
          <ac:picMkLst>
            <pc:docMk/>
            <pc:sldMk cId="3831047084" sldId="4634"/>
            <ac:picMk id="3" creationId="{CBCB2F7D-BEB6-4A31-832C-0572D12CDBA3}"/>
          </ac:picMkLst>
        </pc:picChg>
        <pc:picChg chg="del">
          <ac:chgData name="Chris Speller" userId="0a97f007-b978-4543-a8a0-9ee0abccdf0a" providerId="ADAL" clId="{F88BBC55-B2EB-4EC1-8582-240F3E16B47D}" dt="2021-01-29T16:12:30.939" v="7349" actId="478"/>
          <ac:picMkLst>
            <pc:docMk/>
            <pc:sldMk cId="3831047084" sldId="4634"/>
            <ac:picMk id="10" creationId="{3D970A47-E889-4CE0-8B80-0325BA0FDA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9:59.910" v="7639"/>
        <pc:sldMkLst>
          <pc:docMk/>
          <pc:sldMk cId="1388792395" sldId="4635"/>
        </pc:sldMkLst>
        <pc:spChg chg="mod">
          <ac:chgData name="Chris Speller" userId="0a97f007-b978-4543-a8a0-9ee0abccdf0a" providerId="ADAL" clId="{F88BBC55-B2EB-4EC1-8582-240F3E16B47D}" dt="2021-01-29T16:18:51.452" v="7628" actId="6549"/>
          <ac:spMkLst>
            <pc:docMk/>
            <pc:sldMk cId="1388792395" sldId="463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9:55.706" v="7637" actId="20577"/>
          <ac:spMkLst>
            <pc:docMk/>
            <pc:sldMk cId="1388792395" sldId="4635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8:46.221" v="7625" actId="6549"/>
          <ac:spMkLst>
            <pc:docMk/>
            <pc:sldMk cId="1388792395" sldId="4635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6:18:03.704" v="7618" actId="478"/>
          <ac:picMkLst>
            <pc:docMk/>
            <pc:sldMk cId="1388792395" sldId="4635"/>
            <ac:picMk id="3" creationId="{000A6547-25D0-46D8-9522-D0D79E89D711}"/>
          </ac:picMkLst>
        </pc:picChg>
        <pc:picChg chg="del">
          <ac:chgData name="Chris Speller" userId="0a97f007-b978-4543-a8a0-9ee0abccdf0a" providerId="ADAL" clId="{F88BBC55-B2EB-4EC1-8582-240F3E16B47D}" dt="2021-01-29T16:17:13.525" v="7496" actId="478"/>
          <ac:picMkLst>
            <pc:docMk/>
            <pc:sldMk cId="1388792395" sldId="4635"/>
            <ac:picMk id="6" creationId="{C0800024-33C0-47EE-9198-9C462BB56D9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6:22:36.893" v="7851" actId="20577"/>
        <pc:sldMkLst>
          <pc:docMk/>
          <pc:sldMk cId="2677991902" sldId="4636"/>
        </pc:sldMkLst>
        <pc:spChg chg="mod">
          <ac:chgData name="Chris Speller" userId="0a97f007-b978-4543-a8a0-9ee0abccdf0a" providerId="ADAL" clId="{F88BBC55-B2EB-4EC1-8582-240F3E16B47D}" dt="2021-01-29T16:21:28.312" v="7767"/>
          <ac:spMkLst>
            <pc:docMk/>
            <pc:sldMk cId="2677991902" sldId="463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22:36.893" v="7851" actId="20577"/>
          <ac:spMkLst>
            <pc:docMk/>
            <pc:sldMk cId="2677991902" sldId="4636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21:46.042" v="7776" actId="20577"/>
          <ac:spMkLst>
            <pc:docMk/>
            <pc:sldMk cId="2677991902" sldId="4636"/>
            <ac:spMk id="14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9T16:20:46" v="7641"/>
        <pc:sldMkLst>
          <pc:docMk/>
          <pc:sldMk cId="3966256040" sldId="4636"/>
        </pc:sldMkLst>
      </pc:sldChg>
      <pc:sldChg chg="modSp add ord modAnim">
        <pc:chgData name="Chris Speller" userId="0a97f007-b978-4543-a8a0-9ee0abccdf0a" providerId="ADAL" clId="{F88BBC55-B2EB-4EC1-8582-240F3E16B47D}" dt="2021-01-29T16:36:35.247" v="7970"/>
        <pc:sldMkLst>
          <pc:docMk/>
          <pc:sldMk cId="1172009394" sldId="4637"/>
        </pc:sldMkLst>
        <pc:spChg chg="mod">
          <ac:chgData name="Chris Speller" userId="0a97f007-b978-4543-a8a0-9ee0abccdf0a" providerId="ADAL" clId="{F88BBC55-B2EB-4EC1-8582-240F3E16B47D}" dt="2021-01-29T16:34:41.191" v="7884" actId="20577"/>
          <ac:spMkLst>
            <pc:docMk/>
            <pc:sldMk cId="1172009394" sldId="4637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36:29.388" v="7968" actId="20577"/>
          <ac:spMkLst>
            <pc:docMk/>
            <pc:sldMk cId="1172009394" sldId="4637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34:25.031" v="7871" actId="6549"/>
          <ac:spMkLst>
            <pc:docMk/>
            <pc:sldMk cId="1172009394" sldId="4637"/>
            <ac:spMk id="14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29T16:39:41.727" v="8058"/>
        <pc:sldMkLst>
          <pc:docMk/>
          <pc:sldMk cId="3195378971" sldId="4638"/>
        </pc:sldMkLst>
        <pc:spChg chg="mod">
          <ac:chgData name="Chris Speller" userId="0a97f007-b978-4543-a8a0-9ee0abccdf0a" providerId="ADAL" clId="{F88BBC55-B2EB-4EC1-8582-240F3E16B47D}" dt="2021-01-29T16:38:09.948" v="8047" actId="20577"/>
          <ac:spMkLst>
            <pc:docMk/>
            <pc:sldMk cId="3195378971" sldId="4638"/>
            <ac:spMk id="11" creationId="{D42F2F4A-CD0A-49D7-A20D-43C1681A32CE}"/>
          </ac:spMkLst>
        </pc:spChg>
        <pc:spChg chg="del mod">
          <ac:chgData name="Chris Speller" userId="0a97f007-b978-4543-a8a0-9ee0abccdf0a" providerId="ADAL" clId="{F88BBC55-B2EB-4EC1-8582-240F3E16B47D}" dt="2021-01-29T16:37:59.520" v="8039" actId="478"/>
          <ac:spMkLst>
            <pc:docMk/>
            <pc:sldMk cId="3195378971" sldId="4638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38:09.024" v="8046" actId="20577"/>
          <ac:spMkLst>
            <pc:docMk/>
            <pc:sldMk cId="3195378971" sldId="4638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38:11.735" v="8048" actId="1076"/>
          <ac:picMkLst>
            <pc:docMk/>
            <pc:sldMk cId="3195378971" sldId="4638"/>
            <ac:picMk id="3" creationId="{D5DD013C-B9FB-4082-93E2-05EE81BF3DB8}"/>
          </ac:picMkLst>
        </pc:picChg>
        <pc:picChg chg="add del">
          <ac:chgData name="Chris Speller" userId="0a97f007-b978-4543-a8a0-9ee0abccdf0a" providerId="ADAL" clId="{F88BBC55-B2EB-4EC1-8582-240F3E16B47D}" dt="2021-01-29T16:38:00.792" v="8041" actId="22"/>
          <ac:picMkLst>
            <pc:docMk/>
            <pc:sldMk cId="3195378971" sldId="4638"/>
            <ac:picMk id="7" creationId="{7E8DD514-B72B-4AA6-ACDA-B3EAA16EFF2C}"/>
          </ac:picMkLst>
        </pc:picChg>
        <pc:picChg chg="add mod">
          <ac:chgData name="Chris Speller" userId="0a97f007-b978-4543-a8a0-9ee0abccdf0a" providerId="ADAL" clId="{F88BBC55-B2EB-4EC1-8582-240F3E16B47D}" dt="2021-01-29T16:38:41.006" v="8052" actId="1076"/>
          <ac:picMkLst>
            <pc:docMk/>
            <pc:sldMk cId="3195378971" sldId="4638"/>
            <ac:picMk id="13" creationId="{CBED7B7C-E029-427F-938B-700AFC3AD3F3}"/>
          </ac:picMkLst>
        </pc:picChg>
        <pc:picChg chg="add mod">
          <ac:chgData name="Chris Speller" userId="0a97f007-b978-4543-a8a0-9ee0abccdf0a" providerId="ADAL" clId="{F88BBC55-B2EB-4EC1-8582-240F3E16B47D}" dt="2021-01-29T16:39:38.605" v="8057" actId="1076"/>
          <ac:picMkLst>
            <pc:docMk/>
            <pc:sldMk cId="3195378971" sldId="4638"/>
            <ac:picMk id="16" creationId="{9533988B-6217-4CE3-A3E5-E6CA13EF0B7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3:04.126" v="8168" actId="20577"/>
        <pc:sldMkLst>
          <pc:docMk/>
          <pc:sldMk cId="154218998" sldId="4639"/>
        </pc:sldMkLst>
        <pc:spChg chg="mod">
          <ac:chgData name="Chris Speller" userId="0a97f007-b978-4543-a8a0-9ee0abccdf0a" providerId="ADAL" clId="{F88BBC55-B2EB-4EC1-8582-240F3E16B47D}" dt="2021-01-29T16:43:04.126" v="8168" actId="20577"/>
          <ac:spMkLst>
            <pc:docMk/>
            <pc:sldMk cId="154218998" sldId="4639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2:29.800" v="8158" actId="20577"/>
          <ac:spMkLst>
            <pc:docMk/>
            <pc:sldMk cId="154218998" sldId="4639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40:47.612" v="8136" actId="478"/>
          <ac:picMkLst>
            <pc:docMk/>
            <pc:sldMk cId="154218998" sldId="4639"/>
            <ac:picMk id="3" creationId="{D5DD013C-B9FB-4082-93E2-05EE81BF3DB8}"/>
          </ac:picMkLst>
        </pc:picChg>
        <pc:picChg chg="add mod">
          <ac:chgData name="Chris Speller" userId="0a97f007-b978-4543-a8a0-9ee0abccdf0a" providerId="ADAL" clId="{F88BBC55-B2EB-4EC1-8582-240F3E16B47D}" dt="2021-01-29T16:42:34.312" v="8161" actId="1076"/>
          <ac:picMkLst>
            <pc:docMk/>
            <pc:sldMk cId="154218998" sldId="4639"/>
            <ac:picMk id="6" creationId="{D87BBAC6-0430-444F-A0D4-008C76B41192}"/>
          </ac:picMkLst>
        </pc:picChg>
        <pc:picChg chg="add mod">
          <ac:chgData name="Chris Speller" userId="0a97f007-b978-4543-a8a0-9ee0abccdf0a" providerId="ADAL" clId="{F88BBC55-B2EB-4EC1-8582-240F3E16B47D}" dt="2021-01-29T16:42:38.168" v="8164" actId="1076"/>
          <ac:picMkLst>
            <pc:docMk/>
            <pc:sldMk cId="154218998" sldId="4639"/>
            <ac:picMk id="10" creationId="{20B6BD73-51A2-4D70-A72F-3492556F1F8D}"/>
          </ac:picMkLst>
        </pc:picChg>
        <pc:picChg chg="del">
          <ac:chgData name="Chris Speller" userId="0a97f007-b978-4543-a8a0-9ee0abccdf0a" providerId="ADAL" clId="{F88BBC55-B2EB-4EC1-8582-240F3E16B47D}" dt="2021-01-29T16:40:48.391" v="8138" actId="478"/>
          <ac:picMkLst>
            <pc:docMk/>
            <pc:sldMk cId="154218998" sldId="4639"/>
            <ac:picMk id="13" creationId="{CBED7B7C-E029-427F-938B-700AFC3AD3F3}"/>
          </ac:picMkLst>
        </pc:picChg>
        <pc:picChg chg="del">
          <ac:chgData name="Chris Speller" userId="0a97f007-b978-4543-a8a0-9ee0abccdf0a" providerId="ADAL" clId="{F88BBC55-B2EB-4EC1-8582-240F3E16B47D}" dt="2021-01-29T16:40:47.985" v="8137" actId="478"/>
          <ac:picMkLst>
            <pc:docMk/>
            <pc:sldMk cId="154218998" sldId="4639"/>
            <ac:picMk id="16" creationId="{9533988B-6217-4CE3-A3E5-E6CA13EF0B7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4:47.563" v="8198"/>
        <pc:sldMkLst>
          <pc:docMk/>
          <pc:sldMk cId="1057679560" sldId="4640"/>
        </pc:sldMkLst>
        <pc:spChg chg="mod">
          <ac:chgData name="Chris Speller" userId="0a97f007-b978-4543-a8a0-9ee0abccdf0a" providerId="ADAL" clId="{F88BBC55-B2EB-4EC1-8582-240F3E16B47D}" dt="2021-01-29T16:43:39.020" v="8185" actId="6549"/>
          <ac:spMkLst>
            <pc:docMk/>
            <pc:sldMk cId="1057679560" sldId="4640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3:09.681" v="8175" actId="20577"/>
          <ac:spMkLst>
            <pc:docMk/>
            <pc:sldMk cId="1057679560" sldId="464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44:12.874" v="8191" actId="1076"/>
          <ac:picMkLst>
            <pc:docMk/>
            <pc:sldMk cId="1057679560" sldId="4640"/>
            <ac:picMk id="3" creationId="{C9CC2A84-7554-4A20-87D4-1FB365634102}"/>
          </ac:picMkLst>
        </pc:picChg>
        <pc:picChg chg="del">
          <ac:chgData name="Chris Speller" userId="0a97f007-b978-4543-a8a0-9ee0abccdf0a" providerId="ADAL" clId="{F88BBC55-B2EB-4EC1-8582-240F3E16B47D}" dt="2021-01-29T16:43:40.636" v="8186" actId="478"/>
          <ac:picMkLst>
            <pc:docMk/>
            <pc:sldMk cId="1057679560" sldId="4640"/>
            <ac:picMk id="6" creationId="{D87BBAC6-0430-444F-A0D4-008C76B41192}"/>
          </ac:picMkLst>
        </pc:picChg>
        <pc:picChg chg="del">
          <ac:chgData name="Chris Speller" userId="0a97f007-b978-4543-a8a0-9ee0abccdf0a" providerId="ADAL" clId="{F88BBC55-B2EB-4EC1-8582-240F3E16B47D}" dt="2021-01-29T16:43:41.064" v="8187" actId="478"/>
          <ac:picMkLst>
            <pc:docMk/>
            <pc:sldMk cId="1057679560" sldId="4640"/>
            <ac:picMk id="10" creationId="{20B6BD73-51A2-4D70-A72F-3492556F1F8D}"/>
          </ac:picMkLst>
        </pc:picChg>
        <pc:picChg chg="add mod">
          <ac:chgData name="Chris Speller" userId="0a97f007-b978-4543-a8a0-9ee0abccdf0a" providerId="ADAL" clId="{F88BBC55-B2EB-4EC1-8582-240F3E16B47D}" dt="2021-01-29T16:44:45.161" v="8197" actId="1076"/>
          <ac:picMkLst>
            <pc:docMk/>
            <pc:sldMk cId="1057679560" sldId="4640"/>
            <ac:picMk id="12" creationId="{94436A28-550E-4954-8AF4-B5EFEB1D415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7:26.031" v="8225"/>
        <pc:sldMkLst>
          <pc:docMk/>
          <pc:sldMk cId="672475621" sldId="4641"/>
        </pc:sldMkLst>
        <pc:spChg chg="mod">
          <ac:chgData name="Chris Speller" userId="0a97f007-b978-4543-a8a0-9ee0abccdf0a" providerId="ADAL" clId="{F88BBC55-B2EB-4EC1-8582-240F3E16B47D}" dt="2021-01-29T16:45:23.527" v="8210" actId="20577"/>
          <ac:spMkLst>
            <pc:docMk/>
            <pc:sldMk cId="672475621" sldId="4641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5:02.397" v="8205" actId="20577"/>
          <ac:spMkLst>
            <pc:docMk/>
            <pc:sldMk cId="672475621" sldId="4641"/>
            <ac:spMk id="14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6:45:28.854" v="8212" actId="478"/>
          <ac:picMkLst>
            <pc:docMk/>
            <pc:sldMk cId="672475621" sldId="4641"/>
            <ac:picMk id="3" creationId="{C9CC2A84-7554-4A20-87D4-1FB365634102}"/>
          </ac:picMkLst>
        </pc:picChg>
        <pc:picChg chg="add del">
          <ac:chgData name="Chris Speller" userId="0a97f007-b978-4543-a8a0-9ee0abccdf0a" providerId="ADAL" clId="{F88BBC55-B2EB-4EC1-8582-240F3E16B47D}" dt="2021-01-29T16:46:40.118" v="8217" actId="478"/>
          <ac:picMkLst>
            <pc:docMk/>
            <pc:sldMk cId="672475621" sldId="4641"/>
            <ac:picMk id="6" creationId="{C57080B8-4A56-4972-8C9C-2D88B955CBFF}"/>
          </ac:picMkLst>
        </pc:picChg>
        <pc:picChg chg="add mod">
          <ac:chgData name="Chris Speller" userId="0a97f007-b978-4543-a8a0-9ee0abccdf0a" providerId="ADAL" clId="{F88BBC55-B2EB-4EC1-8582-240F3E16B47D}" dt="2021-01-29T16:46:47.029" v="8220" actId="1076"/>
          <ac:picMkLst>
            <pc:docMk/>
            <pc:sldMk cId="672475621" sldId="4641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6:45:29.879" v="8213" actId="478"/>
          <ac:picMkLst>
            <pc:docMk/>
            <pc:sldMk cId="672475621" sldId="4641"/>
            <ac:picMk id="12" creationId="{94436A28-550E-4954-8AF4-B5EFEB1D4155}"/>
          </ac:picMkLst>
        </pc:picChg>
        <pc:picChg chg="add mod">
          <ac:chgData name="Chris Speller" userId="0a97f007-b978-4543-a8a0-9ee0abccdf0a" providerId="ADAL" clId="{F88BBC55-B2EB-4EC1-8582-240F3E16B47D}" dt="2021-01-29T16:47:22.782" v="8224" actId="1076"/>
          <ac:picMkLst>
            <pc:docMk/>
            <pc:sldMk cId="672475621" sldId="4641"/>
            <ac:picMk id="15" creationId="{162E8604-99B9-40F7-96B2-A55719629BB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50:09.422" v="8449" actId="20577"/>
        <pc:sldMkLst>
          <pc:docMk/>
          <pc:sldMk cId="3419175350" sldId="4642"/>
        </pc:sldMkLst>
        <pc:spChg chg="mod">
          <ac:chgData name="Chris Speller" userId="0a97f007-b978-4543-a8a0-9ee0abccdf0a" providerId="ADAL" clId="{F88BBC55-B2EB-4EC1-8582-240F3E16B47D}" dt="2021-01-29T16:49:53.812" v="8441" actId="20577"/>
          <ac:spMkLst>
            <pc:docMk/>
            <pc:sldMk cId="3419175350" sldId="4642"/>
            <ac:spMk id="11" creationId="{D42F2F4A-CD0A-49D7-A20D-43C1681A32CE}"/>
          </ac:spMkLst>
        </pc:spChg>
        <pc:spChg chg="add mod">
          <ac:chgData name="Chris Speller" userId="0a97f007-b978-4543-a8a0-9ee0abccdf0a" providerId="ADAL" clId="{F88BBC55-B2EB-4EC1-8582-240F3E16B47D}" dt="2021-01-29T16:50:09.422" v="8449" actId="20577"/>
          <ac:spMkLst>
            <pc:docMk/>
            <pc:sldMk cId="3419175350" sldId="4642"/>
            <ac:spMk id="12" creationId="{98D80C1A-B99E-422F-974E-D061F232144B}"/>
          </ac:spMkLst>
        </pc:spChg>
        <pc:spChg chg="mod">
          <ac:chgData name="Chris Speller" userId="0a97f007-b978-4543-a8a0-9ee0abccdf0a" providerId="ADAL" clId="{F88BBC55-B2EB-4EC1-8582-240F3E16B47D}" dt="2021-01-29T16:49:45.657" v="8436" actId="20577"/>
          <ac:spMkLst>
            <pc:docMk/>
            <pc:sldMk cId="3419175350" sldId="4642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6:49:56.006" v="8442" actId="478"/>
          <ac:picMkLst>
            <pc:docMk/>
            <pc:sldMk cId="3419175350" sldId="4642"/>
            <ac:picMk id="3" creationId="{E47D7AFB-8785-43B8-BB9B-064847052835}"/>
          </ac:picMkLst>
        </pc:picChg>
        <pc:picChg chg="del">
          <ac:chgData name="Chris Speller" userId="0a97f007-b978-4543-a8a0-9ee0abccdf0a" providerId="ADAL" clId="{F88BBC55-B2EB-4EC1-8582-240F3E16B47D}" dt="2021-01-29T16:48:44.239" v="8431" actId="478"/>
          <ac:picMkLst>
            <pc:docMk/>
            <pc:sldMk cId="3419175350" sldId="4642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6:48:44.599" v="8432" actId="478"/>
          <ac:picMkLst>
            <pc:docMk/>
            <pc:sldMk cId="3419175350" sldId="4642"/>
            <ac:picMk id="15" creationId="{162E8604-99B9-40F7-96B2-A55719629BB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51:54.614" v="8472"/>
        <pc:sldMkLst>
          <pc:docMk/>
          <pc:sldMk cId="1717023859" sldId="4643"/>
        </pc:sldMkLst>
        <pc:spChg chg="mod">
          <ac:chgData name="Chris Speller" userId="0a97f007-b978-4543-a8a0-9ee0abccdf0a" providerId="ADAL" clId="{F88BBC55-B2EB-4EC1-8582-240F3E16B47D}" dt="2021-01-29T16:50:56.264" v="8451"/>
          <ac:spMkLst>
            <pc:docMk/>
            <pc:sldMk cId="1717023859" sldId="4643"/>
            <ac:spMk id="11" creationId="{D42F2F4A-CD0A-49D7-A20D-43C1681A32CE}"/>
          </ac:spMkLst>
        </pc:spChg>
        <pc:spChg chg="del">
          <ac:chgData name="Chris Speller" userId="0a97f007-b978-4543-a8a0-9ee0abccdf0a" providerId="ADAL" clId="{F88BBC55-B2EB-4EC1-8582-240F3E16B47D}" dt="2021-01-29T16:51:00.303" v="8453" actId="478"/>
          <ac:spMkLst>
            <pc:docMk/>
            <pc:sldMk cId="1717023859" sldId="4643"/>
            <ac:spMk id="12" creationId="{98D80C1A-B99E-422F-974E-D061F232144B}"/>
          </ac:spMkLst>
        </pc:spChg>
        <pc:spChg chg="mod">
          <ac:chgData name="Chris Speller" userId="0a97f007-b978-4543-a8a0-9ee0abccdf0a" providerId="ADAL" clId="{F88BBC55-B2EB-4EC1-8582-240F3E16B47D}" dt="2021-01-29T16:51:16.249" v="8469" actId="6549"/>
          <ac:spMkLst>
            <pc:docMk/>
            <pc:sldMk cId="1717023859" sldId="464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51:52.520" v="8471" actId="1076"/>
          <ac:picMkLst>
            <pc:docMk/>
            <pc:sldMk cId="1717023859" sldId="4643"/>
            <ac:picMk id="3" creationId="{B79E74FF-B9E9-4ED3-8605-ADE149A58E3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2:46.367" v="8496"/>
        <pc:sldMkLst>
          <pc:docMk/>
          <pc:sldMk cId="1742510148" sldId="4644"/>
        </pc:sldMkLst>
        <pc:spChg chg="mod">
          <ac:chgData name="Chris Speller" userId="0a97f007-b978-4543-a8a0-9ee0abccdf0a" providerId="ADAL" clId="{F88BBC55-B2EB-4EC1-8582-240F3E16B47D}" dt="2021-01-29T17:01:48.404" v="8475"/>
          <ac:spMkLst>
            <pc:docMk/>
            <pc:sldMk cId="1742510148" sldId="464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2:11.215" v="8492" actId="6549"/>
          <ac:spMkLst>
            <pc:docMk/>
            <pc:sldMk cId="1742510148" sldId="464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1:49.191" v="8476" actId="478"/>
          <ac:picMkLst>
            <pc:docMk/>
            <pc:sldMk cId="1742510148" sldId="4644"/>
            <ac:picMk id="3" creationId="{B79E74FF-B9E9-4ED3-8605-ADE149A58E36}"/>
          </ac:picMkLst>
        </pc:picChg>
        <pc:picChg chg="add mod">
          <ac:chgData name="Chris Speller" userId="0a97f007-b978-4543-a8a0-9ee0abccdf0a" providerId="ADAL" clId="{F88BBC55-B2EB-4EC1-8582-240F3E16B47D}" dt="2021-01-29T17:02:44.609" v="8495" actId="1076"/>
          <ac:picMkLst>
            <pc:docMk/>
            <pc:sldMk cId="1742510148" sldId="4644"/>
            <ac:picMk id="6" creationId="{15335A5F-0568-4F5E-BB08-36AF2761C80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6:39.340" v="8542"/>
        <pc:sldMkLst>
          <pc:docMk/>
          <pc:sldMk cId="2343176120" sldId="4645"/>
        </pc:sldMkLst>
        <pc:spChg chg="mod">
          <ac:chgData name="Chris Speller" userId="0a97f007-b978-4543-a8a0-9ee0abccdf0a" providerId="ADAL" clId="{F88BBC55-B2EB-4EC1-8582-240F3E16B47D}" dt="2021-01-29T17:03:10.657" v="8502" actId="20577"/>
          <ac:spMkLst>
            <pc:docMk/>
            <pc:sldMk cId="2343176120" sldId="464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3:15.279" v="8507" actId="20577"/>
          <ac:spMkLst>
            <pc:docMk/>
            <pc:sldMk cId="2343176120" sldId="4645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7:06:32.286" v="8537" actId="478"/>
          <ac:picMkLst>
            <pc:docMk/>
            <pc:sldMk cId="2343176120" sldId="4645"/>
            <ac:picMk id="3" creationId="{F9ABD490-4555-42C1-93E0-368530EED77B}"/>
          </ac:picMkLst>
        </pc:picChg>
        <pc:picChg chg="del">
          <ac:chgData name="Chris Speller" userId="0a97f007-b978-4543-a8a0-9ee0abccdf0a" providerId="ADAL" clId="{F88BBC55-B2EB-4EC1-8582-240F3E16B47D}" dt="2021-01-29T17:03:02.356" v="8499" actId="478"/>
          <ac:picMkLst>
            <pc:docMk/>
            <pc:sldMk cId="2343176120" sldId="4645"/>
            <ac:picMk id="6" creationId="{15335A5F-0568-4F5E-BB08-36AF2761C805}"/>
          </ac:picMkLst>
        </pc:picChg>
        <pc:picChg chg="add mod">
          <ac:chgData name="Chris Speller" userId="0a97f007-b978-4543-a8a0-9ee0abccdf0a" providerId="ADAL" clId="{F88BBC55-B2EB-4EC1-8582-240F3E16B47D}" dt="2021-01-29T17:06:37.191" v="8541" actId="1076"/>
          <ac:picMkLst>
            <pc:docMk/>
            <pc:sldMk cId="2343176120" sldId="4645"/>
            <ac:picMk id="10" creationId="{82D9D1E8-DF82-466E-BFE0-18391BE9963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5:10.972" v="8530"/>
        <pc:sldMkLst>
          <pc:docMk/>
          <pc:sldMk cId="2785516704" sldId="4646"/>
        </pc:sldMkLst>
        <pc:spChg chg="add del">
          <ac:chgData name="Chris Speller" userId="0a97f007-b978-4543-a8a0-9ee0abccdf0a" providerId="ADAL" clId="{F88BBC55-B2EB-4EC1-8582-240F3E16B47D}" dt="2021-01-29T17:04:09.171" v="8514" actId="22"/>
          <ac:spMkLst>
            <pc:docMk/>
            <pc:sldMk cId="2785516704" sldId="4646"/>
            <ac:spMk id="10" creationId="{C4ED5D0E-F32D-4F4B-A7DE-C776E2400D03}"/>
          </ac:spMkLst>
        </pc:spChg>
        <pc:spChg chg="mod">
          <ac:chgData name="Chris Speller" userId="0a97f007-b978-4543-a8a0-9ee0abccdf0a" providerId="ADAL" clId="{F88BBC55-B2EB-4EC1-8582-240F3E16B47D}" dt="2021-01-29T17:04:07.294" v="8512"/>
          <ac:spMkLst>
            <pc:docMk/>
            <pc:sldMk cId="2785516704" sldId="464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4:16.102" v="8521" actId="20577"/>
          <ac:spMkLst>
            <pc:docMk/>
            <pc:sldMk cId="2785516704" sldId="4646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4:18.886" v="8522" actId="478"/>
          <ac:picMkLst>
            <pc:docMk/>
            <pc:sldMk cId="2785516704" sldId="4646"/>
            <ac:picMk id="6" creationId="{15335A5F-0568-4F5E-BB08-36AF2761C805}"/>
          </ac:picMkLst>
        </pc:picChg>
        <pc:picChg chg="add mod">
          <ac:chgData name="Chris Speller" userId="0a97f007-b978-4543-a8a0-9ee0abccdf0a" providerId="ADAL" clId="{F88BBC55-B2EB-4EC1-8582-240F3E16B47D}" dt="2021-01-29T17:05:06.891" v="8529" actId="1076"/>
          <ac:picMkLst>
            <pc:docMk/>
            <pc:sldMk cId="2785516704" sldId="4646"/>
            <ac:picMk id="7" creationId="{CA5F68EC-C14C-4396-9C02-B1BBD3D80B2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7:59.469" v="8550" actId="478"/>
        <pc:sldMkLst>
          <pc:docMk/>
          <pc:sldMk cId="3292220225" sldId="4647"/>
        </pc:sldMkLst>
        <pc:spChg chg="mod">
          <ac:chgData name="Chris Speller" userId="0a97f007-b978-4543-a8a0-9ee0abccdf0a" providerId="ADAL" clId="{F88BBC55-B2EB-4EC1-8582-240F3E16B47D}" dt="2021-01-29T17:05:33.466" v="8535" actId="20577"/>
          <ac:spMkLst>
            <pc:docMk/>
            <pc:sldMk cId="3292220225" sldId="4647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5:29.341" v="8533" actId="20577"/>
          <ac:spMkLst>
            <pc:docMk/>
            <pc:sldMk cId="3292220225" sldId="4647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5:35.129" v="8536" actId="478"/>
          <ac:picMkLst>
            <pc:docMk/>
            <pc:sldMk cId="3292220225" sldId="4647"/>
            <ac:picMk id="3" creationId="{F9ABD490-4555-42C1-93E0-368530EED77B}"/>
          </ac:picMkLst>
        </pc:picChg>
        <pc:picChg chg="add mod">
          <ac:chgData name="Chris Speller" userId="0a97f007-b978-4543-a8a0-9ee0abccdf0a" providerId="ADAL" clId="{F88BBC55-B2EB-4EC1-8582-240F3E16B47D}" dt="2021-01-29T17:07:23.690" v="8546" actId="1076"/>
          <ac:picMkLst>
            <pc:docMk/>
            <pc:sldMk cId="3292220225" sldId="4647"/>
            <ac:picMk id="6" creationId="{754BB7FB-FAC1-427D-BE74-A5A17A7FD35F}"/>
          </ac:picMkLst>
        </pc:picChg>
        <pc:picChg chg="add del">
          <ac:chgData name="Chris Speller" userId="0a97f007-b978-4543-a8a0-9ee0abccdf0a" providerId="ADAL" clId="{F88BBC55-B2EB-4EC1-8582-240F3E16B47D}" dt="2021-01-29T17:07:59.469" v="8550" actId="478"/>
          <ac:picMkLst>
            <pc:docMk/>
            <pc:sldMk cId="3292220225" sldId="4647"/>
            <ac:picMk id="10" creationId="{19180D22-E3F1-409A-8A85-5BC2BC4DCC1F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10:50.100" v="8676"/>
        <pc:sldMkLst>
          <pc:docMk/>
          <pc:sldMk cId="444076703" sldId="4648"/>
        </pc:sldMkLst>
        <pc:spChg chg="mod">
          <ac:chgData name="Chris Speller" userId="0a97f007-b978-4543-a8a0-9ee0abccdf0a" providerId="ADAL" clId="{F88BBC55-B2EB-4EC1-8582-240F3E16B47D}" dt="2021-01-29T17:08:57.881" v="8640" actId="20577"/>
          <ac:spMkLst>
            <pc:docMk/>
            <pc:sldMk cId="444076703" sldId="4648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9:19.099" v="8659" actId="20577"/>
          <ac:spMkLst>
            <pc:docMk/>
            <pc:sldMk cId="444076703" sldId="4648"/>
            <ac:spMk id="14" creationId="{00000000-0000-0000-0000-000000000000}"/>
          </ac:spMkLst>
        </pc:spChg>
        <pc:picChg chg="add mod modCrop">
          <ac:chgData name="Chris Speller" userId="0a97f007-b978-4543-a8a0-9ee0abccdf0a" providerId="ADAL" clId="{F88BBC55-B2EB-4EC1-8582-240F3E16B47D}" dt="2021-01-29T17:10:47.242" v="8675" actId="1076"/>
          <ac:picMkLst>
            <pc:docMk/>
            <pc:sldMk cId="444076703" sldId="4648"/>
            <ac:picMk id="3" creationId="{A4B48F1D-108A-498D-A24C-9323068F9E5F}"/>
          </ac:picMkLst>
        </pc:picChg>
        <pc:picChg chg="del">
          <ac:chgData name="Chris Speller" userId="0a97f007-b978-4543-a8a0-9ee0abccdf0a" providerId="ADAL" clId="{F88BBC55-B2EB-4EC1-8582-240F3E16B47D}" dt="2021-01-29T17:08:35.368" v="8633" actId="478"/>
          <ac:picMkLst>
            <pc:docMk/>
            <pc:sldMk cId="444076703" sldId="4648"/>
            <ac:picMk id="6" creationId="{754BB7FB-FAC1-427D-BE74-A5A17A7FD35F}"/>
          </ac:picMkLst>
        </pc:picChg>
        <pc:picChg chg="del mod">
          <ac:chgData name="Chris Speller" userId="0a97f007-b978-4543-a8a0-9ee0abccdf0a" providerId="ADAL" clId="{F88BBC55-B2EB-4EC1-8582-240F3E16B47D}" dt="2021-01-29T17:08:32.740" v="8631" actId="478"/>
          <ac:picMkLst>
            <pc:docMk/>
            <pc:sldMk cId="444076703" sldId="4648"/>
            <ac:picMk id="10" creationId="{19180D22-E3F1-409A-8A85-5BC2BC4DCC1F}"/>
          </ac:picMkLst>
        </pc:picChg>
        <pc:picChg chg="add mod">
          <ac:chgData name="Chris Speller" userId="0a97f007-b978-4543-a8a0-9ee0abccdf0a" providerId="ADAL" clId="{F88BBC55-B2EB-4EC1-8582-240F3E16B47D}" dt="2021-01-29T17:10:45.341" v="8674" actId="1076"/>
          <ac:picMkLst>
            <pc:docMk/>
            <pc:sldMk cId="444076703" sldId="4648"/>
            <ac:picMk id="12" creationId="{C9BCA7C9-7C91-42A3-884A-BB610D8EDCA6}"/>
          </ac:picMkLst>
        </pc:picChg>
      </pc:sldChg>
      <pc:sldChg chg="modSp add del">
        <pc:chgData name="Chris Speller" userId="0a97f007-b978-4543-a8a0-9ee0abccdf0a" providerId="ADAL" clId="{F88BBC55-B2EB-4EC1-8582-240F3E16B47D}" dt="2021-01-29T17:13:16.868" v="8697" actId="47"/>
        <pc:sldMkLst>
          <pc:docMk/>
          <pc:sldMk cId="1157076307" sldId="4649"/>
        </pc:sldMkLst>
        <pc:spChg chg="mod">
          <ac:chgData name="Chris Speller" userId="0a97f007-b978-4543-a8a0-9ee0abccdf0a" providerId="ADAL" clId="{F88BBC55-B2EB-4EC1-8582-240F3E16B47D}" dt="2021-01-29T17:12:57.042" v="8693" actId="20577"/>
          <ac:spMkLst>
            <pc:docMk/>
            <pc:sldMk cId="1157076307" sldId="4649"/>
            <ac:spMk id="10" creationId="{00000000-0000-0000-0000-000000000000}"/>
          </ac:spMkLst>
        </pc:spChg>
      </pc:sldChg>
      <pc:sldChg chg="addSp delSp modSp add del mod delAnim modAnim">
        <pc:chgData name="Chris Speller" userId="0a97f007-b978-4543-a8a0-9ee0abccdf0a" providerId="ADAL" clId="{F88BBC55-B2EB-4EC1-8582-240F3E16B47D}" dt="2021-01-29T17:19:07.012" v="8873" actId="47"/>
        <pc:sldMkLst>
          <pc:docMk/>
          <pc:sldMk cId="3833727948" sldId="4650"/>
        </pc:sldMkLst>
        <pc:spChg chg="mod">
          <ac:chgData name="Chris Speller" userId="0a97f007-b978-4543-a8a0-9ee0abccdf0a" providerId="ADAL" clId="{F88BBC55-B2EB-4EC1-8582-240F3E16B47D}" dt="2021-01-29T17:15:16.676" v="8832"/>
          <ac:spMkLst>
            <pc:docMk/>
            <pc:sldMk cId="3833727948" sldId="4650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15:09.338" v="8831" actId="20577"/>
          <ac:spMkLst>
            <pc:docMk/>
            <pc:sldMk cId="3833727948" sldId="4650"/>
            <ac:spMk id="14" creationId="{00000000-0000-0000-0000-000000000000}"/>
          </ac:spMkLst>
        </pc:spChg>
        <pc:picChg chg="add">
          <ac:chgData name="Chris Speller" userId="0a97f007-b978-4543-a8a0-9ee0abccdf0a" providerId="ADAL" clId="{F88BBC55-B2EB-4EC1-8582-240F3E16B47D}" dt="2021-01-29T17:17:19.114" v="8833" actId="22"/>
          <ac:picMkLst>
            <pc:docMk/>
            <pc:sldMk cId="3833727948" sldId="4650"/>
            <ac:picMk id="3" creationId="{A0693545-BB0A-4C5C-9683-E7BEC10EDC46}"/>
          </ac:picMkLst>
        </pc:picChg>
        <pc:picChg chg="del">
          <ac:chgData name="Chris Speller" userId="0a97f007-b978-4543-a8a0-9ee0abccdf0a" providerId="ADAL" clId="{F88BBC55-B2EB-4EC1-8582-240F3E16B47D}" dt="2021-01-29T17:14:22.445" v="8788" actId="478"/>
          <ac:picMkLst>
            <pc:docMk/>
            <pc:sldMk cId="3833727948" sldId="4650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7:14:22.956" v="8789" actId="478"/>
          <ac:picMkLst>
            <pc:docMk/>
            <pc:sldMk cId="3833727948" sldId="4650"/>
            <ac:picMk id="15" creationId="{162E8604-99B9-40F7-96B2-A55719629BBA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7:20:11.536" v="8918"/>
        <pc:sldMkLst>
          <pc:docMk/>
          <pc:sldMk cId="3473621004" sldId="4651"/>
        </pc:sldMkLst>
        <pc:spChg chg="mod">
          <ac:chgData name="Chris Speller" userId="0a97f007-b978-4543-a8a0-9ee0abccdf0a" providerId="ADAL" clId="{F88BBC55-B2EB-4EC1-8582-240F3E16B47D}" dt="2021-01-29T17:20:09.064" v="8917" actId="6549"/>
          <ac:spMkLst>
            <pc:docMk/>
            <pc:sldMk cId="3473621004" sldId="4651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19:51.155" v="8905" actId="20577"/>
          <ac:spMkLst>
            <pc:docMk/>
            <pc:sldMk cId="3473621004" sldId="4651"/>
            <ac:spMk id="14" creationId="{00000000-0000-0000-0000-000000000000}"/>
          </ac:spMkLst>
        </pc:spChg>
        <pc:picChg chg="mod">
          <ac:chgData name="Chris Speller" userId="0a97f007-b978-4543-a8a0-9ee0abccdf0a" providerId="ADAL" clId="{F88BBC55-B2EB-4EC1-8582-240F3E16B47D}" dt="2021-01-29T17:19:49.567" v="8902" actId="1076"/>
          <ac:picMkLst>
            <pc:docMk/>
            <pc:sldMk cId="3473621004" sldId="4651"/>
            <ac:picMk id="3" creationId="{A0693545-BB0A-4C5C-9683-E7BEC10EDC46}"/>
          </ac:picMkLst>
        </pc:picChg>
        <pc:picChg chg="add mod">
          <ac:chgData name="Chris Speller" userId="0a97f007-b978-4543-a8a0-9ee0abccdf0a" providerId="ADAL" clId="{F88BBC55-B2EB-4EC1-8582-240F3E16B47D}" dt="2021-01-29T17:20:06.731" v="8913" actId="14100"/>
          <ac:picMkLst>
            <pc:docMk/>
            <pc:sldMk cId="3473621004" sldId="4651"/>
            <ac:picMk id="6" creationId="{263F153E-39B0-4E69-8DD9-8A9E67A974B8}"/>
          </ac:picMkLst>
        </pc:picChg>
        <pc:picChg chg="add del mod">
          <ac:chgData name="Chris Speller" userId="0a97f007-b978-4543-a8a0-9ee0abccdf0a" providerId="ADAL" clId="{F88BBC55-B2EB-4EC1-8582-240F3E16B47D}" dt="2021-01-29T17:19:56.411" v="8907" actId="478"/>
          <ac:picMkLst>
            <pc:docMk/>
            <pc:sldMk cId="3473621004" sldId="4651"/>
            <ac:picMk id="10" creationId="{48CB06B1-742F-4229-8A53-92CF417F8860}"/>
          </ac:picMkLst>
        </pc:picChg>
        <pc:picChg chg="add mod">
          <ac:chgData name="Chris Speller" userId="0a97f007-b978-4543-a8a0-9ee0abccdf0a" providerId="ADAL" clId="{F88BBC55-B2EB-4EC1-8582-240F3E16B47D}" dt="2021-01-29T17:19:58.914" v="8909" actId="1076"/>
          <ac:picMkLst>
            <pc:docMk/>
            <pc:sldMk cId="3473621004" sldId="4651"/>
            <ac:picMk id="12" creationId="{F89E25FC-3C78-404C-9EEC-3EE5B4F712D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2:07.587" v="8938"/>
        <pc:sldMkLst>
          <pc:docMk/>
          <pc:sldMk cId="1766664352" sldId="4652"/>
        </pc:sldMkLst>
        <pc:spChg chg="mod">
          <ac:chgData name="Chris Speller" userId="0a97f007-b978-4543-a8a0-9ee0abccdf0a" providerId="ADAL" clId="{F88BBC55-B2EB-4EC1-8582-240F3E16B47D}" dt="2021-01-29T17:20:33.425" v="8927" actId="20577"/>
          <ac:spMkLst>
            <pc:docMk/>
            <pc:sldMk cId="1766664352" sldId="4652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0:27.925" v="8923" actId="20577"/>
          <ac:spMkLst>
            <pc:docMk/>
            <pc:sldMk cId="1766664352" sldId="4652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20:40.053" v="8928" actId="478"/>
          <ac:picMkLst>
            <pc:docMk/>
            <pc:sldMk cId="1766664352" sldId="4652"/>
            <ac:picMk id="6" creationId="{263F153E-39B0-4E69-8DD9-8A9E67A974B8}"/>
          </ac:picMkLst>
        </pc:picChg>
        <pc:picChg chg="add del mod">
          <ac:chgData name="Chris Speller" userId="0a97f007-b978-4543-a8a0-9ee0abccdf0a" providerId="ADAL" clId="{F88BBC55-B2EB-4EC1-8582-240F3E16B47D}" dt="2021-01-29T17:21:52.042" v="8933" actId="478"/>
          <ac:picMkLst>
            <pc:docMk/>
            <pc:sldMk cId="1766664352" sldId="4652"/>
            <ac:picMk id="7" creationId="{478B7C52-AF0C-4E50-A3E5-5ED8566B5A3B}"/>
          </ac:picMkLst>
        </pc:picChg>
        <pc:picChg chg="add mod">
          <ac:chgData name="Chris Speller" userId="0a97f007-b978-4543-a8a0-9ee0abccdf0a" providerId="ADAL" clId="{F88BBC55-B2EB-4EC1-8582-240F3E16B47D}" dt="2021-01-29T17:22:04.398" v="8937" actId="1076"/>
          <ac:picMkLst>
            <pc:docMk/>
            <pc:sldMk cId="1766664352" sldId="4652"/>
            <ac:picMk id="13" creationId="{125B5134-A6FD-4769-9F1D-07C39C45662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3:05.750" v="8952"/>
        <pc:sldMkLst>
          <pc:docMk/>
          <pc:sldMk cId="174135089" sldId="4653"/>
        </pc:sldMkLst>
        <pc:spChg chg="mod">
          <ac:chgData name="Chris Speller" userId="0a97f007-b978-4543-a8a0-9ee0abccdf0a" providerId="ADAL" clId="{F88BBC55-B2EB-4EC1-8582-240F3E16B47D}" dt="2021-01-29T17:22:19.660" v="8945" actId="20577"/>
          <ac:spMkLst>
            <pc:docMk/>
            <pc:sldMk cId="174135089" sldId="4653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2:18.561" v="8943" actId="20577"/>
          <ac:spMkLst>
            <pc:docMk/>
            <pc:sldMk cId="174135089" sldId="465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7:23:00.568" v="8951" actId="1076"/>
          <ac:picMkLst>
            <pc:docMk/>
            <pc:sldMk cId="174135089" sldId="4653"/>
            <ac:picMk id="6" creationId="{F5166092-7F94-41B3-A844-CE6584F41954}"/>
          </ac:picMkLst>
        </pc:picChg>
        <pc:picChg chg="del">
          <ac:chgData name="Chris Speller" userId="0a97f007-b978-4543-a8a0-9ee0abccdf0a" providerId="ADAL" clId="{F88BBC55-B2EB-4EC1-8582-240F3E16B47D}" dt="2021-01-29T17:22:21.554" v="8946" actId="478"/>
          <ac:picMkLst>
            <pc:docMk/>
            <pc:sldMk cId="174135089" sldId="4653"/>
            <ac:picMk id="13" creationId="{125B5134-A6FD-4769-9F1D-07C39C45662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4:33.367" v="8967"/>
        <pc:sldMkLst>
          <pc:docMk/>
          <pc:sldMk cId="1708916223" sldId="4654"/>
        </pc:sldMkLst>
        <pc:spChg chg="mod">
          <ac:chgData name="Chris Speller" userId="0a97f007-b978-4543-a8a0-9ee0abccdf0a" providerId="ADAL" clId="{F88BBC55-B2EB-4EC1-8582-240F3E16B47D}" dt="2021-01-29T17:23:22.861" v="8961" actId="20577"/>
          <ac:spMkLst>
            <pc:docMk/>
            <pc:sldMk cId="1708916223" sldId="465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3:19.073" v="8957" actId="20577"/>
          <ac:spMkLst>
            <pc:docMk/>
            <pc:sldMk cId="1708916223" sldId="465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23:26.116" v="8962" actId="478"/>
          <ac:picMkLst>
            <pc:docMk/>
            <pc:sldMk cId="1708916223" sldId="4654"/>
            <ac:picMk id="6" creationId="{F5166092-7F94-41B3-A844-CE6584F41954}"/>
          </ac:picMkLst>
        </pc:picChg>
        <pc:picChg chg="add mod">
          <ac:chgData name="Chris Speller" userId="0a97f007-b978-4543-a8a0-9ee0abccdf0a" providerId="ADAL" clId="{F88BBC55-B2EB-4EC1-8582-240F3E16B47D}" dt="2021-01-29T17:24:30.233" v="8966" actId="1076"/>
          <ac:picMkLst>
            <pc:docMk/>
            <pc:sldMk cId="1708916223" sldId="4654"/>
            <ac:picMk id="7" creationId="{158EEF6B-0B6A-4B8F-81B3-A629D663234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34:08.290" v="9089"/>
        <pc:sldMkLst>
          <pc:docMk/>
          <pc:sldMk cId="3169653899" sldId="4655"/>
        </pc:sldMkLst>
        <pc:spChg chg="mod">
          <ac:chgData name="Chris Speller" userId="0a97f007-b978-4543-a8a0-9ee0abccdf0a" providerId="ADAL" clId="{F88BBC55-B2EB-4EC1-8582-240F3E16B47D}" dt="2021-01-29T17:25:38.623" v="8972" actId="20577"/>
          <ac:spMkLst>
            <pc:docMk/>
            <pc:sldMk cId="3169653899" sldId="465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5:32.320" v="8970" actId="20577"/>
          <ac:spMkLst>
            <pc:docMk/>
            <pc:sldMk cId="3169653899" sldId="4655"/>
            <ac:spMk id="14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7:29:33.900" v="8976" actId="478"/>
          <ac:picMkLst>
            <pc:docMk/>
            <pc:sldMk cId="3169653899" sldId="4655"/>
            <ac:picMk id="6" creationId="{2C0563AB-3110-41EE-909B-F9202F95A10B}"/>
          </ac:picMkLst>
        </pc:picChg>
        <pc:picChg chg="del">
          <ac:chgData name="Chris Speller" userId="0a97f007-b978-4543-a8a0-9ee0abccdf0a" providerId="ADAL" clId="{F88BBC55-B2EB-4EC1-8582-240F3E16B47D}" dt="2021-01-29T17:25:40.131" v="8973" actId="478"/>
          <ac:picMkLst>
            <pc:docMk/>
            <pc:sldMk cId="3169653899" sldId="4655"/>
            <ac:picMk id="7" creationId="{158EEF6B-0B6A-4B8F-81B3-A629D663234C}"/>
          </ac:picMkLst>
        </pc:picChg>
        <pc:picChg chg="add del mod">
          <ac:chgData name="Chris Speller" userId="0a97f007-b978-4543-a8a0-9ee0abccdf0a" providerId="ADAL" clId="{F88BBC55-B2EB-4EC1-8582-240F3E16B47D}" dt="2021-01-29T17:32:19.891" v="9084" actId="22"/>
          <ac:picMkLst>
            <pc:docMk/>
            <pc:sldMk cId="3169653899" sldId="4655"/>
            <ac:picMk id="13" creationId="{DFDAB31D-46C4-4C5C-90D1-3F257CC7C082}"/>
          </ac:picMkLst>
        </pc:picChg>
        <pc:picChg chg="add mod">
          <ac:chgData name="Chris Speller" userId="0a97f007-b978-4543-a8a0-9ee0abccdf0a" providerId="ADAL" clId="{F88BBC55-B2EB-4EC1-8582-240F3E16B47D}" dt="2021-01-29T17:34:06.395" v="9088" actId="1076"/>
          <ac:picMkLst>
            <pc:docMk/>
            <pc:sldMk cId="3169653899" sldId="4655"/>
            <ac:picMk id="16" creationId="{7E7EC597-D633-4627-8619-067C857FB7FD}"/>
          </ac:picMkLst>
        </pc:picChg>
      </pc:sldChg>
      <pc:sldChg chg="addSp delSp modSp add del mod delAnim">
        <pc:chgData name="Chris Speller" userId="0a97f007-b978-4543-a8a0-9ee0abccdf0a" providerId="ADAL" clId="{F88BBC55-B2EB-4EC1-8582-240F3E16B47D}" dt="2021-01-29T17:40:30.778" v="9411" actId="47"/>
        <pc:sldMkLst>
          <pc:docMk/>
          <pc:sldMk cId="1157060542" sldId="4656"/>
        </pc:sldMkLst>
        <pc:spChg chg="mod">
          <ac:chgData name="Chris Speller" userId="0a97f007-b978-4543-a8a0-9ee0abccdf0a" providerId="ADAL" clId="{F88BBC55-B2EB-4EC1-8582-240F3E16B47D}" dt="2021-01-29T17:30:21.739" v="9076"/>
          <ac:spMkLst>
            <pc:docMk/>
            <pc:sldMk cId="1157060542" sldId="465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30:20.045" v="9075" actId="6549"/>
          <ac:spMkLst>
            <pc:docMk/>
            <pc:sldMk cId="1157060542" sldId="4656"/>
            <ac:spMk id="14" creationId="{00000000-0000-0000-0000-000000000000}"/>
          </ac:spMkLst>
        </pc:spChg>
        <pc:graphicFrameChg chg="add mod modGraphic">
          <ac:chgData name="Chris Speller" userId="0a97f007-b978-4543-a8a0-9ee0abccdf0a" providerId="ADAL" clId="{F88BBC55-B2EB-4EC1-8582-240F3E16B47D}" dt="2021-01-29T17:39:18.220" v="9361" actId="6549"/>
          <ac:graphicFrameMkLst>
            <pc:docMk/>
            <pc:sldMk cId="1157060542" sldId="4656"/>
            <ac:graphicFrameMk id="2" creationId="{B4DFF6F9-8453-447B-BD6F-1CAD8A27DDA7}"/>
          </ac:graphicFrameMkLst>
        </pc:graphicFrameChg>
        <pc:graphicFrameChg chg="add del mod">
          <ac:chgData name="Chris Speller" userId="0a97f007-b978-4543-a8a0-9ee0abccdf0a" providerId="ADAL" clId="{F88BBC55-B2EB-4EC1-8582-240F3E16B47D}" dt="2021-01-29T17:40:07.807" v="9406" actId="478"/>
          <ac:graphicFrameMkLst>
            <pc:docMk/>
            <pc:sldMk cId="1157060542" sldId="4656"/>
            <ac:graphicFrameMk id="13" creationId="{881E1873-30F7-42B6-8EBD-4BA277CABA92}"/>
          </ac:graphicFrameMkLst>
        </pc:graphicFrameChg>
        <pc:graphicFrameChg chg="add mod">
          <ac:chgData name="Chris Speller" userId="0a97f007-b978-4543-a8a0-9ee0abccdf0a" providerId="ADAL" clId="{F88BBC55-B2EB-4EC1-8582-240F3E16B47D}" dt="2021-01-29T17:40:18.691" v="9409" actId="1076"/>
          <ac:graphicFrameMkLst>
            <pc:docMk/>
            <pc:sldMk cId="1157060542" sldId="4656"/>
            <ac:graphicFrameMk id="15" creationId="{B80A8687-10F1-4782-8603-F1A92C02206C}"/>
          </ac:graphicFrameMkLst>
        </pc:graphicFrameChg>
        <pc:picChg chg="del">
          <ac:chgData name="Chris Speller" userId="0a97f007-b978-4543-a8a0-9ee0abccdf0a" providerId="ADAL" clId="{F88BBC55-B2EB-4EC1-8582-240F3E16B47D}" dt="2021-01-29T17:30:05.667" v="9021" actId="478"/>
          <ac:picMkLst>
            <pc:docMk/>
            <pc:sldMk cId="1157060542" sldId="4656"/>
            <ac:picMk id="3" creationId="{A0693545-BB0A-4C5C-9683-E7BEC10EDC46}"/>
          </ac:picMkLst>
        </pc:picChg>
        <pc:picChg chg="del mod">
          <ac:chgData name="Chris Speller" userId="0a97f007-b978-4543-a8a0-9ee0abccdf0a" providerId="ADAL" clId="{F88BBC55-B2EB-4EC1-8582-240F3E16B47D}" dt="2021-01-29T17:36:28.578" v="9238" actId="478"/>
          <ac:picMkLst>
            <pc:docMk/>
            <pc:sldMk cId="1157060542" sldId="4656"/>
            <ac:picMk id="6" creationId="{2C0563AB-3110-41EE-909B-F9202F95A10B}"/>
          </ac:picMkLst>
        </pc:picChg>
        <pc:picChg chg="add del mod">
          <ac:chgData name="Chris Speller" userId="0a97f007-b978-4543-a8a0-9ee0abccdf0a" providerId="ADAL" clId="{F88BBC55-B2EB-4EC1-8582-240F3E16B47D}" dt="2021-01-29T17:40:14.634" v="9408" actId="478"/>
          <ac:picMkLst>
            <pc:docMk/>
            <pc:sldMk cId="1157060542" sldId="4656"/>
            <ac:picMk id="10" creationId="{42F5792B-6316-4EEE-B19E-FEC63C96272D}"/>
          </ac:picMkLst>
        </pc:picChg>
        <pc:picChg chg="del">
          <ac:chgData name="Chris Speller" userId="0a97f007-b978-4543-a8a0-9ee0abccdf0a" providerId="ADAL" clId="{F88BBC55-B2EB-4EC1-8582-240F3E16B47D}" dt="2021-01-29T17:30:06.100" v="9022" actId="478"/>
          <ac:picMkLst>
            <pc:docMk/>
            <pc:sldMk cId="1157060542" sldId="4656"/>
            <ac:picMk id="12" creationId="{F89E25FC-3C78-404C-9EEC-3EE5B4F712D8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7:41:11.298" v="9435" actId="20577"/>
        <pc:sldMkLst>
          <pc:docMk/>
          <pc:sldMk cId="3029418213" sldId="4657"/>
        </pc:sldMkLst>
        <pc:graphicFrameChg chg="mod">
          <ac:chgData name="Chris Speller" userId="0a97f007-b978-4543-a8a0-9ee0abccdf0a" providerId="ADAL" clId="{F88BBC55-B2EB-4EC1-8582-240F3E16B47D}" dt="2021-01-29T17:41:11.298" v="9435" actId="20577"/>
          <ac:graphicFrameMkLst>
            <pc:docMk/>
            <pc:sldMk cId="3029418213" sldId="4657"/>
            <ac:graphicFrameMk id="2" creationId="{B4DFF6F9-8453-447B-BD6F-1CAD8A27DDA7}"/>
          </ac:graphicFrameMkLst>
        </pc:graphicFrameChg>
        <pc:graphicFrameChg chg="del">
          <ac:chgData name="Chris Speller" userId="0a97f007-b978-4543-a8a0-9ee0abccdf0a" providerId="ADAL" clId="{F88BBC55-B2EB-4EC1-8582-240F3E16B47D}" dt="2021-01-29T17:40:34.371" v="9413" actId="478"/>
          <ac:graphicFrameMkLst>
            <pc:docMk/>
            <pc:sldMk cId="3029418213" sldId="4657"/>
            <ac:graphicFrameMk id="15" creationId="{B80A8687-10F1-4782-8603-F1A92C02206C}"/>
          </ac:graphicFrameMkLst>
        </pc:graphicFrameChg>
        <pc:picChg chg="add mod">
          <ac:chgData name="Chris Speller" userId="0a97f007-b978-4543-a8a0-9ee0abccdf0a" providerId="ADAL" clId="{F88BBC55-B2EB-4EC1-8582-240F3E16B47D}" dt="2021-01-29T17:40:53.731" v="9421" actId="1076"/>
          <ac:picMkLst>
            <pc:docMk/>
            <pc:sldMk cId="3029418213" sldId="4657"/>
            <ac:picMk id="6" creationId="{6117F246-C28D-426D-B0D0-17B5F2A97D39}"/>
          </ac:picMkLst>
        </pc:picChg>
        <pc:picChg chg="del">
          <ac:chgData name="Chris Speller" userId="0a97f007-b978-4543-a8a0-9ee0abccdf0a" providerId="ADAL" clId="{F88BBC55-B2EB-4EC1-8582-240F3E16B47D}" dt="2021-01-29T17:40:27.867" v="9410" actId="478"/>
          <ac:picMkLst>
            <pc:docMk/>
            <pc:sldMk cId="3029418213" sldId="4657"/>
            <ac:picMk id="10" creationId="{42F5792B-6316-4EEE-B19E-FEC63C96272D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7:48:42.865" v="9498" actId="1076"/>
        <pc:sldMkLst>
          <pc:docMk/>
          <pc:sldMk cId="3622184928" sldId="4658"/>
        </pc:sldMkLst>
        <pc:spChg chg="mod">
          <ac:chgData name="Chris Speller" userId="0a97f007-b978-4543-a8a0-9ee0abccdf0a" providerId="ADAL" clId="{F88BBC55-B2EB-4EC1-8582-240F3E16B47D}" dt="2021-01-29T17:48:40.204" v="9497" actId="20577"/>
          <ac:spMkLst>
            <pc:docMk/>
            <pc:sldMk cId="3622184928" sldId="46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8:11.442" v="9441" actId="404"/>
          <ac:spMkLst>
            <pc:docMk/>
            <pc:sldMk cId="3622184928" sldId="46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8:42.865" v="9498" actId="1076"/>
          <ac:spMkLst>
            <pc:docMk/>
            <pc:sldMk cId="3622184928" sldId="46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7:49:32.754" v="9518" actId="20577"/>
        <pc:sldMkLst>
          <pc:docMk/>
          <pc:sldMk cId="444837511" sldId="4659"/>
        </pc:sldMkLst>
        <pc:spChg chg="mod">
          <ac:chgData name="Chris Speller" userId="0a97f007-b978-4543-a8a0-9ee0abccdf0a" providerId="ADAL" clId="{F88BBC55-B2EB-4EC1-8582-240F3E16B47D}" dt="2021-01-29T17:49:32.754" v="9518" actId="20577"/>
          <ac:spMkLst>
            <pc:docMk/>
            <pc:sldMk cId="444837511" sldId="46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9:08.284" v="9502"/>
          <ac:spMkLst>
            <pc:docMk/>
            <pc:sldMk cId="444837511" sldId="46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9:16.898" v="9505" actId="1076"/>
          <ac:spMkLst>
            <pc:docMk/>
            <pc:sldMk cId="444837511" sldId="465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7:51:25.038" v="9616" actId="20577"/>
        <pc:sldMkLst>
          <pc:docMk/>
          <pc:sldMk cId="1530169285" sldId="4660"/>
        </pc:sldMkLst>
        <pc:spChg chg="add del mod">
          <ac:chgData name="Chris Speller" userId="0a97f007-b978-4543-a8a0-9ee0abccdf0a" providerId="ADAL" clId="{F88BBC55-B2EB-4EC1-8582-240F3E16B47D}" dt="2021-01-29T17:51:25.038" v="9616" actId="20577"/>
          <ac:spMkLst>
            <pc:docMk/>
            <pc:sldMk cId="1530169285" sldId="46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0:47.902" v="9547" actId="20577"/>
          <ac:spMkLst>
            <pc:docMk/>
            <pc:sldMk cId="1530169285" sldId="46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0:58.434" v="9562" actId="1076"/>
          <ac:spMkLst>
            <pc:docMk/>
            <pc:sldMk cId="1530169285" sldId="4660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29T17:53:58.627" v="9865" actId="20577"/>
        <pc:sldMkLst>
          <pc:docMk/>
          <pc:sldMk cId="3478191824" sldId="4661"/>
        </pc:sldMkLst>
        <pc:spChg chg="mod">
          <ac:chgData name="Chris Speller" userId="0a97f007-b978-4543-a8a0-9ee0abccdf0a" providerId="ADAL" clId="{F88BBC55-B2EB-4EC1-8582-240F3E16B47D}" dt="2021-01-29T17:52:56.903" v="9836" actId="20577"/>
          <ac:spMkLst>
            <pc:docMk/>
            <pc:sldMk cId="3478191824" sldId="46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3:06.435" v="9844" actId="6549"/>
          <ac:spMkLst>
            <pc:docMk/>
            <pc:sldMk cId="3478191824" sldId="46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3:58.627" v="9865" actId="20577"/>
          <ac:spMkLst>
            <pc:docMk/>
            <pc:sldMk cId="3478191824" sldId="4661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7:54:32.692" v="9866"/>
        <pc:sldMkLst>
          <pc:docMk/>
          <pc:sldMk cId="2631592847" sldId="4662"/>
        </pc:sldMkLst>
      </pc:sldChg>
      <pc:sldChg chg="modSp add mod">
        <pc:chgData name="Chris Speller" userId="0a97f007-b978-4543-a8a0-9ee0abccdf0a" providerId="ADAL" clId="{F88BBC55-B2EB-4EC1-8582-240F3E16B47D}" dt="2021-01-29T17:56:51.922" v="9875" actId="6549"/>
        <pc:sldMkLst>
          <pc:docMk/>
          <pc:sldMk cId="2877475603" sldId="4663"/>
        </pc:sldMkLst>
        <pc:spChg chg="mod">
          <ac:chgData name="Chris Speller" userId="0a97f007-b978-4543-a8a0-9ee0abccdf0a" providerId="ADAL" clId="{F88BBC55-B2EB-4EC1-8582-240F3E16B47D}" dt="2021-01-29T17:56:51.922" v="9875" actId="6549"/>
          <ac:spMkLst>
            <pc:docMk/>
            <pc:sldMk cId="2877475603" sldId="4663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7:56:30.830" v="9870"/>
        <pc:sldMkLst>
          <pc:docMk/>
          <pc:sldMk cId="2983779301" sldId="4664"/>
        </pc:sldMkLst>
      </pc:sldChg>
      <pc:sldChg chg="add del">
        <pc:chgData name="Chris Speller" userId="0a97f007-b978-4543-a8a0-9ee0abccdf0a" providerId="ADAL" clId="{F88BBC55-B2EB-4EC1-8582-240F3E16B47D}" dt="2021-01-29T17:58:02.078" v="9877"/>
        <pc:sldMkLst>
          <pc:docMk/>
          <pc:sldMk cId="309231332" sldId="4665"/>
        </pc:sldMkLst>
      </pc:sldChg>
      <pc:sldChg chg="addSp delSp modSp add mod modAnim">
        <pc:chgData name="Chris Speller" userId="0a97f007-b978-4543-a8a0-9ee0abccdf0a" providerId="ADAL" clId="{F88BBC55-B2EB-4EC1-8582-240F3E16B47D}" dt="2021-01-29T18:16:51.795" v="11099" actId="22"/>
        <pc:sldMkLst>
          <pc:docMk/>
          <pc:sldMk cId="1545942930" sldId="4665"/>
        </pc:sldMkLst>
        <pc:spChg chg="mod">
          <ac:chgData name="Chris Speller" userId="0a97f007-b978-4543-a8a0-9ee0abccdf0a" providerId="ADAL" clId="{F88BBC55-B2EB-4EC1-8582-240F3E16B47D}" dt="2021-01-29T18:04:22.693" v="10204" actId="20577"/>
          <ac:spMkLst>
            <pc:docMk/>
            <pc:sldMk cId="1545942930" sldId="46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4:24.005" v="10205" actId="20577"/>
          <ac:spMkLst>
            <pc:docMk/>
            <pc:sldMk cId="1545942930" sldId="46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2:39.645" v="10184" actId="20577"/>
          <ac:spMkLst>
            <pc:docMk/>
            <pc:sldMk cId="1545942930" sldId="4665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29T18:16:51.795" v="11099" actId="22"/>
          <ac:spMkLst>
            <pc:docMk/>
            <pc:sldMk cId="1545942930" sldId="4665"/>
            <ac:spMk id="13" creationId="{2659C6FC-5C4F-4CC8-8C85-181238319605}"/>
          </ac:spMkLst>
        </pc:spChg>
        <pc:picChg chg="add del mod">
          <ac:chgData name="Chris Speller" userId="0a97f007-b978-4543-a8a0-9ee0abccdf0a" providerId="ADAL" clId="{F88BBC55-B2EB-4EC1-8582-240F3E16B47D}" dt="2021-01-29T18:02:41.120" v="10185" actId="478"/>
          <ac:picMkLst>
            <pc:docMk/>
            <pc:sldMk cId="1545942930" sldId="4665"/>
            <ac:picMk id="3" creationId="{81DC5C66-1EF6-45C5-9A24-14E2BDE0032A}"/>
          </ac:picMkLst>
        </pc:picChg>
      </pc:sldChg>
      <pc:sldChg chg="add del">
        <pc:chgData name="Chris Speller" userId="0a97f007-b978-4543-a8a0-9ee0abccdf0a" providerId="ADAL" clId="{F88BBC55-B2EB-4EC1-8582-240F3E16B47D}" dt="2021-01-29T18:04:16.864" v="10201"/>
        <pc:sldMkLst>
          <pc:docMk/>
          <pc:sldMk cId="3605490734" sldId="4666"/>
        </pc:sldMkLst>
      </pc:sldChg>
      <pc:sldChg chg="addSp delSp modSp add mod modAnim">
        <pc:chgData name="Chris Speller" userId="0a97f007-b978-4543-a8a0-9ee0abccdf0a" providerId="ADAL" clId="{F88BBC55-B2EB-4EC1-8582-240F3E16B47D}" dt="2021-01-29T18:08:00.593" v="10483" actId="478"/>
        <pc:sldMkLst>
          <pc:docMk/>
          <pc:sldMk cId="3699427385" sldId="4666"/>
        </pc:sldMkLst>
        <pc:spChg chg="mod">
          <ac:chgData name="Chris Speller" userId="0a97f007-b978-4543-a8a0-9ee0abccdf0a" providerId="ADAL" clId="{F88BBC55-B2EB-4EC1-8582-240F3E16B47D}" dt="2021-01-29T18:07:03.167" v="10474" actId="20577"/>
          <ac:spMkLst>
            <pc:docMk/>
            <pc:sldMk cId="3699427385" sldId="46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5:04.297" v="10372"/>
          <ac:spMkLst>
            <pc:docMk/>
            <pc:sldMk cId="3699427385" sldId="46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5:16.682" v="10432" actId="20577"/>
          <ac:spMkLst>
            <pc:docMk/>
            <pc:sldMk cId="3699427385" sldId="466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8:08:00.593" v="10483" actId="478"/>
          <ac:picMkLst>
            <pc:docMk/>
            <pc:sldMk cId="3699427385" sldId="4666"/>
            <ac:picMk id="3" creationId="{2F5E7C2F-339A-4E37-BE24-F4DC440DADDD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29T18:12:52.792" v="10750" actId="478"/>
        <pc:sldMkLst>
          <pc:docMk/>
          <pc:sldMk cId="42981087" sldId="4667"/>
        </pc:sldMkLst>
        <pc:spChg chg="mod">
          <ac:chgData name="Chris Speller" userId="0a97f007-b978-4543-a8a0-9ee0abccdf0a" providerId="ADAL" clId="{F88BBC55-B2EB-4EC1-8582-240F3E16B47D}" dt="2021-01-29T18:12:28.758" v="10749" actId="6549"/>
          <ac:spMkLst>
            <pc:docMk/>
            <pc:sldMk cId="42981087" sldId="46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1:01.799" v="10721" actId="20577"/>
          <ac:spMkLst>
            <pc:docMk/>
            <pc:sldMk cId="42981087" sldId="46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1:54.335" v="10730" actId="20577"/>
          <ac:spMkLst>
            <pc:docMk/>
            <pc:sldMk cId="42981087" sldId="466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8:12:52.792" v="10750" actId="478"/>
          <ac:picMkLst>
            <pc:docMk/>
            <pc:sldMk cId="42981087" sldId="4667"/>
            <ac:picMk id="3" creationId="{2F5E7C2F-339A-4E37-BE24-F4DC440DADDD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8:27:09.119" v="11536" actId="478"/>
        <pc:sldMkLst>
          <pc:docMk/>
          <pc:sldMk cId="118946911" sldId="4668"/>
        </pc:sldMkLst>
        <pc:spChg chg="mod">
          <ac:chgData name="Chris Speller" userId="0a97f007-b978-4543-a8a0-9ee0abccdf0a" providerId="ADAL" clId="{F88BBC55-B2EB-4EC1-8582-240F3E16B47D}" dt="2021-01-29T18:15:40.458" v="11096" actId="20577"/>
          <ac:spMkLst>
            <pc:docMk/>
            <pc:sldMk cId="118946911" sldId="46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4:38.480" v="11072"/>
          <ac:spMkLst>
            <pc:docMk/>
            <pc:sldMk cId="118946911" sldId="46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4:45.036" v="11078" actId="1076"/>
          <ac:spMkLst>
            <pc:docMk/>
            <pc:sldMk cId="118946911" sldId="466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8:15:43.352" v="11097" actId="478"/>
          <ac:picMkLst>
            <pc:docMk/>
            <pc:sldMk cId="118946911" sldId="4668"/>
            <ac:picMk id="3" creationId="{1B5B7AB9-4302-400E-8E7C-2542A9172EE0}"/>
          </ac:picMkLst>
        </pc:picChg>
        <pc:picChg chg="add del">
          <ac:chgData name="Chris Speller" userId="0a97f007-b978-4543-a8a0-9ee0abccdf0a" providerId="ADAL" clId="{F88BBC55-B2EB-4EC1-8582-240F3E16B47D}" dt="2021-01-29T18:27:09.119" v="11536" actId="478"/>
          <ac:picMkLst>
            <pc:docMk/>
            <pc:sldMk cId="118946911" sldId="4668"/>
            <ac:picMk id="7" creationId="{E59F977D-0D1C-4552-AC34-9C1D010B0263}"/>
          </ac:picMkLst>
        </pc:picChg>
      </pc:sldChg>
      <pc:sldChg chg="modSp add mod">
        <pc:chgData name="Chris Speller" userId="0a97f007-b978-4543-a8a0-9ee0abccdf0a" providerId="ADAL" clId="{F88BBC55-B2EB-4EC1-8582-240F3E16B47D}" dt="2021-01-29T18:18:07.176" v="11206" actId="20577"/>
        <pc:sldMkLst>
          <pc:docMk/>
          <pc:sldMk cId="3096367568" sldId="4669"/>
        </pc:sldMkLst>
        <pc:spChg chg="mod">
          <ac:chgData name="Chris Speller" userId="0a97f007-b978-4543-a8a0-9ee0abccdf0a" providerId="ADAL" clId="{F88BBC55-B2EB-4EC1-8582-240F3E16B47D}" dt="2021-01-29T18:17:50.805" v="11190" actId="20577"/>
          <ac:spMkLst>
            <pc:docMk/>
            <pc:sldMk cId="3096367568" sldId="46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7:45.762" v="11185"/>
          <ac:spMkLst>
            <pc:docMk/>
            <pc:sldMk cId="3096367568" sldId="46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8:07.176" v="11206" actId="20577"/>
          <ac:spMkLst>
            <pc:docMk/>
            <pc:sldMk cId="3096367568" sldId="466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8:21:41.957" v="11297" actId="1076"/>
        <pc:sldMkLst>
          <pc:docMk/>
          <pc:sldMk cId="3451098789" sldId="4670"/>
        </pc:sldMkLst>
        <pc:spChg chg="mod">
          <ac:chgData name="Chris Speller" userId="0a97f007-b978-4543-a8a0-9ee0abccdf0a" providerId="ADAL" clId="{F88BBC55-B2EB-4EC1-8582-240F3E16B47D}" dt="2021-01-29T18:20:03.682" v="11288" actId="404"/>
          <ac:spMkLst>
            <pc:docMk/>
            <pc:sldMk cId="3451098789" sldId="46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0:02.090" v="11287" actId="404"/>
          <ac:spMkLst>
            <pc:docMk/>
            <pc:sldMk cId="3451098789" sldId="46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0:05.249" v="11289" actId="404"/>
          <ac:spMkLst>
            <pc:docMk/>
            <pc:sldMk cId="3451098789" sldId="4670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8:19:46.989" v="11261" actId="1076"/>
          <ac:picMkLst>
            <pc:docMk/>
            <pc:sldMk cId="3451098789" sldId="4670"/>
            <ac:picMk id="3" creationId="{D3F5D9C6-9183-4842-B275-8392D9315764}"/>
          </ac:picMkLst>
        </pc:picChg>
        <pc:picChg chg="add del mod">
          <ac:chgData name="Chris Speller" userId="0a97f007-b978-4543-a8a0-9ee0abccdf0a" providerId="ADAL" clId="{F88BBC55-B2EB-4EC1-8582-240F3E16B47D}" dt="2021-01-29T18:21:35.472" v="11293" actId="478"/>
          <ac:picMkLst>
            <pc:docMk/>
            <pc:sldMk cId="3451098789" sldId="4670"/>
            <ac:picMk id="7" creationId="{9A6EE4E1-93AB-4B77-A444-7A95051B74D6}"/>
          </ac:picMkLst>
        </pc:picChg>
        <pc:picChg chg="add mod">
          <ac:chgData name="Chris Speller" userId="0a97f007-b978-4543-a8a0-9ee0abccdf0a" providerId="ADAL" clId="{F88BBC55-B2EB-4EC1-8582-240F3E16B47D}" dt="2021-01-29T18:21:41.957" v="11297" actId="1076"/>
          <ac:picMkLst>
            <pc:docMk/>
            <pc:sldMk cId="3451098789" sldId="4670"/>
            <ac:picMk id="14" creationId="{274F3D05-A87A-411E-B8EF-045BDE717EF7}"/>
          </ac:picMkLst>
        </pc:picChg>
      </pc:sldChg>
      <pc:sldChg chg="modSp add mod">
        <pc:chgData name="Chris Speller" userId="0a97f007-b978-4543-a8a0-9ee0abccdf0a" providerId="ADAL" clId="{F88BBC55-B2EB-4EC1-8582-240F3E16B47D}" dt="2021-01-29T18:26:31.595" v="11533" actId="20577"/>
        <pc:sldMkLst>
          <pc:docMk/>
          <pc:sldMk cId="1257342085" sldId="4671"/>
        </pc:sldMkLst>
        <pc:spChg chg="mod">
          <ac:chgData name="Chris Speller" userId="0a97f007-b978-4543-a8a0-9ee0abccdf0a" providerId="ADAL" clId="{F88BBC55-B2EB-4EC1-8582-240F3E16B47D}" dt="2021-01-29T18:26:31.595" v="11533" actId="20577"/>
          <ac:spMkLst>
            <pc:docMk/>
            <pc:sldMk cId="1257342085" sldId="46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3:56.575" v="11470" actId="20577"/>
          <ac:spMkLst>
            <pc:docMk/>
            <pc:sldMk cId="1257342085" sldId="46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4:03.787" v="11488" actId="20577"/>
          <ac:spMkLst>
            <pc:docMk/>
            <pc:sldMk cId="1257342085" sldId="4671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8:36:27.942" v="11649" actId="478"/>
        <pc:sldMkLst>
          <pc:docMk/>
          <pc:sldMk cId="3994502163" sldId="4672"/>
        </pc:sldMkLst>
        <pc:spChg chg="mod">
          <ac:chgData name="Chris Speller" userId="0a97f007-b978-4543-a8a0-9ee0abccdf0a" providerId="ADAL" clId="{F88BBC55-B2EB-4EC1-8582-240F3E16B47D}" dt="2021-01-29T18:28:04.809" v="11637"/>
          <ac:spMkLst>
            <pc:docMk/>
            <pc:sldMk cId="3994502163" sldId="46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7:32.329" v="11610" actId="20577"/>
          <ac:spMkLst>
            <pc:docMk/>
            <pc:sldMk cId="3994502163" sldId="46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8:02.152" v="11636" actId="20577"/>
          <ac:spMkLst>
            <pc:docMk/>
            <pc:sldMk cId="3994502163" sldId="4672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8:35:27.396" v="11643" actId="1076"/>
          <ac:picMkLst>
            <pc:docMk/>
            <pc:sldMk cId="3994502163" sldId="4672"/>
            <ac:picMk id="3" creationId="{CD18FFE8-8A05-4B48-BB95-A581FE0C041A}"/>
          </ac:picMkLst>
        </pc:picChg>
        <pc:picChg chg="mod">
          <ac:chgData name="Chris Speller" userId="0a97f007-b978-4543-a8a0-9ee0abccdf0a" providerId="ADAL" clId="{F88BBC55-B2EB-4EC1-8582-240F3E16B47D}" dt="2021-01-29T18:27:38.661" v="11613" actId="1076"/>
          <ac:picMkLst>
            <pc:docMk/>
            <pc:sldMk cId="3994502163" sldId="4672"/>
            <ac:picMk id="7" creationId="{E59F977D-0D1C-4552-AC34-9C1D010B0263}"/>
          </ac:picMkLst>
        </pc:picChg>
        <pc:picChg chg="add del">
          <ac:chgData name="Chris Speller" userId="0a97f007-b978-4543-a8a0-9ee0abccdf0a" providerId="ADAL" clId="{F88BBC55-B2EB-4EC1-8582-240F3E16B47D}" dt="2021-01-29T18:36:27.942" v="11649" actId="478"/>
          <ac:picMkLst>
            <pc:docMk/>
            <pc:sldMk cId="3994502163" sldId="4672"/>
            <ac:picMk id="13" creationId="{CC0CDF28-C66C-4D10-8ED1-A9ECFDD2E3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8:37:44.606" v="11670" actId="1076"/>
        <pc:sldMkLst>
          <pc:docMk/>
          <pc:sldMk cId="4158775170" sldId="4673"/>
        </pc:sldMkLst>
        <pc:spChg chg="mod">
          <ac:chgData name="Chris Speller" userId="0a97f007-b978-4543-a8a0-9ee0abccdf0a" providerId="ADAL" clId="{F88BBC55-B2EB-4EC1-8582-240F3E16B47D}" dt="2021-01-29T18:36:43.336" v="11656" actId="1076"/>
          <ac:spMkLst>
            <pc:docMk/>
            <pc:sldMk cId="4158775170" sldId="46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37:01.674" v="11664" actId="20577"/>
          <ac:spMkLst>
            <pc:docMk/>
            <pc:sldMk cId="4158775170" sldId="467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8:37:03.533" v="11665" actId="478"/>
          <ac:picMkLst>
            <pc:docMk/>
            <pc:sldMk cId="4158775170" sldId="4673"/>
            <ac:picMk id="3" creationId="{CD18FFE8-8A05-4B48-BB95-A581FE0C041A}"/>
          </ac:picMkLst>
        </pc:picChg>
        <pc:picChg chg="add mod">
          <ac:chgData name="Chris Speller" userId="0a97f007-b978-4543-a8a0-9ee0abccdf0a" providerId="ADAL" clId="{F88BBC55-B2EB-4EC1-8582-240F3E16B47D}" dt="2021-01-29T18:37:44.606" v="11670" actId="1076"/>
          <ac:picMkLst>
            <pc:docMk/>
            <pc:sldMk cId="4158775170" sldId="4673"/>
            <ac:picMk id="6" creationId="{7FFE9765-1542-4305-8AA7-47E93DA34AD4}"/>
          </ac:picMkLst>
        </pc:picChg>
        <pc:picChg chg="del">
          <ac:chgData name="Chris Speller" userId="0a97f007-b978-4543-a8a0-9ee0abccdf0a" providerId="ADAL" clId="{F88BBC55-B2EB-4EC1-8582-240F3E16B47D}" dt="2021-01-29T18:36:32.247" v="11652" actId="478"/>
          <ac:picMkLst>
            <pc:docMk/>
            <pc:sldMk cId="4158775170" sldId="4673"/>
            <ac:picMk id="7" creationId="{E59F977D-0D1C-4552-AC34-9C1D010B0263}"/>
          </ac:picMkLst>
        </pc:picChg>
        <pc:picChg chg="mod">
          <ac:chgData name="Chris Speller" userId="0a97f007-b978-4543-a8a0-9ee0abccdf0a" providerId="ADAL" clId="{F88BBC55-B2EB-4EC1-8582-240F3E16B47D}" dt="2021-01-29T18:36:39.119" v="11655" actId="1076"/>
          <ac:picMkLst>
            <pc:docMk/>
            <pc:sldMk cId="4158775170" sldId="4673"/>
            <ac:picMk id="13" creationId="{CC0CDF28-C66C-4D10-8ED1-A9ECFDD2E3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8:52:35.613" v="13301" actId="1076"/>
        <pc:sldMkLst>
          <pc:docMk/>
          <pc:sldMk cId="1461701578" sldId="4674"/>
        </pc:sldMkLst>
        <pc:spChg chg="mod">
          <ac:chgData name="Chris Speller" userId="0a97f007-b978-4543-a8a0-9ee0abccdf0a" providerId="ADAL" clId="{F88BBC55-B2EB-4EC1-8582-240F3E16B47D}" dt="2021-01-29T18:52:24.164" v="13296" actId="404"/>
          <ac:spMkLst>
            <pc:docMk/>
            <pc:sldMk cId="1461701578" sldId="46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52:27.002" v="13297" actId="404"/>
          <ac:spMkLst>
            <pc:docMk/>
            <pc:sldMk cId="1461701578" sldId="467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52:35.613" v="13301" actId="1076"/>
          <ac:spMkLst>
            <pc:docMk/>
            <pc:sldMk cId="1461701578" sldId="467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8:44:04.317" v="12460" actId="478"/>
          <ac:picMkLst>
            <pc:docMk/>
            <pc:sldMk cId="1461701578" sldId="4674"/>
            <ac:picMk id="3" creationId="{F2EDFBE2-0503-40E4-ABEF-78FA94C8C31A}"/>
          </ac:picMkLst>
        </pc:picChg>
        <pc:picChg chg="del">
          <ac:chgData name="Chris Speller" userId="0a97f007-b978-4543-a8a0-9ee0abccdf0a" providerId="ADAL" clId="{F88BBC55-B2EB-4EC1-8582-240F3E16B47D}" dt="2021-01-29T18:39:43.766" v="11672" actId="478"/>
          <ac:picMkLst>
            <pc:docMk/>
            <pc:sldMk cId="1461701578" sldId="4674"/>
            <ac:picMk id="6" creationId="{7FFE9765-1542-4305-8AA7-47E93DA34AD4}"/>
          </ac:picMkLst>
        </pc:picChg>
        <pc:picChg chg="del">
          <ac:chgData name="Chris Speller" userId="0a97f007-b978-4543-a8a0-9ee0abccdf0a" providerId="ADAL" clId="{F88BBC55-B2EB-4EC1-8582-240F3E16B47D}" dt="2021-01-29T18:39:44.223" v="11673" actId="478"/>
          <ac:picMkLst>
            <pc:docMk/>
            <pc:sldMk cId="1461701578" sldId="4674"/>
            <ac:picMk id="13" creationId="{CC0CDF28-C66C-4D10-8ED1-A9ECFDD2E3F3}"/>
          </ac:picMkLst>
        </pc:picChg>
        <pc:picChg chg="add mod">
          <ac:chgData name="Chris Speller" userId="0a97f007-b978-4543-a8a0-9ee0abccdf0a" providerId="ADAL" clId="{F88BBC55-B2EB-4EC1-8582-240F3E16B47D}" dt="2021-01-29T18:52:30.499" v="13299" actId="1076"/>
          <ac:picMkLst>
            <pc:docMk/>
            <pc:sldMk cId="1461701578" sldId="4674"/>
            <ac:picMk id="14" creationId="{AC2E88B4-F76F-4683-B973-279F9115D2B0}"/>
          </ac:picMkLst>
        </pc:picChg>
        <pc:picChg chg="add mod">
          <ac:chgData name="Chris Speller" userId="0a97f007-b978-4543-a8a0-9ee0abccdf0a" providerId="ADAL" clId="{F88BBC55-B2EB-4EC1-8582-240F3E16B47D}" dt="2021-01-29T18:52:28.726" v="13298" actId="1076"/>
          <ac:picMkLst>
            <pc:docMk/>
            <pc:sldMk cId="1461701578" sldId="4674"/>
            <ac:picMk id="16" creationId="{D4E3D7F0-C222-4AD6-9F77-90C4958BF05F}"/>
          </ac:picMkLst>
        </pc:picChg>
      </pc:sldChg>
      <pc:sldChg chg="delSp add mod">
        <pc:chgData name="Chris Speller" userId="0a97f007-b978-4543-a8a0-9ee0abccdf0a" providerId="ADAL" clId="{F88BBC55-B2EB-4EC1-8582-240F3E16B47D}" dt="2021-01-29T18:44:57.439" v="12463" actId="478"/>
        <pc:sldMkLst>
          <pc:docMk/>
          <pc:sldMk cId="3408231546" sldId="4675"/>
        </pc:sldMkLst>
        <pc:picChg chg="del">
          <ac:chgData name="Chris Speller" userId="0a97f007-b978-4543-a8a0-9ee0abccdf0a" providerId="ADAL" clId="{F88BBC55-B2EB-4EC1-8582-240F3E16B47D}" dt="2021-01-29T18:44:57.439" v="12463" actId="478"/>
          <ac:picMkLst>
            <pc:docMk/>
            <pc:sldMk cId="3408231546" sldId="4675"/>
            <ac:picMk id="14" creationId="{AC2E88B4-F76F-4683-B973-279F9115D2B0}"/>
          </ac:picMkLst>
        </pc:picChg>
      </pc:sldChg>
      <pc:sldChg chg="modSp add mod">
        <pc:chgData name="Chris Speller" userId="0a97f007-b978-4543-a8a0-9ee0abccdf0a" providerId="ADAL" clId="{F88BBC55-B2EB-4EC1-8582-240F3E16B47D}" dt="2021-01-29T19:05:21.620" v="13412" actId="1076"/>
        <pc:sldMkLst>
          <pc:docMk/>
          <pc:sldMk cId="1866110595" sldId="4676"/>
        </pc:sldMkLst>
        <pc:spChg chg="mod">
          <ac:chgData name="Chris Speller" userId="0a97f007-b978-4543-a8a0-9ee0abccdf0a" providerId="ADAL" clId="{F88BBC55-B2EB-4EC1-8582-240F3E16B47D}" dt="2021-01-29T19:04:13.226" v="13377" actId="403"/>
          <ac:spMkLst>
            <pc:docMk/>
            <pc:sldMk cId="1866110595" sldId="46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21.620" v="13412" actId="1076"/>
          <ac:spMkLst>
            <pc:docMk/>
            <pc:sldMk cId="1866110595" sldId="46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4:11.908" v="13376" actId="1076"/>
          <ac:spMkLst>
            <pc:docMk/>
            <pc:sldMk cId="1866110595" sldId="4676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9:06:19.659" v="13436" actId="20577"/>
        <pc:sldMkLst>
          <pc:docMk/>
          <pc:sldMk cId="4217699371" sldId="4677"/>
        </pc:sldMkLst>
        <pc:spChg chg="mod">
          <ac:chgData name="Chris Speller" userId="0a97f007-b978-4543-a8a0-9ee0abccdf0a" providerId="ADAL" clId="{F88BBC55-B2EB-4EC1-8582-240F3E16B47D}" dt="2021-01-29T19:06:19.659" v="13436" actId="20577"/>
          <ac:spMkLst>
            <pc:docMk/>
            <pc:sldMk cId="4217699371" sldId="46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53.805" v="13421"/>
          <ac:spMkLst>
            <pc:docMk/>
            <pc:sldMk cId="4217699371" sldId="46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6:09.528" v="13426" actId="207"/>
          <ac:spMkLst>
            <pc:docMk/>
            <pc:sldMk cId="4217699371" sldId="4677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9T19:09:29.289" v="13634" actId="47"/>
        <pc:sldMkLst>
          <pc:docMk/>
          <pc:sldMk cId="782952660" sldId="4678"/>
        </pc:sldMkLst>
        <pc:spChg chg="mod">
          <ac:chgData name="Chris Speller" userId="0a97f007-b978-4543-a8a0-9ee0abccdf0a" providerId="ADAL" clId="{F88BBC55-B2EB-4EC1-8582-240F3E16B47D}" dt="2021-01-29T19:08:36.325" v="13609" actId="20577"/>
          <ac:spMkLst>
            <pc:docMk/>
            <pc:sldMk cId="782952660" sldId="46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8:18.239" v="13577"/>
          <ac:spMkLst>
            <pc:docMk/>
            <pc:sldMk cId="782952660" sldId="46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8:30.087" v="13606" actId="1076"/>
          <ac:spMkLst>
            <pc:docMk/>
            <pc:sldMk cId="782952660" sldId="4678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9T19:07:23.315" v="13440"/>
        <pc:sldMkLst>
          <pc:docMk/>
          <pc:sldMk cId="955701850" sldId="4678"/>
        </pc:sldMkLst>
      </pc:sldChg>
      <pc:sldChg chg="modSp add mod modAnim">
        <pc:chgData name="Chris Speller" userId="0a97f007-b978-4543-a8a0-9ee0abccdf0a" providerId="ADAL" clId="{F88BBC55-B2EB-4EC1-8582-240F3E16B47D}" dt="2021-01-29T19:11:30.858" v="13752"/>
        <pc:sldMkLst>
          <pc:docMk/>
          <pc:sldMk cId="230486109" sldId="4679"/>
        </pc:sldMkLst>
        <pc:spChg chg="mod">
          <ac:chgData name="Chris Speller" userId="0a97f007-b978-4543-a8a0-9ee0abccdf0a" providerId="ADAL" clId="{F88BBC55-B2EB-4EC1-8582-240F3E16B47D}" dt="2021-01-29T19:10:47.252" v="13708" actId="20577"/>
          <ac:spMkLst>
            <pc:docMk/>
            <pc:sldMk cId="230486109" sldId="46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0:07.513" v="13665"/>
          <ac:spMkLst>
            <pc:docMk/>
            <pc:sldMk cId="230486109" sldId="46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1:25.691" v="13749" actId="6549"/>
          <ac:spMkLst>
            <pc:docMk/>
            <pc:sldMk cId="230486109" sldId="467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19:14:39.335" v="13881" actId="20577"/>
        <pc:sldMkLst>
          <pc:docMk/>
          <pc:sldMk cId="2957327081" sldId="4680"/>
        </pc:sldMkLst>
        <pc:spChg chg="mod">
          <ac:chgData name="Chris Speller" userId="0a97f007-b978-4543-a8a0-9ee0abccdf0a" providerId="ADAL" clId="{F88BBC55-B2EB-4EC1-8582-240F3E16B47D}" dt="2021-01-29T19:14:07.830" v="13841" actId="20577"/>
          <ac:spMkLst>
            <pc:docMk/>
            <pc:sldMk cId="2957327081" sldId="46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4:15.299" v="13847" actId="20577"/>
          <ac:spMkLst>
            <pc:docMk/>
            <pc:sldMk cId="2957327081" sldId="46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4:39.335" v="13881" actId="20577"/>
          <ac:spMkLst>
            <pc:docMk/>
            <pc:sldMk cId="2957327081" sldId="468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19:15:56.270" v="13921" actId="20577"/>
        <pc:sldMkLst>
          <pc:docMk/>
          <pc:sldMk cId="2256932353" sldId="4681"/>
        </pc:sldMkLst>
        <pc:spChg chg="mod">
          <ac:chgData name="Chris Speller" userId="0a97f007-b978-4543-a8a0-9ee0abccdf0a" providerId="ADAL" clId="{F88BBC55-B2EB-4EC1-8582-240F3E16B47D}" dt="2021-01-29T19:15:31.169" v="13890"/>
          <ac:spMkLst>
            <pc:docMk/>
            <pc:sldMk cId="2256932353" sldId="46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5:46.891" v="13901" actId="20577"/>
          <ac:spMkLst>
            <pc:docMk/>
            <pc:sldMk cId="2256932353" sldId="46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5:56.270" v="13921" actId="20577"/>
          <ac:spMkLst>
            <pc:docMk/>
            <pc:sldMk cId="2256932353" sldId="4681"/>
            <ac:spMk id="12" creationId="{00000000-0000-0000-0000-000000000000}"/>
          </ac:spMkLst>
        </pc:spChg>
      </pc:sldChg>
      <pc:sldChg chg="addSp delSp modSp add mod ord modAnim">
        <pc:chgData name="Chris Speller" userId="0a97f007-b978-4543-a8a0-9ee0abccdf0a" providerId="ADAL" clId="{F88BBC55-B2EB-4EC1-8582-240F3E16B47D}" dt="2021-01-29T19:18:08.211" v="14153"/>
        <pc:sldMkLst>
          <pc:docMk/>
          <pc:sldMk cId="1395707022" sldId="4682"/>
        </pc:sldMkLst>
        <pc:spChg chg="mod">
          <ac:chgData name="Chris Speller" userId="0a97f007-b978-4543-a8a0-9ee0abccdf0a" providerId="ADAL" clId="{F88BBC55-B2EB-4EC1-8582-240F3E16B47D}" dt="2021-01-29T19:18:02.522" v="14149" actId="20577"/>
          <ac:spMkLst>
            <pc:docMk/>
            <pc:sldMk cId="1395707022" sldId="46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6:33.869" v="14057" actId="404"/>
          <ac:spMkLst>
            <pc:docMk/>
            <pc:sldMk cId="1395707022" sldId="46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7:08.333" v="14125" actId="20577"/>
          <ac:spMkLst>
            <pc:docMk/>
            <pc:sldMk cId="1395707022" sldId="468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9:18:04.474" v="14150" actId="478"/>
          <ac:picMkLst>
            <pc:docMk/>
            <pc:sldMk cId="1395707022" sldId="4682"/>
            <ac:picMk id="3" creationId="{68CFEB20-0946-4772-930E-24D9E4016D92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9:20:36.021" v="14285" actId="20577"/>
        <pc:sldMkLst>
          <pc:docMk/>
          <pc:sldMk cId="3054789531" sldId="4683"/>
        </pc:sldMkLst>
        <pc:spChg chg="mod">
          <ac:chgData name="Chris Speller" userId="0a97f007-b978-4543-a8a0-9ee0abccdf0a" providerId="ADAL" clId="{F88BBC55-B2EB-4EC1-8582-240F3E16B47D}" dt="2021-01-29T19:20:36.021" v="14285" actId="20577"/>
          <ac:spMkLst>
            <pc:docMk/>
            <pc:sldMk cId="3054789531" sldId="46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8:32.688" v="14238"/>
          <ac:spMkLst>
            <pc:docMk/>
            <pc:sldMk cId="3054789531" sldId="46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8:50.344" v="14272" actId="1076"/>
          <ac:spMkLst>
            <pc:docMk/>
            <pc:sldMk cId="3054789531" sldId="4683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9:28:36.491" v="14450" actId="478"/>
        <pc:sldMkLst>
          <pc:docMk/>
          <pc:sldMk cId="1983841691" sldId="4684"/>
        </pc:sldMkLst>
        <pc:spChg chg="mod">
          <ac:chgData name="Chris Speller" userId="0a97f007-b978-4543-a8a0-9ee0abccdf0a" providerId="ADAL" clId="{F88BBC55-B2EB-4EC1-8582-240F3E16B47D}" dt="2021-01-29T19:22:00.328" v="14418" actId="20577"/>
          <ac:spMkLst>
            <pc:docMk/>
            <pc:sldMk cId="1983841691" sldId="46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22:06.680" v="14421" actId="20577"/>
          <ac:spMkLst>
            <pc:docMk/>
            <pc:sldMk cId="1983841691" sldId="46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22:45.813" v="14448" actId="20577"/>
          <ac:spMkLst>
            <pc:docMk/>
            <pc:sldMk cId="1983841691" sldId="468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9:28:36.491" v="14450" actId="478"/>
          <ac:picMkLst>
            <pc:docMk/>
            <pc:sldMk cId="1983841691" sldId="4684"/>
            <ac:picMk id="3" creationId="{2945AE05-AC22-410A-AFDA-A2A74974D435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9:32:16.781" v="14611" actId="20577"/>
        <pc:sldMkLst>
          <pc:docMk/>
          <pc:sldMk cId="2747071814" sldId="4685"/>
        </pc:sldMkLst>
        <pc:spChg chg="mod">
          <ac:chgData name="Chris Speller" userId="0a97f007-b978-4543-a8a0-9ee0abccdf0a" providerId="ADAL" clId="{F88BBC55-B2EB-4EC1-8582-240F3E16B47D}" dt="2021-01-29T19:32:16.781" v="14611" actId="20577"/>
          <ac:spMkLst>
            <pc:docMk/>
            <pc:sldMk cId="2747071814" sldId="46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1:30.562" v="14586" actId="6549"/>
          <ac:spMkLst>
            <pc:docMk/>
            <pc:sldMk cId="2747071814" sldId="46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1:48.007" v="14596" actId="20577"/>
          <ac:spMkLst>
            <pc:docMk/>
            <pc:sldMk cId="2747071814" sldId="4685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9:29:06.851" v="14577" actId="478"/>
          <ac:picMkLst>
            <pc:docMk/>
            <pc:sldMk cId="2747071814" sldId="4685"/>
            <ac:picMk id="3" creationId="{2945AE05-AC22-410A-AFDA-A2A74974D435}"/>
          </ac:picMkLst>
        </pc:picChg>
        <pc:picChg chg="add del mod">
          <ac:chgData name="Chris Speller" userId="0a97f007-b978-4543-a8a0-9ee0abccdf0a" providerId="ADAL" clId="{F88BBC55-B2EB-4EC1-8582-240F3E16B47D}" dt="2021-01-29T19:31:58.363" v="14597" actId="478"/>
          <ac:picMkLst>
            <pc:docMk/>
            <pc:sldMk cId="2747071814" sldId="4685"/>
            <ac:picMk id="6" creationId="{E769D61C-6D69-409E-ADD0-22E1D9BEA2C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9:38:48.803" v="14768" actId="478"/>
        <pc:sldMkLst>
          <pc:docMk/>
          <pc:sldMk cId="4002920802" sldId="4686"/>
        </pc:sldMkLst>
        <pc:spChg chg="mod">
          <ac:chgData name="Chris Speller" userId="0a97f007-b978-4543-a8a0-9ee0abccdf0a" providerId="ADAL" clId="{F88BBC55-B2EB-4EC1-8582-240F3E16B47D}" dt="2021-01-29T19:37:47.623" v="14765" actId="6549"/>
          <ac:spMkLst>
            <pc:docMk/>
            <pc:sldMk cId="4002920802" sldId="46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4:13.545" v="14710" actId="1076"/>
          <ac:spMkLst>
            <pc:docMk/>
            <pc:sldMk cId="4002920802" sldId="46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4:20.133" v="14729" actId="20577"/>
          <ac:spMkLst>
            <pc:docMk/>
            <pc:sldMk cId="4002920802" sldId="4686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29T19:38:48.803" v="14768" actId="478"/>
          <ac:picMkLst>
            <pc:docMk/>
            <pc:sldMk cId="4002920802" sldId="4686"/>
            <ac:picMk id="3" creationId="{90BEE690-DEE3-4AA4-93C4-2F38CC1CD8A7}"/>
          </ac:picMkLst>
        </pc:picChg>
        <pc:picChg chg="add del mod">
          <ac:chgData name="Chris Speller" userId="0a97f007-b978-4543-a8a0-9ee0abccdf0a" providerId="ADAL" clId="{F88BBC55-B2EB-4EC1-8582-240F3E16B47D}" dt="2021-01-29T19:38:45.226" v="14766" actId="478"/>
          <ac:picMkLst>
            <pc:docMk/>
            <pc:sldMk cId="4002920802" sldId="4686"/>
            <ac:picMk id="7" creationId="{89895792-583B-42D0-9365-A9ECA135F9EB}"/>
          </ac:picMkLst>
        </pc:picChg>
      </pc:sldChg>
      <pc:sldChg chg="delSp modSp add del mod modAnim">
        <pc:chgData name="Chris Speller" userId="0a97f007-b978-4543-a8a0-9ee0abccdf0a" providerId="ADAL" clId="{F88BBC55-B2EB-4EC1-8582-240F3E16B47D}" dt="2021-01-29T19:41:05.207" v="14904" actId="47"/>
        <pc:sldMkLst>
          <pc:docMk/>
          <pc:sldMk cId="2949443715" sldId="4687"/>
        </pc:sldMkLst>
        <pc:spChg chg="mod">
          <ac:chgData name="Chris Speller" userId="0a97f007-b978-4543-a8a0-9ee0abccdf0a" providerId="ADAL" clId="{F88BBC55-B2EB-4EC1-8582-240F3E16B47D}" dt="2021-01-29T19:39:44.211" v="14884" actId="20577"/>
          <ac:spMkLst>
            <pc:docMk/>
            <pc:sldMk cId="2949443715" sldId="46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9:03.894" v="14842"/>
          <ac:spMkLst>
            <pc:docMk/>
            <pc:sldMk cId="2949443715" sldId="46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9:49.331" v="14886" actId="1076"/>
          <ac:spMkLst>
            <pc:docMk/>
            <pc:sldMk cId="2949443715" sldId="468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9:39:45.555" v="14885" actId="478"/>
          <ac:picMkLst>
            <pc:docMk/>
            <pc:sldMk cId="2949443715" sldId="4687"/>
            <ac:picMk id="3" creationId="{90BEE690-DEE3-4AA4-93C4-2F38CC1CD8A7}"/>
          </ac:picMkLst>
        </pc:picChg>
      </pc:sldChg>
      <pc:sldChg chg="modSp add">
        <pc:chgData name="Chris Speller" userId="0a97f007-b978-4543-a8a0-9ee0abccdf0a" providerId="ADAL" clId="{F88BBC55-B2EB-4EC1-8582-240F3E16B47D}" dt="2021-01-29T19:40:37.385" v="14903" actId="20577"/>
        <pc:sldMkLst>
          <pc:docMk/>
          <pc:sldMk cId="399393966" sldId="4688"/>
        </pc:sldMkLst>
        <pc:spChg chg="mod">
          <ac:chgData name="Chris Speller" userId="0a97f007-b978-4543-a8a0-9ee0abccdf0a" providerId="ADAL" clId="{F88BBC55-B2EB-4EC1-8582-240F3E16B47D}" dt="2021-01-29T19:40:37.385" v="14903" actId="20577"/>
          <ac:spMkLst>
            <pc:docMk/>
            <pc:sldMk cId="399393966" sldId="4688"/>
            <ac:spMk id="10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9:44:22.169" v="14934" actId="478"/>
        <pc:sldMkLst>
          <pc:docMk/>
          <pc:sldMk cId="488286066" sldId="4689"/>
        </pc:sldMkLst>
        <pc:spChg chg="mod">
          <ac:chgData name="Chris Speller" userId="0a97f007-b978-4543-a8a0-9ee0abccdf0a" providerId="ADAL" clId="{F88BBC55-B2EB-4EC1-8582-240F3E16B47D}" dt="2021-01-29T19:41:56.291" v="14917" actId="113"/>
          <ac:spMkLst>
            <pc:docMk/>
            <pc:sldMk cId="488286066" sldId="46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41:59.226" v="14918" actId="113"/>
          <ac:spMkLst>
            <pc:docMk/>
            <pc:sldMk cId="488286066" sldId="46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42:10.527" v="14931" actId="20577"/>
          <ac:spMkLst>
            <pc:docMk/>
            <pc:sldMk cId="488286066" sldId="468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9:44:22.169" v="14934" actId="478"/>
          <ac:picMkLst>
            <pc:docMk/>
            <pc:sldMk cId="488286066" sldId="4689"/>
            <ac:picMk id="3" creationId="{ABB35E7A-AE09-4CA2-93D6-F0829C7990C1}"/>
          </ac:picMkLst>
        </pc:picChg>
      </pc:sldChg>
      <pc:sldChg chg="delSp modSp add mod ord">
        <pc:chgData name="Chris Speller" userId="0a97f007-b978-4543-a8a0-9ee0abccdf0a" providerId="ADAL" clId="{F88BBC55-B2EB-4EC1-8582-240F3E16B47D}" dt="2021-01-29T19:55:11.920" v="15186"/>
        <pc:sldMkLst>
          <pc:docMk/>
          <pc:sldMk cId="343304063" sldId="4690"/>
        </pc:sldMkLst>
        <pc:spChg chg="mod">
          <ac:chgData name="Chris Speller" userId="0a97f007-b978-4543-a8a0-9ee0abccdf0a" providerId="ADAL" clId="{F88BBC55-B2EB-4EC1-8582-240F3E16B47D}" dt="2021-01-29T19:54:16.786" v="15184" actId="20577"/>
          <ac:spMkLst>
            <pc:docMk/>
            <pc:sldMk cId="343304063" sldId="46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1:21.150" v="15141" actId="6549"/>
          <ac:spMkLst>
            <pc:docMk/>
            <pc:sldMk cId="343304063" sldId="46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3:13.996" v="15181" actId="20577"/>
          <ac:spMkLst>
            <pc:docMk/>
            <pc:sldMk cId="343304063" sldId="4690"/>
            <ac:spMk id="12" creationId="{00000000-0000-0000-0000-000000000000}"/>
          </ac:spMkLst>
        </pc:spChg>
        <pc:picChg chg="del mod modCrop">
          <ac:chgData name="Chris Speller" userId="0a97f007-b978-4543-a8a0-9ee0abccdf0a" providerId="ADAL" clId="{F88BBC55-B2EB-4EC1-8582-240F3E16B47D}" dt="2021-01-29T19:45:04.322" v="15106" actId="478"/>
          <ac:picMkLst>
            <pc:docMk/>
            <pc:sldMk cId="343304063" sldId="4690"/>
            <ac:picMk id="3" creationId="{ABB35E7A-AE09-4CA2-93D6-F0829C7990C1}"/>
          </ac:picMkLst>
        </pc:picChg>
        <pc:cxnChg chg="mod">
          <ac:chgData name="Chris Speller" userId="0a97f007-b978-4543-a8a0-9ee0abccdf0a" providerId="ADAL" clId="{F88BBC55-B2EB-4EC1-8582-240F3E16B47D}" dt="2021-01-29T19:45:00.834" v="15103" actId="1076"/>
          <ac:cxnSpMkLst>
            <pc:docMk/>
            <pc:sldMk cId="343304063" sldId="4690"/>
            <ac:cxnSpMk id="5" creationId="{00000000-0000-0000-0000-000000000000}"/>
          </ac:cxnSpMkLst>
        </pc:cxnChg>
      </pc:sldChg>
      <pc:sldChg chg="delSp modSp add mod modAnim">
        <pc:chgData name="Chris Speller" userId="0a97f007-b978-4543-a8a0-9ee0abccdf0a" providerId="ADAL" clId="{F88BBC55-B2EB-4EC1-8582-240F3E16B47D}" dt="2021-01-29T19:56:58.968" v="15371" actId="478"/>
        <pc:sldMkLst>
          <pc:docMk/>
          <pc:sldMk cId="1187074184" sldId="4691"/>
        </pc:sldMkLst>
        <pc:spChg chg="mod">
          <ac:chgData name="Chris Speller" userId="0a97f007-b978-4543-a8a0-9ee0abccdf0a" providerId="ADAL" clId="{F88BBC55-B2EB-4EC1-8582-240F3E16B47D}" dt="2021-01-29T19:55:52.084" v="15361" actId="20577"/>
          <ac:spMkLst>
            <pc:docMk/>
            <pc:sldMk cId="1187074184" sldId="46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5:44.846" v="15355" actId="20577"/>
          <ac:spMkLst>
            <pc:docMk/>
            <pc:sldMk cId="1187074184" sldId="46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6:56.750" v="15370" actId="20577"/>
          <ac:spMkLst>
            <pc:docMk/>
            <pc:sldMk cId="1187074184" sldId="4691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9:56:58.968" v="15371" actId="478"/>
          <ac:picMkLst>
            <pc:docMk/>
            <pc:sldMk cId="1187074184" sldId="4691"/>
            <ac:picMk id="3" creationId="{ABB35E7A-AE09-4CA2-93D6-F0829C7990C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20:08:35.815" v="15561" actId="478"/>
        <pc:sldMkLst>
          <pc:docMk/>
          <pc:sldMk cId="1528689724" sldId="4692"/>
        </pc:sldMkLst>
        <pc:spChg chg="mod">
          <ac:chgData name="Chris Speller" userId="0a97f007-b978-4543-a8a0-9ee0abccdf0a" providerId="ADAL" clId="{F88BBC55-B2EB-4EC1-8582-240F3E16B47D}" dt="2021-01-29T20:07:40.316" v="15547" actId="20577"/>
          <ac:spMkLst>
            <pc:docMk/>
            <pc:sldMk cId="1528689724" sldId="46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7:42.530" v="15549" actId="20577"/>
          <ac:spMkLst>
            <pc:docMk/>
            <pc:sldMk cId="1528689724" sldId="46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8:34.082" v="15560" actId="20577"/>
          <ac:spMkLst>
            <pc:docMk/>
            <pc:sldMk cId="1528689724" sldId="469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20:08:35.815" v="15561" actId="478"/>
          <ac:picMkLst>
            <pc:docMk/>
            <pc:sldMk cId="1528689724" sldId="4692"/>
            <ac:picMk id="3" creationId="{75FFAB53-B339-4C8E-9E95-D8E8BDF0402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0:48.720" v="15648" actId="478"/>
        <pc:sldMkLst>
          <pc:docMk/>
          <pc:sldMk cId="1903655354" sldId="4693"/>
        </pc:sldMkLst>
        <pc:spChg chg="mod">
          <ac:chgData name="Chris Speller" userId="0a97f007-b978-4543-a8a0-9ee0abccdf0a" providerId="ADAL" clId="{F88BBC55-B2EB-4EC1-8582-240F3E16B47D}" dt="2021-01-29T20:10:28.554" v="15646" actId="20577"/>
          <ac:spMkLst>
            <pc:docMk/>
            <pc:sldMk cId="1903655354" sldId="4693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0:02.318" v="15592" actId="20577"/>
          <ac:spMkLst>
            <pc:docMk/>
            <pc:sldMk cId="1903655354" sldId="469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9:32.269" v="15569" actId="20577"/>
          <ac:spMkLst>
            <pc:docMk/>
            <pc:sldMk cId="1903655354" sldId="4693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10:48.720" v="15648" actId="478"/>
          <ac:picMkLst>
            <pc:docMk/>
            <pc:sldMk cId="1903655354" sldId="4693"/>
            <ac:picMk id="3" creationId="{55D4A3C0-8F19-42CC-A5C0-1678FBC9FD9B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2:18.385" v="15694" actId="478"/>
        <pc:sldMkLst>
          <pc:docMk/>
          <pc:sldMk cId="2552234712" sldId="4694"/>
        </pc:sldMkLst>
        <pc:spChg chg="mod">
          <ac:chgData name="Chris Speller" userId="0a97f007-b978-4543-a8a0-9ee0abccdf0a" providerId="ADAL" clId="{F88BBC55-B2EB-4EC1-8582-240F3E16B47D}" dt="2021-01-29T20:12:16.819" v="15693" actId="6549"/>
          <ac:spMkLst>
            <pc:docMk/>
            <pc:sldMk cId="2552234712" sldId="4694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2:00.992" v="15684" actId="6549"/>
          <ac:spMkLst>
            <pc:docMk/>
            <pc:sldMk cId="2552234712" sldId="469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11:42.608" v="15678"/>
          <ac:spMkLst>
            <pc:docMk/>
            <pc:sldMk cId="2552234712" sldId="4694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12:06.166" v="15685" actId="478"/>
          <ac:picMkLst>
            <pc:docMk/>
            <pc:sldMk cId="2552234712" sldId="4694"/>
            <ac:picMk id="3" creationId="{ABB86C9C-B6CD-4D94-AD25-DF6400F024FE}"/>
          </ac:picMkLst>
        </pc:picChg>
        <pc:picChg chg="add del mod">
          <ac:chgData name="Chris Speller" userId="0a97f007-b978-4543-a8a0-9ee0abccdf0a" providerId="ADAL" clId="{F88BBC55-B2EB-4EC1-8582-240F3E16B47D}" dt="2021-01-29T20:12:18.385" v="15694" actId="478"/>
          <ac:picMkLst>
            <pc:docMk/>
            <pc:sldMk cId="2552234712" sldId="4694"/>
            <ac:picMk id="7" creationId="{9CEDF59B-A912-40F4-8F8C-1E8E137710C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8:01.637" v="15814" actId="1076"/>
        <pc:sldMkLst>
          <pc:docMk/>
          <pc:sldMk cId="2373878654" sldId="4695"/>
        </pc:sldMkLst>
        <pc:spChg chg="mod">
          <ac:chgData name="Chris Speller" userId="0a97f007-b978-4543-a8a0-9ee0abccdf0a" providerId="ADAL" clId="{F88BBC55-B2EB-4EC1-8582-240F3E16B47D}" dt="2021-01-29T20:18:01.637" v="15814" actId="1076"/>
          <ac:spMkLst>
            <pc:docMk/>
            <pc:sldMk cId="2373878654" sldId="4695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6:28.587" v="15757" actId="20577"/>
          <ac:spMkLst>
            <pc:docMk/>
            <pc:sldMk cId="2373878654" sldId="469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15:25.413" v="15717"/>
          <ac:spMkLst>
            <pc:docMk/>
            <pc:sldMk cId="2373878654" sldId="4695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20:16:05.229" v="15747" actId="1076"/>
          <ac:picMkLst>
            <pc:docMk/>
            <pc:sldMk cId="2373878654" sldId="4695"/>
            <ac:picMk id="3" creationId="{B6BE441B-0D8C-459E-9301-43876BCC9E48}"/>
          </ac:picMkLst>
        </pc:picChg>
        <pc:picChg chg="add del mod">
          <ac:chgData name="Chris Speller" userId="0a97f007-b978-4543-a8a0-9ee0abccdf0a" providerId="ADAL" clId="{F88BBC55-B2EB-4EC1-8582-240F3E16B47D}" dt="2021-01-29T20:16:48.656" v="15776" actId="478"/>
          <ac:picMkLst>
            <pc:docMk/>
            <pc:sldMk cId="2373878654" sldId="4695"/>
            <ac:picMk id="7" creationId="{6681ED2E-8693-4E33-886C-46C05D2389A1}"/>
          </ac:picMkLst>
        </pc:picChg>
        <pc:picChg chg="add del mod">
          <ac:chgData name="Chris Speller" userId="0a97f007-b978-4543-a8a0-9ee0abccdf0a" providerId="ADAL" clId="{F88BBC55-B2EB-4EC1-8582-240F3E16B47D}" dt="2021-01-29T20:17:15.488" v="15806" actId="478"/>
          <ac:picMkLst>
            <pc:docMk/>
            <pc:sldMk cId="2373878654" sldId="4695"/>
            <ac:picMk id="12" creationId="{8BAFA081-125C-46D3-B0E2-F689F6A0418C}"/>
          </ac:picMkLst>
        </pc:picChg>
        <pc:picChg chg="add mod">
          <ac:chgData name="Chris Speller" userId="0a97f007-b978-4543-a8a0-9ee0abccdf0a" providerId="ADAL" clId="{F88BBC55-B2EB-4EC1-8582-240F3E16B47D}" dt="2021-01-29T20:17:53.068" v="15810" actId="14100"/>
          <ac:picMkLst>
            <pc:docMk/>
            <pc:sldMk cId="2373878654" sldId="4695"/>
            <ac:picMk id="16" creationId="{F3CF7908-14E3-4DC4-B4AA-993DE014E6D4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20:24:24.476" v="15999" actId="1076"/>
        <pc:sldMkLst>
          <pc:docMk/>
          <pc:sldMk cId="62692860" sldId="4696"/>
        </pc:sldMkLst>
        <pc:spChg chg="mod">
          <ac:chgData name="Chris Speller" userId="0a97f007-b978-4543-a8a0-9ee0abccdf0a" providerId="ADAL" clId="{F88BBC55-B2EB-4EC1-8582-240F3E16B47D}" dt="2021-01-29T20:24:24.476" v="15999" actId="1076"/>
          <ac:spMkLst>
            <pc:docMk/>
            <pc:sldMk cId="62692860" sldId="4696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0:02.883" v="15959"/>
          <ac:spMkLst>
            <pc:docMk/>
            <pc:sldMk cId="62692860" sldId="469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0:41.630" v="15981" actId="20577"/>
          <ac:spMkLst>
            <pc:docMk/>
            <pc:sldMk cId="62692860" sldId="4696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20:44.302" v="15982" actId="478"/>
          <ac:picMkLst>
            <pc:docMk/>
            <pc:sldMk cId="62692860" sldId="4696"/>
            <ac:picMk id="3" creationId="{1F46B496-4259-4EED-97B7-9532389439F3}"/>
          </ac:picMkLst>
        </pc:picChg>
      </pc:sldChg>
      <pc:sldChg chg="modSp add modAnim">
        <pc:chgData name="Chris Speller" userId="0a97f007-b978-4543-a8a0-9ee0abccdf0a" providerId="ADAL" clId="{F88BBC55-B2EB-4EC1-8582-240F3E16B47D}" dt="2021-01-29T20:31:15.390" v="16190" actId="20577"/>
        <pc:sldMkLst>
          <pc:docMk/>
          <pc:sldMk cId="613173993" sldId="4697"/>
        </pc:sldMkLst>
        <pc:spChg chg="mod">
          <ac:chgData name="Chris Speller" userId="0a97f007-b978-4543-a8a0-9ee0abccdf0a" providerId="ADAL" clId="{F88BBC55-B2EB-4EC1-8582-240F3E16B47D}" dt="2021-01-29T20:29:31.790" v="16169" actId="207"/>
          <ac:spMkLst>
            <pc:docMk/>
            <pc:sldMk cId="613173993" sldId="4697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8:55.795" v="16091"/>
          <ac:spMkLst>
            <pc:docMk/>
            <pc:sldMk cId="613173993" sldId="469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31:15.390" v="16190" actId="20577"/>
          <ac:spMkLst>
            <pc:docMk/>
            <pc:sldMk cId="613173993" sldId="4697"/>
            <ac:spMk id="14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20:27:17.074" v="16042" actId="20577"/>
        <pc:sldMkLst>
          <pc:docMk/>
          <pc:sldMk cId="3414228769" sldId="4698"/>
        </pc:sldMkLst>
        <pc:spChg chg="mod">
          <ac:chgData name="Chris Speller" userId="0a97f007-b978-4543-a8a0-9ee0abccdf0a" providerId="ADAL" clId="{F88BBC55-B2EB-4EC1-8582-240F3E16B47D}" dt="2021-01-29T20:25:30.583" v="16016" actId="207"/>
          <ac:spMkLst>
            <pc:docMk/>
            <pc:sldMk cId="3414228769" sldId="4698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5:17.869" v="16013" actId="20577"/>
          <ac:spMkLst>
            <pc:docMk/>
            <pc:sldMk cId="3414228769" sldId="469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7:17.074" v="16042" actId="20577"/>
          <ac:spMkLst>
            <pc:docMk/>
            <pc:sldMk cId="3414228769" sldId="4698"/>
            <ac:spMk id="14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20:26:20.071" v="16032" actId="20577"/>
        <pc:sldMkLst>
          <pc:docMk/>
          <pc:sldMk cId="4070061723" sldId="4699"/>
        </pc:sldMkLst>
        <pc:spChg chg="mod">
          <ac:chgData name="Chris Speller" userId="0a97f007-b978-4543-a8a0-9ee0abccdf0a" providerId="ADAL" clId="{F88BBC55-B2EB-4EC1-8582-240F3E16B47D}" dt="2021-01-29T20:25:57.751" v="16022" actId="207"/>
          <ac:spMkLst>
            <pc:docMk/>
            <pc:sldMk cId="4070061723" sldId="4699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6:11.830" v="16029" actId="20577"/>
          <ac:spMkLst>
            <pc:docMk/>
            <pc:sldMk cId="4070061723" sldId="469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6:20.071" v="16032" actId="20577"/>
          <ac:spMkLst>
            <pc:docMk/>
            <pc:sldMk cId="4070061723" sldId="4699"/>
            <ac:spMk id="14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20:33:17.598" v="16315" actId="478"/>
        <pc:sldMkLst>
          <pc:docMk/>
          <pc:sldMk cId="4035539842" sldId="4700"/>
        </pc:sldMkLst>
        <pc:spChg chg="mod">
          <ac:chgData name="Chris Speller" userId="0a97f007-b978-4543-a8a0-9ee0abccdf0a" providerId="ADAL" clId="{F88BBC55-B2EB-4EC1-8582-240F3E16B47D}" dt="2021-01-29T20:33:14.813" v="16314" actId="20577"/>
          <ac:spMkLst>
            <pc:docMk/>
            <pc:sldMk cId="4035539842" sldId="4700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33:02.833" v="16290" actId="20577"/>
          <ac:spMkLst>
            <pc:docMk/>
            <pc:sldMk cId="4035539842" sldId="470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32:28.177" v="16201"/>
          <ac:spMkLst>
            <pc:docMk/>
            <pc:sldMk cId="4035539842" sldId="4700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33:17.598" v="16315" actId="478"/>
          <ac:picMkLst>
            <pc:docMk/>
            <pc:sldMk cId="4035539842" sldId="4700"/>
            <ac:picMk id="3" creationId="{C9F17A77-06FC-4A3E-8235-156FCD93D5D1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0:08:26.402" v="16358"/>
        <pc:sldMkLst>
          <pc:docMk/>
          <pc:sldMk cId="3611627399" sldId="4701"/>
        </pc:sldMkLst>
        <pc:spChg chg="mod">
          <ac:chgData name="Chris Speller" userId="0a97f007-b978-4543-a8a0-9ee0abccdf0a" providerId="ADAL" clId="{F88BBC55-B2EB-4EC1-8582-240F3E16B47D}" dt="2021-01-30T10:08:19.573" v="16355" actId="20577"/>
          <ac:spMkLst>
            <pc:docMk/>
            <pc:sldMk cId="3611627399" sldId="47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7:51.396" v="16335"/>
          <ac:spMkLst>
            <pc:docMk/>
            <pc:sldMk cId="3611627399" sldId="47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7:57.882" v="16339" actId="113"/>
          <ac:spMkLst>
            <pc:docMk/>
            <pc:sldMk cId="3611627399" sldId="4701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0:11:49.088" v="16592" actId="404"/>
        <pc:sldMkLst>
          <pc:docMk/>
          <pc:sldMk cId="1567149326" sldId="4702"/>
        </pc:sldMkLst>
        <pc:spChg chg="mod">
          <ac:chgData name="Chris Speller" userId="0a97f007-b978-4543-a8a0-9ee0abccdf0a" providerId="ADAL" clId="{F88BBC55-B2EB-4EC1-8582-240F3E16B47D}" dt="2021-01-30T10:10:18.156" v="16430" actId="6549"/>
          <ac:spMkLst>
            <pc:docMk/>
            <pc:sldMk cId="1567149326" sldId="47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9:25.191" v="16406" actId="404"/>
          <ac:spMkLst>
            <pc:docMk/>
            <pc:sldMk cId="1567149326" sldId="47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49.088" v="16592" actId="404"/>
          <ac:spMkLst>
            <pc:docMk/>
            <pc:sldMk cId="1567149326" sldId="470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09:26.879" v="16407" actId="478"/>
          <ac:picMkLst>
            <pc:docMk/>
            <pc:sldMk cId="1567149326" sldId="4702"/>
            <ac:picMk id="3" creationId="{2047D29D-B54D-4BF2-AFA0-EA178E67004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0:22:42.853" v="16642" actId="478"/>
        <pc:sldMkLst>
          <pc:docMk/>
          <pc:sldMk cId="10253106" sldId="4703"/>
        </pc:sldMkLst>
        <pc:spChg chg="mod">
          <ac:chgData name="Chris Speller" userId="0a97f007-b978-4543-a8a0-9ee0abccdf0a" providerId="ADAL" clId="{F88BBC55-B2EB-4EC1-8582-240F3E16B47D}" dt="2021-01-30T10:20:04.795" v="16641" actId="20577"/>
          <ac:spMkLst>
            <pc:docMk/>
            <pc:sldMk cId="10253106" sldId="47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25.012" v="16559"/>
          <ac:spMkLst>
            <pc:docMk/>
            <pc:sldMk cId="10253106" sldId="47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58.120" v="16609" actId="20577"/>
          <ac:spMkLst>
            <pc:docMk/>
            <pc:sldMk cId="10253106" sldId="470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12:05.551" v="16610" actId="478"/>
          <ac:picMkLst>
            <pc:docMk/>
            <pc:sldMk cId="10253106" sldId="4703"/>
            <ac:picMk id="3" creationId="{1A8E6527-B4AF-4EE3-96AF-18C7184A219B}"/>
          </ac:picMkLst>
        </pc:picChg>
        <pc:picChg chg="add del mod">
          <ac:chgData name="Chris Speller" userId="0a97f007-b978-4543-a8a0-9ee0abccdf0a" providerId="ADAL" clId="{F88BBC55-B2EB-4EC1-8582-240F3E16B47D}" dt="2021-01-30T10:22:42.853" v="16642" actId="478"/>
          <ac:picMkLst>
            <pc:docMk/>
            <pc:sldMk cId="10253106" sldId="4703"/>
            <ac:picMk id="7" creationId="{9BD57B9C-6BF8-4936-B4AC-88C9BECCD6B7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0:24:36.293" v="16730" actId="478"/>
        <pc:sldMkLst>
          <pc:docMk/>
          <pc:sldMk cId="1981647791" sldId="4704"/>
        </pc:sldMkLst>
        <pc:spChg chg="mod">
          <ac:chgData name="Chris Speller" userId="0a97f007-b978-4543-a8a0-9ee0abccdf0a" providerId="ADAL" clId="{F88BBC55-B2EB-4EC1-8582-240F3E16B47D}" dt="2021-01-30T10:23:58.027" v="16729" actId="6549"/>
          <ac:spMkLst>
            <pc:docMk/>
            <pc:sldMk cId="1981647791" sldId="47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3:19.392" v="16720" actId="404"/>
          <ac:spMkLst>
            <pc:docMk/>
            <pc:sldMk cId="1981647791" sldId="47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3:23.726" v="16723" actId="20577"/>
          <ac:spMkLst>
            <pc:docMk/>
            <pc:sldMk cId="1981647791" sldId="470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24:36.293" v="16730" actId="478"/>
          <ac:picMkLst>
            <pc:docMk/>
            <pc:sldMk cId="1981647791" sldId="4704"/>
            <ac:picMk id="3" creationId="{941DB926-39A5-4DF7-8DB6-023BFF65BD66}"/>
          </ac:picMkLst>
        </pc:picChg>
      </pc:sldChg>
      <pc:sldChg chg="new del">
        <pc:chgData name="Chris Speller" userId="0a97f007-b978-4543-a8a0-9ee0abccdf0a" providerId="ADAL" clId="{F88BBC55-B2EB-4EC1-8582-240F3E16B47D}" dt="2021-01-30T10:23:17.298" v="16719" actId="47"/>
        <pc:sldMkLst>
          <pc:docMk/>
          <pc:sldMk cId="773250817" sldId="4705"/>
        </pc:sldMkLst>
      </pc:sldChg>
      <pc:sldChg chg="addSp delSp modSp add mod">
        <pc:chgData name="Chris Speller" userId="0a97f007-b978-4543-a8a0-9ee0abccdf0a" providerId="ADAL" clId="{F88BBC55-B2EB-4EC1-8582-240F3E16B47D}" dt="2021-01-30T10:28:09.453" v="16762" actId="478"/>
        <pc:sldMkLst>
          <pc:docMk/>
          <pc:sldMk cId="1982482401" sldId="4705"/>
        </pc:sldMkLst>
        <pc:spChg chg="mod">
          <ac:chgData name="Chris Speller" userId="0a97f007-b978-4543-a8a0-9ee0abccdf0a" providerId="ADAL" clId="{F88BBC55-B2EB-4EC1-8582-240F3E16B47D}" dt="2021-01-30T10:26:53.712" v="16758" actId="6549"/>
          <ac:spMkLst>
            <pc:docMk/>
            <pc:sldMk cId="1982482401" sldId="47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5:36.238" v="16737" actId="403"/>
          <ac:spMkLst>
            <pc:docMk/>
            <pc:sldMk cId="1982482401" sldId="47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5:49.342" v="16748" actId="1076"/>
          <ac:spMkLst>
            <pc:docMk/>
            <pc:sldMk cId="1982482401" sldId="470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26:55.534" v="16759" actId="478"/>
          <ac:picMkLst>
            <pc:docMk/>
            <pc:sldMk cId="1982482401" sldId="4705"/>
            <ac:picMk id="3" creationId="{68BE481E-1C74-48C4-8D7A-AF5D70BC602A}"/>
          </ac:picMkLst>
        </pc:picChg>
        <pc:picChg chg="add del">
          <ac:chgData name="Chris Speller" userId="0a97f007-b978-4543-a8a0-9ee0abccdf0a" providerId="ADAL" clId="{F88BBC55-B2EB-4EC1-8582-240F3E16B47D}" dt="2021-01-30T10:28:09.453" v="16762" actId="478"/>
          <ac:picMkLst>
            <pc:docMk/>
            <pc:sldMk cId="1982482401" sldId="4705"/>
            <ac:picMk id="7" creationId="{40D89EA7-31A6-4C97-83D1-79C9018C7FA5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0:32:14.677" v="16948" actId="6549"/>
        <pc:sldMkLst>
          <pc:docMk/>
          <pc:sldMk cId="2653402694" sldId="4706"/>
        </pc:sldMkLst>
        <pc:spChg chg="mod">
          <ac:chgData name="Chris Speller" userId="0a97f007-b978-4543-a8a0-9ee0abccdf0a" providerId="ADAL" clId="{F88BBC55-B2EB-4EC1-8582-240F3E16B47D}" dt="2021-01-30T10:32:14.677" v="16948" actId="6549"/>
          <ac:spMkLst>
            <pc:docMk/>
            <pc:sldMk cId="2653402694" sldId="47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31:02.351" v="16892"/>
          <ac:spMkLst>
            <pc:docMk/>
            <pc:sldMk cId="2653402694" sldId="47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31:24.333" v="16924" actId="20577"/>
          <ac:spMkLst>
            <pc:docMk/>
            <pc:sldMk cId="2653402694" sldId="4706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0:31:26.693" v="16925" actId="478"/>
          <ac:picMkLst>
            <pc:docMk/>
            <pc:sldMk cId="2653402694" sldId="4706"/>
            <ac:picMk id="7" creationId="{40D89EA7-31A6-4C97-83D1-79C9018C7FA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0:48:05.922" v="17054" actId="20577"/>
        <pc:sldMkLst>
          <pc:docMk/>
          <pc:sldMk cId="4096359719" sldId="4707"/>
        </pc:sldMkLst>
        <pc:spChg chg="mod">
          <ac:chgData name="Chris Speller" userId="0a97f007-b978-4543-a8a0-9ee0abccdf0a" providerId="ADAL" clId="{F88BBC55-B2EB-4EC1-8582-240F3E16B47D}" dt="2021-01-30T10:48:05.140" v="17053" actId="20577"/>
          <ac:spMkLst>
            <pc:docMk/>
            <pc:sldMk cId="4096359719" sldId="47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05.922" v="17054" actId="20577"/>
          <ac:spMkLst>
            <pc:docMk/>
            <pc:sldMk cId="4096359719" sldId="47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3:16.327" v="17023" actId="20577"/>
          <ac:spMkLst>
            <pc:docMk/>
            <pc:sldMk cId="4096359719" sldId="470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0:48:02.992" v="17052" actId="6549"/>
        <pc:sldMkLst>
          <pc:docMk/>
          <pc:sldMk cId="1499815447" sldId="4708"/>
        </pc:sldMkLst>
        <pc:spChg chg="mod">
          <ac:chgData name="Chris Speller" userId="0a97f007-b978-4543-a8a0-9ee0abccdf0a" providerId="ADAL" clId="{F88BBC55-B2EB-4EC1-8582-240F3E16B47D}" dt="2021-01-30T10:48:00.936" v="17051" actId="6549"/>
          <ac:spMkLst>
            <pc:docMk/>
            <pc:sldMk cId="1499815447" sldId="470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02.992" v="17052" actId="6549"/>
          <ac:spMkLst>
            <pc:docMk/>
            <pc:sldMk cId="1499815447" sldId="470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4:17.587" v="17044" actId="207"/>
          <ac:spMkLst>
            <pc:docMk/>
            <pc:sldMk cId="1499815447" sldId="4708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0:52:21.227" v="17146" actId="478"/>
        <pc:sldMkLst>
          <pc:docMk/>
          <pc:sldMk cId="3029425071" sldId="4709"/>
        </pc:sldMkLst>
        <pc:spChg chg="mod">
          <ac:chgData name="Chris Speller" userId="0a97f007-b978-4543-a8a0-9ee0abccdf0a" providerId="ADAL" clId="{F88BBC55-B2EB-4EC1-8582-240F3E16B47D}" dt="2021-01-30T10:50:20.240" v="17111" actId="20577"/>
          <ac:spMkLst>
            <pc:docMk/>
            <pc:sldMk cId="3029425071" sldId="47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0:23.560" v="17112"/>
          <ac:spMkLst>
            <pc:docMk/>
            <pc:sldMk cId="3029425071" sldId="47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35.889" v="17062" actId="20577"/>
          <ac:spMkLst>
            <pc:docMk/>
            <pc:sldMk cId="3029425071" sldId="470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0:52:21.227" v="17146" actId="478"/>
          <ac:picMkLst>
            <pc:docMk/>
            <pc:sldMk cId="3029425071" sldId="4709"/>
            <ac:picMk id="3" creationId="{A6CCD78E-2A66-4F3F-8162-7455D777A5A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0:50:51.267" v="17119" actId="478"/>
        <pc:sldMkLst>
          <pc:docMk/>
          <pc:sldMk cId="4043256716" sldId="4710"/>
        </pc:sldMkLst>
        <pc:spChg chg="mod">
          <ac:chgData name="Chris Speller" userId="0a97f007-b978-4543-a8a0-9ee0abccdf0a" providerId="ADAL" clId="{F88BBC55-B2EB-4EC1-8582-240F3E16B47D}" dt="2021-01-30T10:50:35.162" v="17118" actId="20577"/>
          <ac:spMkLst>
            <pc:docMk/>
            <pc:sldMk cId="4043256716" sldId="47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0:29.880" v="17114"/>
          <ac:spMkLst>
            <pc:docMk/>
            <pc:sldMk cId="4043256716" sldId="47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9:45.326" v="17088" actId="20577"/>
          <ac:spMkLst>
            <pc:docMk/>
            <pc:sldMk cId="4043256716" sldId="471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50:51.267" v="17119" actId="478"/>
          <ac:picMkLst>
            <pc:docMk/>
            <pc:sldMk cId="4043256716" sldId="4710"/>
            <ac:picMk id="3" creationId="{E0ECAB58-7C7B-4B03-8248-581BF6BA6F09}"/>
          </ac:picMkLst>
        </pc:picChg>
      </pc:sldChg>
      <pc:sldChg chg="addSp delSp modSp add">
        <pc:chgData name="Chris Speller" userId="0a97f007-b978-4543-a8a0-9ee0abccdf0a" providerId="ADAL" clId="{F88BBC55-B2EB-4EC1-8582-240F3E16B47D}" dt="2021-01-30T10:52:16.540" v="17144"/>
        <pc:sldMkLst>
          <pc:docMk/>
          <pc:sldMk cId="1810753607" sldId="4711"/>
        </pc:sldMkLst>
        <pc:spChg chg="mod">
          <ac:chgData name="Chris Speller" userId="0a97f007-b978-4543-a8a0-9ee0abccdf0a" providerId="ADAL" clId="{F88BBC55-B2EB-4EC1-8582-240F3E16B47D}" dt="2021-01-30T10:51:33.861" v="17141" actId="6549"/>
          <ac:spMkLst>
            <pc:docMk/>
            <pc:sldMk cId="1810753607" sldId="47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1:09.412" v="17126" actId="20577"/>
          <ac:spMkLst>
            <pc:docMk/>
            <pc:sldMk cId="1810753607" sldId="47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1:20.910" v="17135" actId="20577"/>
          <ac:spMkLst>
            <pc:docMk/>
            <pc:sldMk cId="1810753607" sldId="471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52:16.540" v="17144"/>
          <ac:picMkLst>
            <pc:docMk/>
            <pc:sldMk cId="1810753607" sldId="4711"/>
            <ac:picMk id="13" creationId="{CE94F6A2-2839-4E4A-A815-6887C58B51DA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0:58:59.084" v="17374" actId="478"/>
        <pc:sldMkLst>
          <pc:docMk/>
          <pc:sldMk cId="3991816501" sldId="4712"/>
        </pc:sldMkLst>
        <pc:spChg chg="mod">
          <ac:chgData name="Chris Speller" userId="0a97f007-b978-4543-a8a0-9ee0abccdf0a" providerId="ADAL" clId="{F88BBC55-B2EB-4EC1-8582-240F3E16B47D}" dt="2021-01-30T10:54:56.164" v="17314" actId="6549"/>
          <ac:spMkLst>
            <pc:docMk/>
            <pc:sldMk cId="3991816501" sldId="47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7:56.611" v="17345" actId="20577"/>
          <ac:spMkLst>
            <pc:docMk/>
            <pc:sldMk cId="3991816501" sldId="47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8:17.675" v="17370" actId="20577"/>
          <ac:spMkLst>
            <pc:docMk/>
            <pc:sldMk cId="3991816501" sldId="471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0:58:19.675" v="17371" actId="478"/>
          <ac:picMkLst>
            <pc:docMk/>
            <pc:sldMk cId="3991816501" sldId="4712"/>
            <ac:picMk id="3" creationId="{A6CCD78E-2A66-4F3F-8162-7455D777A5AE}"/>
          </ac:picMkLst>
        </pc:picChg>
        <pc:picChg chg="add del">
          <ac:chgData name="Chris Speller" userId="0a97f007-b978-4543-a8a0-9ee0abccdf0a" providerId="ADAL" clId="{F88BBC55-B2EB-4EC1-8582-240F3E16B47D}" dt="2021-01-30T10:58:59.084" v="17374" actId="478"/>
          <ac:picMkLst>
            <pc:docMk/>
            <pc:sldMk cId="3991816501" sldId="4712"/>
            <ac:picMk id="6" creationId="{36CBF405-A826-4E43-91A3-6485129A7856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1:00:56.925" v="17472" actId="404"/>
        <pc:sldMkLst>
          <pc:docMk/>
          <pc:sldMk cId="368095177" sldId="4713"/>
        </pc:sldMkLst>
        <pc:spChg chg="mod">
          <ac:chgData name="Chris Speller" userId="0a97f007-b978-4543-a8a0-9ee0abccdf0a" providerId="ADAL" clId="{F88BBC55-B2EB-4EC1-8582-240F3E16B47D}" dt="2021-01-30T11:00:52.279" v="17470" actId="6549"/>
          <ac:spMkLst>
            <pc:docMk/>
            <pc:sldMk cId="368095177" sldId="471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9:35.812" v="17432" actId="404"/>
          <ac:spMkLst>
            <pc:docMk/>
            <pc:sldMk cId="368095177" sldId="471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0:56.925" v="17472" actId="404"/>
          <ac:spMkLst>
            <pc:docMk/>
            <pc:sldMk cId="368095177" sldId="471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1:00:53.946" v="17471" actId="478"/>
          <ac:picMkLst>
            <pc:docMk/>
            <pc:sldMk cId="368095177" sldId="4713"/>
            <ac:picMk id="6" creationId="{36CBF405-A826-4E43-91A3-6485129A7856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1:09:33.058" v="17589" actId="20577"/>
        <pc:sldMkLst>
          <pc:docMk/>
          <pc:sldMk cId="1685477309" sldId="4714"/>
        </pc:sldMkLst>
        <pc:spChg chg="mod">
          <ac:chgData name="Chris Speller" userId="0a97f007-b978-4543-a8a0-9ee0abccdf0a" providerId="ADAL" clId="{F88BBC55-B2EB-4EC1-8582-240F3E16B47D}" dt="2021-01-30T11:09:19.466" v="17511" actId="20577"/>
          <ac:spMkLst>
            <pc:docMk/>
            <pc:sldMk cId="1685477309" sldId="47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8:51.687" v="17483"/>
          <ac:spMkLst>
            <pc:docMk/>
            <pc:sldMk cId="1685477309" sldId="47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9:33.058" v="17589" actId="20577"/>
          <ac:spMkLst>
            <pc:docMk/>
            <pc:sldMk cId="1685477309" sldId="471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1:10:46.486" v="17667" actId="6549"/>
        <pc:sldMkLst>
          <pc:docMk/>
          <pc:sldMk cId="3132322427" sldId="4715"/>
        </pc:sldMkLst>
        <pc:spChg chg="mod">
          <ac:chgData name="Chris Speller" userId="0a97f007-b978-4543-a8a0-9ee0abccdf0a" providerId="ADAL" clId="{F88BBC55-B2EB-4EC1-8582-240F3E16B47D}" dt="2021-01-30T11:10:46.486" v="17667" actId="6549"/>
          <ac:spMkLst>
            <pc:docMk/>
            <pc:sldMk cId="3132322427" sldId="47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0:07.472" v="17592" actId="113"/>
          <ac:spMkLst>
            <pc:docMk/>
            <pc:sldMk cId="3132322427" sldId="47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0:38.619" v="17662" actId="20577"/>
          <ac:spMkLst>
            <pc:docMk/>
            <pc:sldMk cId="3132322427" sldId="4715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1:15:56.130" v="17697" actId="478"/>
        <pc:sldMkLst>
          <pc:docMk/>
          <pc:sldMk cId="3882758523" sldId="4716"/>
        </pc:sldMkLst>
        <pc:spChg chg="mod">
          <ac:chgData name="Chris Speller" userId="0a97f007-b978-4543-a8a0-9ee0abccdf0a" providerId="ADAL" clId="{F88BBC55-B2EB-4EC1-8582-240F3E16B47D}" dt="2021-01-30T11:15:34.050" v="17692" actId="20577"/>
          <ac:spMkLst>
            <pc:docMk/>
            <pc:sldMk cId="3882758523" sldId="47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2:08.372" v="17670" actId="113"/>
          <ac:spMkLst>
            <pc:docMk/>
            <pc:sldMk cId="3882758523" sldId="47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2:20.667" v="17682" actId="20577"/>
          <ac:spMkLst>
            <pc:docMk/>
            <pc:sldMk cId="3882758523" sldId="471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15:56.130" v="17697" actId="478"/>
          <ac:picMkLst>
            <pc:docMk/>
            <pc:sldMk cId="3882758523" sldId="4716"/>
            <ac:picMk id="3" creationId="{0F4049A7-845A-40E5-BCED-ED9C8BE8AFF9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1:18:06.639" v="17937" actId="6549"/>
        <pc:sldMkLst>
          <pc:docMk/>
          <pc:sldMk cId="3151658087" sldId="4717"/>
        </pc:sldMkLst>
        <pc:spChg chg="mod">
          <ac:chgData name="Chris Speller" userId="0a97f007-b978-4543-a8a0-9ee0abccdf0a" providerId="ADAL" clId="{F88BBC55-B2EB-4EC1-8582-240F3E16B47D}" dt="2021-01-30T11:18:06.639" v="17937" actId="6549"/>
          <ac:spMkLst>
            <pc:docMk/>
            <pc:sldMk cId="3151658087" sldId="47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6:12.130" v="17784" actId="20577"/>
          <ac:spMkLst>
            <pc:docMk/>
            <pc:sldMk cId="3151658087" sldId="47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6:41.131" v="17913" actId="20577"/>
          <ac:spMkLst>
            <pc:docMk/>
            <pc:sldMk cId="3151658087" sldId="471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1:16:44.122" v="17915" actId="478"/>
          <ac:picMkLst>
            <pc:docMk/>
            <pc:sldMk cId="3151658087" sldId="4717"/>
            <ac:picMk id="3" creationId="{0F4049A7-845A-40E5-BCED-ED9C8BE8AFF9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1:20:42.109" v="18112" actId="6549"/>
        <pc:sldMkLst>
          <pc:docMk/>
          <pc:sldMk cId="956725664" sldId="4718"/>
        </pc:sldMkLst>
        <pc:spChg chg="mod">
          <ac:chgData name="Chris Speller" userId="0a97f007-b978-4543-a8a0-9ee0abccdf0a" providerId="ADAL" clId="{F88BBC55-B2EB-4EC1-8582-240F3E16B47D}" dt="2021-01-30T11:20:39.726" v="18110" actId="20577"/>
          <ac:spMkLst>
            <pc:docMk/>
            <pc:sldMk cId="956725664" sldId="47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0:42.109" v="18112" actId="6549"/>
          <ac:spMkLst>
            <pc:docMk/>
            <pc:sldMk cId="956725664" sldId="47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9:41.138" v="18088" actId="20577"/>
          <ac:spMkLst>
            <pc:docMk/>
            <pc:sldMk cId="956725664" sldId="471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1:19:43.914" v="18089" actId="478"/>
          <ac:picMkLst>
            <pc:docMk/>
            <pc:sldMk cId="956725664" sldId="4718"/>
            <ac:picMk id="3" creationId="{C8EB5D2B-C28C-43B7-8E77-237019456F6C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1:23:43.186" v="18379" actId="20577"/>
        <pc:sldMkLst>
          <pc:docMk/>
          <pc:sldMk cId="3377646923" sldId="4719"/>
        </pc:sldMkLst>
        <pc:spChg chg="mod">
          <ac:chgData name="Chris Speller" userId="0a97f007-b978-4543-a8a0-9ee0abccdf0a" providerId="ADAL" clId="{F88BBC55-B2EB-4EC1-8582-240F3E16B47D}" dt="2021-01-30T11:23:43.186" v="18379" actId="20577"/>
          <ac:spMkLst>
            <pc:docMk/>
            <pc:sldMk cId="3377646923" sldId="47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1:55.695" v="18224" actId="404"/>
          <ac:spMkLst>
            <pc:docMk/>
            <pc:sldMk cId="3377646923" sldId="47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2:02.149" v="18234" actId="403"/>
          <ac:spMkLst>
            <pc:docMk/>
            <pc:sldMk cId="3377646923" sldId="471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1:26:09.394" v="18492" actId="478"/>
        <pc:sldMkLst>
          <pc:docMk/>
          <pc:sldMk cId="3168117567" sldId="4720"/>
        </pc:sldMkLst>
        <pc:spChg chg="mod">
          <ac:chgData name="Chris Speller" userId="0a97f007-b978-4543-a8a0-9ee0abccdf0a" providerId="ADAL" clId="{F88BBC55-B2EB-4EC1-8582-240F3E16B47D}" dt="2021-01-30T11:25:57.684" v="18491" actId="20577"/>
          <ac:spMkLst>
            <pc:docMk/>
            <pc:sldMk cId="3168117567" sldId="47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4:24.663" v="18409"/>
          <ac:spMkLst>
            <pc:docMk/>
            <pc:sldMk cId="3168117567" sldId="47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5:13.544" v="18482" actId="20577"/>
          <ac:spMkLst>
            <pc:docMk/>
            <pc:sldMk cId="3168117567" sldId="472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26:09.394" v="18492" actId="478"/>
          <ac:picMkLst>
            <pc:docMk/>
            <pc:sldMk cId="3168117567" sldId="4720"/>
            <ac:picMk id="3" creationId="{1B450455-CF16-4200-8059-14859C34979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1:34:22.472" v="19025" actId="478"/>
        <pc:sldMkLst>
          <pc:docMk/>
          <pc:sldMk cId="1810364728" sldId="4721"/>
        </pc:sldMkLst>
        <pc:spChg chg="mod">
          <ac:chgData name="Chris Speller" userId="0a97f007-b978-4543-a8a0-9ee0abccdf0a" providerId="ADAL" clId="{F88BBC55-B2EB-4EC1-8582-240F3E16B47D}" dt="2021-01-30T11:34:10.938" v="19024" actId="20577"/>
          <ac:spMkLst>
            <pc:docMk/>
            <pc:sldMk cId="1810364728" sldId="47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7:11.766" v="18683" actId="20577"/>
          <ac:spMkLst>
            <pc:docMk/>
            <pc:sldMk cId="1810364728" sldId="47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30:33.925" v="19000" actId="20577"/>
          <ac:spMkLst>
            <pc:docMk/>
            <pc:sldMk cId="1810364728" sldId="472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1:30:40.409" v="19001" actId="478"/>
          <ac:picMkLst>
            <pc:docMk/>
            <pc:sldMk cId="1810364728" sldId="4721"/>
            <ac:picMk id="3" creationId="{CEA5906B-6884-4907-A569-ED282143EA8A}"/>
          </ac:picMkLst>
        </pc:picChg>
        <pc:picChg chg="add del mod">
          <ac:chgData name="Chris Speller" userId="0a97f007-b978-4543-a8a0-9ee0abccdf0a" providerId="ADAL" clId="{F88BBC55-B2EB-4EC1-8582-240F3E16B47D}" dt="2021-01-30T11:33:41.048" v="19007" actId="478"/>
          <ac:picMkLst>
            <pc:docMk/>
            <pc:sldMk cId="1810364728" sldId="4721"/>
            <ac:picMk id="7" creationId="{84785390-2480-4101-B6AB-CA22B92912E8}"/>
          </ac:picMkLst>
        </pc:picChg>
        <pc:picChg chg="add del mod">
          <ac:chgData name="Chris Speller" userId="0a97f007-b978-4543-a8a0-9ee0abccdf0a" providerId="ADAL" clId="{F88BBC55-B2EB-4EC1-8582-240F3E16B47D}" dt="2021-01-30T11:34:22.472" v="19025" actId="478"/>
          <ac:picMkLst>
            <pc:docMk/>
            <pc:sldMk cId="1810364728" sldId="4721"/>
            <ac:picMk id="14" creationId="{A34D3908-E6C6-4DA6-990B-A92DD8791307}"/>
          </ac:picMkLst>
        </pc:picChg>
      </pc:sldChg>
      <pc:sldChg chg="modSp add mod">
        <pc:chgData name="Chris Speller" userId="0a97f007-b978-4543-a8a0-9ee0abccdf0a" providerId="ADAL" clId="{F88BBC55-B2EB-4EC1-8582-240F3E16B47D}" dt="2021-01-30T11:46:03.313" v="19037" actId="207"/>
        <pc:sldMkLst>
          <pc:docMk/>
          <pc:sldMk cId="1704475296" sldId="4722"/>
        </pc:sldMkLst>
        <pc:spChg chg="mod">
          <ac:chgData name="Chris Speller" userId="0a97f007-b978-4543-a8a0-9ee0abccdf0a" providerId="ADAL" clId="{F88BBC55-B2EB-4EC1-8582-240F3E16B47D}" dt="2021-01-30T11:45:44.701" v="19034" actId="403"/>
          <ac:spMkLst>
            <pc:docMk/>
            <pc:sldMk cId="1704475296" sldId="47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5:46.380" v="19035" actId="403"/>
          <ac:spMkLst>
            <pc:docMk/>
            <pc:sldMk cId="1704475296" sldId="47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03.313" v="19037" actId="207"/>
          <ac:spMkLst>
            <pc:docMk/>
            <pc:sldMk cId="1704475296" sldId="4722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1:46:28.404" v="19054" actId="207"/>
        <pc:sldMkLst>
          <pc:docMk/>
          <pc:sldMk cId="2741024707" sldId="4723"/>
        </pc:sldMkLst>
        <pc:spChg chg="mod">
          <ac:chgData name="Chris Speller" userId="0a97f007-b978-4543-a8a0-9ee0abccdf0a" providerId="ADAL" clId="{F88BBC55-B2EB-4EC1-8582-240F3E16B47D}" dt="2021-01-30T11:46:18.071" v="19047" actId="20577"/>
          <ac:spMkLst>
            <pc:docMk/>
            <pc:sldMk cId="2741024707" sldId="47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23.059" v="19052" actId="6549"/>
          <ac:spMkLst>
            <pc:docMk/>
            <pc:sldMk cId="2741024707" sldId="47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28.404" v="19054" actId="207"/>
          <ac:spMkLst>
            <pc:docMk/>
            <pc:sldMk cId="2741024707" sldId="472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0T11:50:12.918" v="19265" actId="20577"/>
        <pc:sldMkLst>
          <pc:docMk/>
          <pc:sldMk cId="1834839776" sldId="4724"/>
        </pc:sldMkLst>
        <pc:spChg chg="mod">
          <ac:chgData name="Chris Speller" userId="0a97f007-b978-4543-a8a0-9ee0abccdf0a" providerId="ADAL" clId="{F88BBC55-B2EB-4EC1-8582-240F3E16B47D}" dt="2021-01-30T11:50:12.918" v="19265" actId="20577"/>
          <ac:spMkLst>
            <pc:docMk/>
            <pc:sldMk cId="1834839776" sldId="47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49.517" v="19060" actId="20577"/>
          <ac:spMkLst>
            <pc:docMk/>
            <pc:sldMk cId="1834839776" sldId="47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7:56.498" v="19081" actId="20577"/>
          <ac:spMkLst>
            <pc:docMk/>
            <pc:sldMk cId="1834839776" sldId="4724"/>
            <ac:spMk id="12" creationId="{00000000-0000-0000-0000-000000000000}"/>
          </ac:spMkLst>
        </pc:spChg>
      </pc:sldChg>
      <pc:sldChg chg="addSp delSp modSp add mod ord">
        <pc:chgData name="Chris Speller" userId="0a97f007-b978-4543-a8a0-9ee0abccdf0a" providerId="ADAL" clId="{F88BBC55-B2EB-4EC1-8582-240F3E16B47D}" dt="2021-01-30T11:49:12.625" v="19200" actId="478"/>
        <pc:sldMkLst>
          <pc:docMk/>
          <pc:sldMk cId="2034786705" sldId="4725"/>
        </pc:sldMkLst>
        <pc:spChg chg="mod">
          <ac:chgData name="Chris Speller" userId="0a97f007-b978-4543-a8a0-9ee0abccdf0a" providerId="ADAL" clId="{F88BBC55-B2EB-4EC1-8582-240F3E16B47D}" dt="2021-01-30T11:49:10.416" v="19199" actId="20577"/>
          <ac:spMkLst>
            <pc:docMk/>
            <pc:sldMk cId="2034786705" sldId="47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8:43.629" v="19163" actId="20577"/>
          <ac:spMkLst>
            <pc:docMk/>
            <pc:sldMk cId="2034786705" sldId="472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8:55.585" v="19191" actId="20577"/>
          <ac:spMkLst>
            <pc:docMk/>
            <pc:sldMk cId="2034786705" sldId="4725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49:12.625" v="19200" actId="478"/>
          <ac:picMkLst>
            <pc:docMk/>
            <pc:sldMk cId="2034786705" sldId="4725"/>
            <ac:picMk id="3" creationId="{70C132D6-6086-4EF4-8745-9FF34259D939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1:49:55.600" v="19258" actId="478"/>
        <pc:sldMkLst>
          <pc:docMk/>
          <pc:sldMk cId="1461525565" sldId="4726"/>
        </pc:sldMkLst>
        <pc:spChg chg="mod">
          <ac:chgData name="Chris Speller" userId="0a97f007-b978-4543-a8a0-9ee0abccdf0a" providerId="ADAL" clId="{F88BBC55-B2EB-4EC1-8582-240F3E16B47D}" dt="2021-01-30T11:49:32.944" v="19218" actId="20577"/>
          <ac:spMkLst>
            <pc:docMk/>
            <pc:sldMk cId="1461525565" sldId="47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9:21.845" v="19208" actId="20577"/>
          <ac:spMkLst>
            <pc:docMk/>
            <pc:sldMk cId="1461525565" sldId="47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9:52.320" v="19257" actId="20577"/>
          <ac:spMkLst>
            <pc:docMk/>
            <pc:sldMk cId="1461525565" sldId="472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49:55.600" v="19258" actId="478"/>
          <ac:picMkLst>
            <pc:docMk/>
            <pc:sldMk cId="1461525565" sldId="4726"/>
            <ac:picMk id="3" creationId="{E8B52BD9-24AB-4C45-9540-482ADB41C25D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1:52:17.751" v="19282" actId="478"/>
        <pc:sldMkLst>
          <pc:docMk/>
          <pc:sldMk cId="96537963" sldId="4727"/>
        </pc:sldMkLst>
        <pc:spChg chg="mod">
          <ac:chgData name="Chris Speller" userId="0a97f007-b978-4543-a8a0-9ee0abccdf0a" providerId="ADAL" clId="{F88BBC55-B2EB-4EC1-8582-240F3E16B47D}" dt="2021-01-30T11:51:46.182" v="19276" actId="20577"/>
          <ac:spMkLst>
            <pc:docMk/>
            <pc:sldMk cId="96537963" sldId="47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1:42.971" v="19275" actId="6549"/>
          <ac:spMkLst>
            <pc:docMk/>
            <pc:sldMk cId="96537963" sldId="47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1:55.731" v="19279" actId="20577"/>
          <ac:spMkLst>
            <pc:docMk/>
            <pc:sldMk cId="96537963" sldId="472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52:17.751" v="19282" actId="478"/>
          <ac:picMkLst>
            <pc:docMk/>
            <pc:sldMk cId="96537963" sldId="4727"/>
            <ac:picMk id="3" creationId="{A70D6262-0335-4711-8F03-CE3561A8960A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1:54:23.312" v="19452" actId="20577"/>
        <pc:sldMkLst>
          <pc:docMk/>
          <pc:sldMk cId="1110461024" sldId="4728"/>
        </pc:sldMkLst>
        <pc:spChg chg="mod">
          <ac:chgData name="Chris Speller" userId="0a97f007-b978-4543-a8a0-9ee0abccdf0a" providerId="ADAL" clId="{F88BBC55-B2EB-4EC1-8582-240F3E16B47D}" dt="2021-01-30T11:54:23.312" v="19452" actId="20577"/>
          <ac:spMkLst>
            <pc:docMk/>
            <pc:sldMk cId="1110461024" sldId="47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3:08.248" v="19446"/>
          <ac:spMkLst>
            <pc:docMk/>
            <pc:sldMk cId="1110461024" sldId="47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3:10.257" v="19449" actId="20577"/>
          <ac:spMkLst>
            <pc:docMk/>
            <pc:sldMk cId="1110461024" sldId="4728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1:53:12.367" v="19450" actId="478"/>
          <ac:picMkLst>
            <pc:docMk/>
            <pc:sldMk cId="1110461024" sldId="4728"/>
            <ac:picMk id="3" creationId="{A70D6262-0335-4711-8F03-CE3561A8960A}"/>
          </ac:picMkLst>
        </pc:picChg>
      </pc:sldChg>
      <pc:sldChg chg="modSp add mod">
        <pc:chgData name="Chris Speller" userId="0a97f007-b978-4543-a8a0-9ee0abccdf0a" providerId="ADAL" clId="{F88BBC55-B2EB-4EC1-8582-240F3E16B47D}" dt="2021-01-30T11:56:47.130" v="19542" actId="20577"/>
        <pc:sldMkLst>
          <pc:docMk/>
          <pc:sldMk cId="180642528" sldId="4729"/>
        </pc:sldMkLst>
        <pc:spChg chg="mod">
          <ac:chgData name="Chris Speller" userId="0a97f007-b978-4543-a8a0-9ee0abccdf0a" providerId="ADAL" clId="{F88BBC55-B2EB-4EC1-8582-240F3E16B47D}" dt="2021-01-30T11:56:36.625" v="19531" actId="20577"/>
          <ac:spMkLst>
            <pc:docMk/>
            <pc:sldMk cId="180642528" sldId="47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6:40.410" v="19533" actId="20577"/>
          <ac:spMkLst>
            <pc:docMk/>
            <pc:sldMk cId="180642528" sldId="47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6:47.130" v="19542" actId="20577"/>
          <ac:spMkLst>
            <pc:docMk/>
            <pc:sldMk cId="180642528" sldId="472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2:02:23.905" v="19707" actId="20577"/>
        <pc:sldMkLst>
          <pc:docMk/>
          <pc:sldMk cId="648990989" sldId="4730"/>
        </pc:sldMkLst>
        <pc:spChg chg="mod">
          <ac:chgData name="Chris Speller" userId="0a97f007-b978-4543-a8a0-9ee0abccdf0a" providerId="ADAL" clId="{F88BBC55-B2EB-4EC1-8582-240F3E16B47D}" dt="2021-01-30T11:57:21.001" v="19652" actId="20577"/>
          <ac:spMkLst>
            <pc:docMk/>
            <pc:sldMk cId="648990989" sldId="47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8:53.025" v="19664" actId="20577"/>
          <ac:spMkLst>
            <pc:docMk/>
            <pc:sldMk cId="648990989" sldId="47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2:23.905" v="19707" actId="20577"/>
          <ac:spMkLst>
            <pc:docMk/>
            <pc:sldMk cId="648990989" sldId="4730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30T12:08:44.669" v="19860" actId="20577"/>
        <pc:sldMkLst>
          <pc:docMk/>
          <pc:sldMk cId="1437279849" sldId="4731"/>
        </pc:sldMkLst>
        <pc:spChg chg="mod">
          <ac:chgData name="Chris Speller" userId="0a97f007-b978-4543-a8a0-9ee0abccdf0a" providerId="ADAL" clId="{F88BBC55-B2EB-4EC1-8582-240F3E16B47D}" dt="2021-01-30T12:07:45.394" v="19831" actId="1076"/>
          <ac:spMkLst>
            <pc:docMk/>
            <pc:sldMk cId="1437279849" sldId="4731"/>
            <ac:spMk id="10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2:03:55.367" v="19748" actId="478"/>
          <ac:spMkLst>
            <pc:docMk/>
            <pc:sldMk cId="1437279849" sldId="47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8:44.669" v="19860" actId="20577"/>
          <ac:spMkLst>
            <pc:docMk/>
            <pc:sldMk cId="1437279849" sldId="4731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0T12:04:01.215" v="19750" actId="478"/>
          <ac:spMkLst>
            <pc:docMk/>
            <pc:sldMk cId="1437279849" sldId="4731"/>
            <ac:spMk id="13" creationId="{C6F50B66-0FE2-49CD-9155-043CD691D425}"/>
          </ac:spMkLst>
        </pc:spChg>
        <pc:spChg chg="add del mod">
          <ac:chgData name="Chris Speller" userId="0a97f007-b978-4543-a8a0-9ee0abccdf0a" providerId="ADAL" clId="{F88BBC55-B2EB-4EC1-8582-240F3E16B47D}" dt="2021-01-30T12:04:10.328" v="19754" actId="22"/>
          <ac:spMkLst>
            <pc:docMk/>
            <pc:sldMk cId="1437279849" sldId="4731"/>
            <ac:spMk id="14" creationId="{E41702C6-43B6-4D6C-A6D9-4CA2249B31F3}"/>
          </ac:spMkLst>
        </pc:spChg>
        <pc:spChg chg="add mod">
          <ac:chgData name="Chris Speller" userId="0a97f007-b978-4543-a8a0-9ee0abccdf0a" providerId="ADAL" clId="{F88BBC55-B2EB-4EC1-8582-240F3E16B47D}" dt="2021-01-30T12:07:53.139" v="19834" actId="1076"/>
          <ac:spMkLst>
            <pc:docMk/>
            <pc:sldMk cId="1437279849" sldId="4731"/>
            <ac:spMk id="15" creationId="{E3F9A725-AE71-4557-AB35-35941F25B986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09:53.567" v="19991" actId="478"/>
        <pc:sldMkLst>
          <pc:docMk/>
          <pc:sldMk cId="2834536866" sldId="4732"/>
        </pc:sldMkLst>
        <pc:spChg chg="mod">
          <ac:chgData name="Chris Speller" userId="0a97f007-b978-4543-a8a0-9ee0abccdf0a" providerId="ADAL" clId="{F88BBC55-B2EB-4EC1-8582-240F3E16B47D}" dt="2021-01-30T12:09:30.356" v="19935" actId="20577"/>
          <ac:spMkLst>
            <pc:docMk/>
            <pc:sldMk cId="2834536866" sldId="47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9:27.478" v="19932"/>
          <ac:spMkLst>
            <pc:docMk/>
            <pc:sldMk cId="2834536866" sldId="47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9:51.821" v="19990" actId="404"/>
          <ac:spMkLst>
            <pc:docMk/>
            <pc:sldMk cId="2834536866" sldId="473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09:53.567" v="19991" actId="478"/>
          <ac:picMkLst>
            <pc:docMk/>
            <pc:sldMk cId="2834536866" sldId="4732"/>
            <ac:picMk id="3" creationId="{59A78225-7DE0-4E87-B221-85F43AF64B5E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2:37.503" v="20249" actId="478"/>
        <pc:sldMkLst>
          <pc:docMk/>
          <pc:sldMk cId="2339486302" sldId="4733"/>
        </pc:sldMkLst>
        <pc:spChg chg="mod">
          <ac:chgData name="Chris Speller" userId="0a97f007-b978-4543-a8a0-9ee0abccdf0a" providerId="ADAL" clId="{F88BBC55-B2EB-4EC1-8582-240F3E16B47D}" dt="2021-01-30T12:10:45.955" v="20115" actId="20577"/>
          <ac:spMkLst>
            <pc:docMk/>
            <pc:sldMk cId="2339486302" sldId="47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0:31.966" v="20104"/>
          <ac:spMkLst>
            <pc:docMk/>
            <pc:sldMk cId="2339486302" sldId="47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1:15.309" v="20143" actId="20577"/>
          <ac:spMkLst>
            <pc:docMk/>
            <pc:sldMk cId="2339486302" sldId="473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12:37.503" v="20249" actId="478"/>
          <ac:picMkLst>
            <pc:docMk/>
            <pc:sldMk cId="2339486302" sldId="4733"/>
            <ac:picMk id="3" creationId="{2E53373C-5D65-4AA1-8B7C-67EECA0E4A9C}"/>
          </ac:picMkLst>
        </pc:picChg>
        <pc:picChg chg="add del mod">
          <ac:chgData name="Chris Speller" userId="0a97f007-b978-4543-a8a0-9ee0abccdf0a" providerId="ADAL" clId="{F88BBC55-B2EB-4EC1-8582-240F3E16B47D}" dt="2021-01-30T12:11:16.933" v="20144" actId="478"/>
          <ac:picMkLst>
            <pc:docMk/>
            <pc:sldMk cId="2339486302" sldId="4733"/>
            <ac:picMk id="7" creationId="{26CD794C-D639-4F74-86E8-86E5946D0B2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2:35.479" v="20248" actId="478"/>
        <pc:sldMkLst>
          <pc:docMk/>
          <pc:sldMk cId="1422566980" sldId="4734"/>
        </pc:sldMkLst>
        <pc:spChg chg="mod">
          <ac:chgData name="Chris Speller" userId="0a97f007-b978-4543-a8a0-9ee0abccdf0a" providerId="ADAL" clId="{F88BBC55-B2EB-4EC1-8582-240F3E16B47D}" dt="2021-01-30T12:12:01.356" v="20187" actId="20577"/>
          <ac:spMkLst>
            <pc:docMk/>
            <pc:sldMk cId="1422566980" sldId="473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1:41.734" v="20176"/>
          <ac:spMkLst>
            <pc:docMk/>
            <pc:sldMk cId="1422566980" sldId="473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2:33.463" v="20247" actId="404"/>
          <ac:spMkLst>
            <pc:docMk/>
            <pc:sldMk cId="1422566980" sldId="4734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12:10.478" v="20190" actId="478"/>
          <ac:picMkLst>
            <pc:docMk/>
            <pc:sldMk cId="1422566980" sldId="4734"/>
            <ac:picMk id="3" creationId="{2E53373C-5D65-4AA1-8B7C-67EECA0E4A9C}"/>
          </ac:picMkLst>
        </pc:picChg>
        <pc:picChg chg="add del mod">
          <ac:chgData name="Chris Speller" userId="0a97f007-b978-4543-a8a0-9ee0abccdf0a" providerId="ADAL" clId="{F88BBC55-B2EB-4EC1-8582-240F3E16B47D}" dt="2021-01-30T12:12:35.479" v="20248" actId="478"/>
          <ac:picMkLst>
            <pc:docMk/>
            <pc:sldMk cId="1422566980" sldId="4734"/>
            <ac:picMk id="6" creationId="{625C0D9F-B4E3-4AA9-B00F-EFEC59CD1613}"/>
          </ac:picMkLst>
        </pc:picChg>
      </pc:sldChg>
      <pc:sldChg chg="modSp add">
        <pc:chgData name="Chris Speller" userId="0a97f007-b978-4543-a8a0-9ee0abccdf0a" providerId="ADAL" clId="{F88BBC55-B2EB-4EC1-8582-240F3E16B47D}" dt="2021-01-30T12:13:21.080" v="20259" actId="207"/>
        <pc:sldMkLst>
          <pc:docMk/>
          <pc:sldMk cId="537072457" sldId="4735"/>
        </pc:sldMkLst>
        <pc:spChg chg="mod">
          <ac:chgData name="Chris Speller" userId="0a97f007-b978-4543-a8a0-9ee0abccdf0a" providerId="ADAL" clId="{F88BBC55-B2EB-4EC1-8582-240F3E16B47D}" dt="2021-01-30T12:13:12.485" v="20257" actId="20577"/>
          <ac:spMkLst>
            <pc:docMk/>
            <pc:sldMk cId="537072457" sldId="47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3:06.993" v="20251"/>
          <ac:spMkLst>
            <pc:docMk/>
            <pc:sldMk cId="537072457" sldId="47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3:21.080" v="20259" actId="207"/>
          <ac:spMkLst>
            <pc:docMk/>
            <pc:sldMk cId="537072457" sldId="473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15:06.406" v="20403" actId="478"/>
        <pc:sldMkLst>
          <pc:docMk/>
          <pc:sldMk cId="1881440676" sldId="4736"/>
        </pc:sldMkLst>
        <pc:spChg chg="mod">
          <ac:chgData name="Chris Speller" userId="0a97f007-b978-4543-a8a0-9ee0abccdf0a" providerId="ADAL" clId="{F88BBC55-B2EB-4EC1-8582-240F3E16B47D}" dt="2021-01-30T12:14:33.378" v="20363" actId="20577"/>
          <ac:spMkLst>
            <pc:docMk/>
            <pc:sldMk cId="1881440676" sldId="47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4:38.673" v="20365" actId="20577"/>
          <ac:spMkLst>
            <pc:docMk/>
            <pc:sldMk cId="1881440676" sldId="47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03.009" v="20402" actId="20577"/>
          <ac:spMkLst>
            <pc:docMk/>
            <pc:sldMk cId="1881440676" sldId="473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15:06.406" v="20403" actId="478"/>
          <ac:picMkLst>
            <pc:docMk/>
            <pc:sldMk cId="1881440676" sldId="4736"/>
            <ac:picMk id="3" creationId="{87DEBBC0-0DAF-452A-BEAD-CE21A703067E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6:11.679" v="20503" actId="478"/>
        <pc:sldMkLst>
          <pc:docMk/>
          <pc:sldMk cId="188611656" sldId="4737"/>
        </pc:sldMkLst>
        <pc:spChg chg="mod">
          <ac:chgData name="Chris Speller" userId="0a97f007-b978-4543-a8a0-9ee0abccdf0a" providerId="ADAL" clId="{F88BBC55-B2EB-4EC1-8582-240F3E16B47D}" dt="2021-01-30T12:16:03.346" v="20501" actId="20577"/>
          <ac:spMkLst>
            <pc:docMk/>
            <pc:sldMk cId="188611656" sldId="47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48.383" v="20484"/>
          <ac:spMkLst>
            <pc:docMk/>
            <pc:sldMk cId="188611656" sldId="47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57.343" v="20496" actId="1076"/>
          <ac:spMkLst>
            <pc:docMk/>
            <pc:sldMk cId="188611656" sldId="473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16:11.679" v="20503" actId="478"/>
          <ac:picMkLst>
            <pc:docMk/>
            <pc:sldMk cId="188611656" sldId="4737"/>
            <ac:picMk id="3" creationId="{0015BC54-204A-40D3-BF5C-9ACAE8BF0B8F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2:16:49.128" v="20567" actId="478"/>
        <pc:sldMkLst>
          <pc:docMk/>
          <pc:sldMk cId="243583639" sldId="4738"/>
        </pc:sldMkLst>
        <pc:spChg chg="mod">
          <ac:chgData name="Chris Speller" userId="0a97f007-b978-4543-a8a0-9ee0abccdf0a" providerId="ADAL" clId="{F88BBC55-B2EB-4EC1-8582-240F3E16B47D}" dt="2021-01-30T12:16:36.559" v="20565" actId="20577"/>
          <ac:spMkLst>
            <pc:docMk/>
            <pc:sldMk cId="243583639" sldId="47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6:25.917" v="20556"/>
          <ac:spMkLst>
            <pc:docMk/>
            <pc:sldMk cId="243583639" sldId="47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6:29.147" v="20562" actId="20577"/>
          <ac:spMkLst>
            <pc:docMk/>
            <pc:sldMk cId="243583639" sldId="4738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16:49.128" v="20567" actId="478"/>
          <ac:picMkLst>
            <pc:docMk/>
            <pc:sldMk cId="243583639" sldId="4738"/>
            <ac:picMk id="3" creationId="{0015BC54-204A-40D3-BF5C-9ACAE8BF0B8F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2:30:43.997" v="20598" actId="6549"/>
        <pc:sldMkLst>
          <pc:docMk/>
          <pc:sldMk cId="895709558" sldId="4739"/>
        </pc:sldMkLst>
        <pc:spChg chg="mod">
          <ac:chgData name="Chris Speller" userId="0a97f007-b978-4543-a8a0-9ee0abccdf0a" providerId="ADAL" clId="{F88BBC55-B2EB-4EC1-8582-240F3E16B47D}" dt="2021-01-30T12:30:43.997" v="20598" actId="6549"/>
          <ac:spMkLst>
            <pc:docMk/>
            <pc:sldMk cId="895709558" sldId="47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29:44.197" v="20569"/>
          <ac:spMkLst>
            <pc:docMk/>
            <pc:sldMk cId="895709558" sldId="47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29:56.032" v="20585" actId="20577"/>
          <ac:spMkLst>
            <pc:docMk/>
            <pc:sldMk cId="895709558" sldId="4739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33:07.557" v="20630" actId="478"/>
        <pc:sldMkLst>
          <pc:docMk/>
          <pc:sldMk cId="1229513933" sldId="4740"/>
        </pc:sldMkLst>
        <pc:spChg chg="mod">
          <ac:chgData name="Chris Speller" userId="0a97f007-b978-4543-a8a0-9ee0abccdf0a" providerId="ADAL" clId="{F88BBC55-B2EB-4EC1-8582-240F3E16B47D}" dt="2021-01-30T12:32:39.868" v="20627" actId="6549"/>
          <ac:spMkLst>
            <pc:docMk/>
            <pc:sldMk cId="1229513933" sldId="474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1:29.962" v="20624" actId="20577"/>
          <ac:spMkLst>
            <pc:docMk/>
            <pc:sldMk cId="1229513933" sldId="474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1:03.691" v="20608" actId="20577"/>
          <ac:spMkLst>
            <pc:docMk/>
            <pc:sldMk cId="1229513933" sldId="474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33:07.557" v="20630" actId="478"/>
          <ac:picMkLst>
            <pc:docMk/>
            <pc:sldMk cId="1229513933" sldId="4740"/>
            <ac:picMk id="3" creationId="{3798B862-EF02-4CAE-8973-5FA9257D7801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2:34:51.197" v="20803" actId="478"/>
        <pc:sldMkLst>
          <pc:docMk/>
          <pc:sldMk cId="428178268" sldId="4741"/>
        </pc:sldMkLst>
        <pc:spChg chg="mod">
          <ac:chgData name="Chris Speller" userId="0a97f007-b978-4543-a8a0-9ee0abccdf0a" providerId="ADAL" clId="{F88BBC55-B2EB-4EC1-8582-240F3E16B47D}" dt="2021-01-30T12:34:40.484" v="20802" actId="20577"/>
          <ac:spMkLst>
            <pc:docMk/>
            <pc:sldMk cId="428178268" sldId="47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3:41.781" v="20789"/>
          <ac:spMkLst>
            <pc:docMk/>
            <pc:sldMk cId="428178268" sldId="47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3:45.158" v="20799" actId="20577"/>
          <ac:spMkLst>
            <pc:docMk/>
            <pc:sldMk cId="428178268" sldId="4741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34:51.197" v="20803" actId="478"/>
          <ac:picMkLst>
            <pc:docMk/>
            <pc:sldMk cId="428178268" sldId="4741"/>
            <ac:picMk id="3" creationId="{3798B862-EF02-4CAE-8973-5FA9257D780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39:12.181" v="21010" actId="20577"/>
        <pc:sldMkLst>
          <pc:docMk/>
          <pc:sldMk cId="3245691174" sldId="4742"/>
        </pc:sldMkLst>
        <pc:spChg chg="mod">
          <ac:chgData name="Chris Speller" userId="0a97f007-b978-4543-a8a0-9ee0abccdf0a" providerId="ADAL" clId="{F88BBC55-B2EB-4EC1-8582-240F3E16B47D}" dt="2021-01-30T12:38:27.134" v="21000" actId="20577"/>
          <ac:spMkLst>
            <pc:docMk/>
            <pc:sldMk cId="3245691174" sldId="47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8:59.300" v="21009" actId="20577"/>
          <ac:spMkLst>
            <pc:docMk/>
            <pc:sldMk cId="3245691174" sldId="47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9:12.181" v="21010" actId="20577"/>
          <ac:spMkLst>
            <pc:docMk/>
            <pc:sldMk cId="3245691174" sldId="474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36:27.277" v="20991" actId="478"/>
          <ac:picMkLst>
            <pc:docMk/>
            <pc:sldMk cId="3245691174" sldId="4742"/>
            <ac:picMk id="3" creationId="{7AC1D9ED-40CC-47FF-992E-8C793DEA60A2}"/>
          </ac:picMkLst>
        </pc:picChg>
      </pc:sldChg>
      <pc:sldChg chg="addSp delSp modSp add mod ord modAnim">
        <pc:chgData name="Chris Speller" userId="0a97f007-b978-4543-a8a0-9ee0abccdf0a" providerId="ADAL" clId="{F88BBC55-B2EB-4EC1-8582-240F3E16B47D}" dt="2021-01-30T12:48:20.845" v="21393"/>
        <pc:sldMkLst>
          <pc:docMk/>
          <pc:sldMk cId="3283761049" sldId="4743"/>
        </pc:sldMkLst>
        <pc:spChg chg="mod">
          <ac:chgData name="Chris Speller" userId="0a97f007-b978-4543-a8a0-9ee0abccdf0a" providerId="ADAL" clId="{F88BBC55-B2EB-4EC1-8582-240F3E16B47D}" dt="2021-01-30T12:46:12.700" v="21326" actId="20577"/>
          <ac:spMkLst>
            <pc:docMk/>
            <pc:sldMk cId="3283761049" sldId="47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3:58.818" v="21226" actId="404"/>
          <ac:spMkLst>
            <pc:docMk/>
            <pc:sldMk cId="3283761049" sldId="47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7:25.708" v="21362" actId="20577"/>
          <ac:spMkLst>
            <pc:docMk/>
            <pc:sldMk cId="3283761049" sldId="474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44:54.783" v="21304" actId="478"/>
          <ac:picMkLst>
            <pc:docMk/>
            <pc:sldMk cId="3283761049" sldId="4743"/>
            <ac:picMk id="3" creationId="{3F0BD8F2-A30E-4198-AB21-3793087D46FC}"/>
          </ac:picMkLst>
        </pc:picChg>
        <pc:picChg chg="add del mod">
          <ac:chgData name="Chris Speller" userId="0a97f007-b978-4543-a8a0-9ee0abccdf0a" providerId="ADAL" clId="{F88BBC55-B2EB-4EC1-8582-240F3E16B47D}" dt="2021-01-30T12:44:54.213" v="21303" actId="478"/>
          <ac:picMkLst>
            <pc:docMk/>
            <pc:sldMk cId="3283761049" sldId="4743"/>
            <ac:picMk id="7" creationId="{221A5E81-61E6-47C2-97B9-5A5C95CABF45}"/>
          </ac:picMkLst>
        </pc:picChg>
      </pc:sldChg>
      <pc:sldChg chg="modSp add modAnim">
        <pc:chgData name="Chris Speller" userId="0a97f007-b978-4543-a8a0-9ee0abccdf0a" providerId="ADAL" clId="{F88BBC55-B2EB-4EC1-8582-240F3E16B47D}" dt="2021-01-30T12:47:56.492" v="21391" actId="20577"/>
        <pc:sldMkLst>
          <pc:docMk/>
          <pc:sldMk cId="2975982852" sldId="4744"/>
        </pc:sldMkLst>
        <pc:spChg chg="mod">
          <ac:chgData name="Chris Speller" userId="0a97f007-b978-4543-a8a0-9ee0abccdf0a" providerId="ADAL" clId="{F88BBC55-B2EB-4EC1-8582-240F3E16B47D}" dt="2021-01-30T12:47:56.492" v="21391" actId="20577"/>
          <ac:spMkLst>
            <pc:docMk/>
            <pc:sldMk cId="2975982852" sldId="47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6:58.900" v="21350" actId="20577"/>
          <ac:spMkLst>
            <pc:docMk/>
            <pc:sldMk cId="2975982852" sldId="47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7:43.814" v="21378" actId="20577"/>
          <ac:spMkLst>
            <pc:docMk/>
            <pc:sldMk cId="2975982852" sldId="474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2:55:41.995" v="21587" actId="20577"/>
        <pc:sldMkLst>
          <pc:docMk/>
          <pc:sldMk cId="642875012" sldId="4745"/>
        </pc:sldMkLst>
        <pc:spChg chg="mod">
          <ac:chgData name="Chris Speller" userId="0a97f007-b978-4543-a8a0-9ee0abccdf0a" providerId="ADAL" clId="{F88BBC55-B2EB-4EC1-8582-240F3E16B47D}" dt="2021-01-30T12:55:26.607" v="21560" actId="20577"/>
          <ac:spMkLst>
            <pc:docMk/>
            <pc:sldMk cId="642875012" sldId="47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5:31.479" v="21579" actId="20577"/>
          <ac:spMkLst>
            <pc:docMk/>
            <pc:sldMk cId="642875012" sldId="47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5:41.995" v="21587" actId="20577"/>
          <ac:spMkLst>
            <pc:docMk/>
            <pc:sldMk cId="642875012" sldId="474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2:58:44.769" v="21693" actId="20577"/>
        <pc:sldMkLst>
          <pc:docMk/>
          <pc:sldMk cId="3732689676" sldId="4746"/>
        </pc:sldMkLst>
        <pc:spChg chg="mod">
          <ac:chgData name="Chris Speller" userId="0a97f007-b978-4543-a8a0-9ee0abccdf0a" providerId="ADAL" clId="{F88BBC55-B2EB-4EC1-8582-240F3E16B47D}" dt="2021-01-30T12:58:33.462" v="21679" actId="20577"/>
          <ac:spMkLst>
            <pc:docMk/>
            <pc:sldMk cId="3732689676" sldId="47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8:37.374" v="21685" actId="20577"/>
          <ac:spMkLst>
            <pc:docMk/>
            <pc:sldMk cId="3732689676" sldId="47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8:44.769" v="21693" actId="20577"/>
          <ac:spMkLst>
            <pc:docMk/>
            <pc:sldMk cId="3732689676" sldId="4746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3:48:58.005" v="22059" actId="20577"/>
        <pc:sldMkLst>
          <pc:docMk/>
          <pc:sldMk cId="157258761" sldId="4747"/>
        </pc:sldMkLst>
        <pc:spChg chg="mod">
          <ac:chgData name="Chris Speller" userId="0a97f007-b978-4543-a8a0-9ee0abccdf0a" providerId="ADAL" clId="{F88BBC55-B2EB-4EC1-8582-240F3E16B47D}" dt="2021-01-30T13:48:58.005" v="22059" actId="20577"/>
          <ac:spMkLst>
            <pc:docMk/>
            <pc:sldMk cId="157258761" sldId="47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48:29.638" v="22033" actId="403"/>
          <ac:spMkLst>
            <pc:docMk/>
            <pc:sldMk cId="157258761" sldId="47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48:44.320" v="22053" actId="20577"/>
          <ac:spMkLst>
            <pc:docMk/>
            <pc:sldMk cId="157258761" sldId="474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48:50.007" v="22054" actId="478"/>
          <ac:picMkLst>
            <pc:docMk/>
            <pc:sldMk cId="157258761" sldId="4747"/>
            <ac:picMk id="3" creationId="{E46A1FDA-E1CA-4168-B4EE-FB646FF66E55}"/>
          </ac:picMkLst>
        </pc:picChg>
      </pc:sldChg>
      <pc:sldChg chg="modSp add del">
        <pc:chgData name="Chris Speller" userId="0a97f007-b978-4543-a8a0-9ee0abccdf0a" providerId="ADAL" clId="{F88BBC55-B2EB-4EC1-8582-240F3E16B47D}" dt="2021-01-30T13:47:48.819" v="21912" actId="47"/>
        <pc:sldMkLst>
          <pc:docMk/>
          <pc:sldMk cId="638399570" sldId="4747"/>
        </pc:sldMkLst>
        <pc:spChg chg="mod">
          <ac:chgData name="Chris Speller" userId="0a97f007-b978-4543-a8a0-9ee0abccdf0a" providerId="ADAL" clId="{F88BBC55-B2EB-4EC1-8582-240F3E16B47D}" dt="2021-01-30T13:10:36.595" v="21695" actId="20577"/>
          <ac:spMkLst>
            <pc:docMk/>
            <pc:sldMk cId="638399570" sldId="47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0:37.580" v="21696" actId="20577"/>
          <ac:spMkLst>
            <pc:docMk/>
            <pc:sldMk cId="638399570" sldId="47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0:38.453" v="21697" actId="20577"/>
          <ac:spMkLst>
            <pc:docMk/>
            <pc:sldMk cId="638399570" sldId="4747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3:47:53.405" v="21914"/>
        <pc:sldMkLst>
          <pc:docMk/>
          <pc:sldMk cId="2404936884" sldId="4747"/>
        </pc:sldMkLst>
      </pc:sldChg>
      <pc:sldChg chg="addSp delSp modSp add del mod modAnim">
        <pc:chgData name="Chris Speller" userId="0a97f007-b978-4543-a8a0-9ee0abccdf0a" providerId="ADAL" clId="{F88BBC55-B2EB-4EC1-8582-240F3E16B47D}" dt="2021-01-30T14:12:13.618" v="22770" actId="47"/>
        <pc:sldMkLst>
          <pc:docMk/>
          <pc:sldMk cId="1813291491" sldId="4748"/>
        </pc:sldMkLst>
        <pc:spChg chg="mod">
          <ac:chgData name="Chris Speller" userId="0a97f007-b978-4543-a8a0-9ee0abccdf0a" providerId="ADAL" clId="{F88BBC55-B2EB-4EC1-8582-240F3E16B47D}" dt="2021-01-30T14:12:11.208" v="22769" actId="1076"/>
          <ac:spMkLst>
            <pc:docMk/>
            <pc:sldMk cId="1813291491" sldId="4748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42.598" v="22756" actId="478"/>
          <ac:spMkLst>
            <pc:docMk/>
            <pc:sldMk cId="1813291491" sldId="4748"/>
            <ac:spMk id="20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42.598" v="22756" actId="478"/>
          <ac:spMkLst>
            <pc:docMk/>
            <pc:sldMk cId="1813291491" sldId="4748"/>
            <ac:spMk id="2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11:39.718" v="22754" actId="478"/>
          <ac:picMkLst>
            <pc:docMk/>
            <pc:sldMk cId="1813291491" sldId="4748"/>
            <ac:picMk id="2" creationId="{00000000-0000-0000-0000-000000000000}"/>
          </ac:picMkLst>
        </pc:picChg>
        <pc:picChg chg="add mod">
          <ac:chgData name="Chris Speller" userId="0a97f007-b978-4543-a8a0-9ee0abccdf0a" providerId="ADAL" clId="{F88BBC55-B2EB-4EC1-8582-240F3E16B47D}" dt="2021-01-30T14:11:46.467" v="22759" actId="1076"/>
          <ac:picMkLst>
            <pc:docMk/>
            <pc:sldMk cId="1813291491" sldId="4748"/>
            <ac:picMk id="6" creationId="{DBE01473-0A85-4718-891D-9B7BDB4E7184}"/>
          </ac:picMkLst>
        </pc:picChg>
        <pc:picChg chg="mod">
          <ac:chgData name="Chris Speller" userId="0a97f007-b978-4543-a8a0-9ee0abccdf0a" providerId="ADAL" clId="{F88BBC55-B2EB-4EC1-8582-240F3E16B47D}" dt="2021-01-30T14:12:01.544" v="22763" actId="1076"/>
          <ac:picMkLst>
            <pc:docMk/>
            <pc:sldMk cId="1813291491" sldId="4748"/>
            <ac:picMk id="19" creationId="{00000000-0000-0000-0000-000000000000}"/>
          </ac:picMkLst>
        </pc:picChg>
      </pc:sldChg>
      <pc:sldChg chg="add">
        <pc:chgData name="Chris Speller" userId="0a97f007-b978-4543-a8a0-9ee0abccdf0a" providerId="ADAL" clId="{F88BBC55-B2EB-4EC1-8582-240F3E16B47D}" dt="2021-01-30T14:12:14.864" v="22771"/>
        <pc:sldMkLst>
          <pc:docMk/>
          <pc:sldMk cId="3122298918" sldId="4748"/>
        </pc:sldMkLst>
      </pc:sldChg>
      <pc:sldChg chg="addSp delSp modSp add mod">
        <pc:chgData name="Chris Speller" userId="0a97f007-b978-4543-a8a0-9ee0abccdf0a" providerId="ADAL" clId="{F88BBC55-B2EB-4EC1-8582-240F3E16B47D}" dt="2021-01-30T13:51:50.224" v="22098" actId="478"/>
        <pc:sldMkLst>
          <pc:docMk/>
          <pc:sldMk cId="3403943107" sldId="4749"/>
        </pc:sldMkLst>
        <pc:spChg chg="mod">
          <ac:chgData name="Chris Speller" userId="0a97f007-b978-4543-a8a0-9ee0abccdf0a" providerId="ADAL" clId="{F88BBC55-B2EB-4EC1-8582-240F3E16B47D}" dt="2021-01-30T13:51:01.131" v="22094" actId="20577"/>
          <ac:spMkLst>
            <pc:docMk/>
            <pc:sldMk cId="3403943107" sldId="47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1:04.218" v="22096" actId="20577"/>
          <ac:spMkLst>
            <pc:docMk/>
            <pc:sldMk cId="3403943107" sldId="474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1:06.094" v="22097" actId="1076"/>
          <ac:spMkLst>
            <pc:docMk/>
            <pc:sldMk cId="3403943107" sldId="474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51:50.224" v="22098" actId="478"/>
          <ac:picMkLst>
            <pc:docMk/>
            <pc:sldMk cId="3403943107" sldId="4749"/>
            <ac:picMk id="3" creationId="{AD193803-E8A5-4162-9C1C-F72DBA517EF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8:38.019" v="22361" actId="20577"/>
        <pc:sldMkLst>
          <pc:docMk/>
          <pc:sldMk cId="1092628276" sldId="4750"/>
        </pc:sldMkLst>
        <pc:spChg chg="mod">
          <ac:chgData name="Chris Speller" userId="0a97f007-b978-4543-a8a0-9ee0abccdf0a" providerId="ADAL" clId="{F88BBC55-B2EB-4EC1-8582-240F3E16B47D}" dt="2021-01-30T13:58:38.019" v="22361" actId="20577"/>
          <ac:spMkLst>
            <pc:docMk/>
            <pc:sldMk cId="1092628276" sldId="475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8:05.460" v="22348" actId="404"/>
          <ac:spMkLst>
            <pc:docMk/>
            <pc:sldMk cId="1092628276" sldId="475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7:58.296" v="22344" actId="20577"/>
          <ac:spMkLst>
            <pc:docMk/>
            <pc:sldMk cId="1092628276" sldId="475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58:00.536" v="22345" actId="478"/>
          <ac:picMkLst>
            <pc:docMk/>
            <pc:sldMk cId="1092628276" sldId="4750"/>
            <ac:picMk id="3" creationId="{C74C69B3-A87D-425A-8634-8A912F7EBC41}"/>
          </ac:picMkLst>
        </pc:picChg>
        <pc:picChg chg="del">
          <ac:chgData name="Chris Speller" userId="0a97f007-b978-4543-a8a0-9ee0abccdf0a" providerId="ADAL" clId="{F88BBC55-B2EB-4EC1-8582-240F3E16B47D}" dt="2021-01-30T13:56:10.560" v="22206" actId="478"/>
          <ac:picMkLst>
            <pc:docMk/>
            <pc:sldMk cId="1092628276" sldId="4750"/>
            <ac:picMk id="13" creationId="{FD2251FB-D4A5-4EA3-BFCD-04AEEFEF53B1}"/>
          </ac:picMkLst>
        </pc:picChg>
        <pc:picChg chg="del mod">
          <ac:chgData name="Chris Speller" userId="0a97f007-b978-4543-a8a0-9ee0abccdf0a" providerId="ADAL" clId="{F88BBC55-B2EB-4EC1-8582-240F3E16B47D}" dt="2021-01-30T13:56:11.561" v="22208" actId="478"/>
          <ac:picMkLst>
            <pc:docMk/>
            <pc:sldMk cId="1092628276" sldId="4750"/>
            <ac:picMk id="15" creationId="{0B84175A-F1F7-4CDC-BD5D-EB62A74CE3D8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0T14:00:22.101" v="22410" actId="1076"/>
        <pc:sldMkLst>
          <pc:docMk/>
          <pc:sldMk cId="3282302640" sldId="4751"/>
        </pc:sldMkLst>
        <pc:spChg chg="mod">
          <ac:chgData name="Chris Speller" userId="0a97f007-b978-4543-a8a0-9ee0abccdf0a" providerId="ADAL" clId="{F88BBC55-B2EB-4EC1-8582-240F3E16B47D}" dt="2021-01-30T14:00:07.914" v="22404"/>
          <ac:spMkLst>
            <pc:docMk/>
            <pc:sldMk cId="3282302640" sldId="47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8:57.077" v="22363"/>
          <ac:spMkLst>
            <pc:docMk/>
            <pc:sldMk cId="3282302640" sldId="475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9:41.800" v="22395" actId="20577"/>
          <ac:spMkLst>
            <pc:docMk/>
            <pc:sldMk cId="3282302640" sldId="4751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3:59:17.304" v="22366" actId="1076"/>
          <ac:picMkLst>
            <pc:docMk/>
            <pc:sldMk cId="3282302640" sldId="4751"/>
            <ac:picMk id="3" creationId="{488A8C23-DF2C-4DE9-89C7-8C8C4DCC04D5}"/>
          </ac:picMkLst>
        </pc:picChg>
        <pc:picChg chg="add mod">
          <ac:chgData name="Chris Speller" userId="0a97f007-b978-4543-a8a0-9ee0abccdf0a" providerId="ADAL" clId="{F88BBC55-B2EB-4EC1-8582-240F3E16B47D}" dt="2021-01-30T14:00:22.101" v="22410" actId="1076"/>
          <ac:picMkLst>
            <pc:docMk/>
            <pc:sldMk cId="3282302640" sldId="4751"/>
            <ac:picMk id="7" creationId="{12DF0D51-4E94-4087-B5CE-E9D311986C3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06:41.923" v="22563" actId="1076"/>
        <pc:sldMkLst>
          <pc:docMk/>
          <pc:sldMk cId="1781677459" sldId="4752"/>
        </pc:sldMkLst>
        <pc:spChg chg="mod">
          <ac:chgData name="Chris Speller" userId="0a97f007-b978-4543-a8a0-9ee0abccdf0a" providerId="ADAL" clId="{F88BBC55-B2EB-4EC1-8582-240F3E16B47D}" dt="2021-01-30T14:05:38.646" v="22553" actId="20577"/>
          <ac:spMkLst>
            <pc:docMk/>
            <pc:sldMk cId="1781677459" sldId="475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3:10.977" v="22469"/>
          <ac:spMkLst>
            <pc:docMk/>
            <pc:sldMk cId="1781677459" sldId="475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3:20.577" v="22477" actId="20577"/>
          <ac:spMkLst>
            <pc:docMk/>
            <pc:sldMk cId="1781677459" sldId="475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02:47.736" v="22450" actId="478"/>
          <ac:picMkLst>
            <pc:docMk/>
            <pc:sldMk cId="1781677459" sldId="4752"/>
            <ac:picMk id="3" creationId="{53766A88-A61F-4811-80F1-CB2AD40E27EB}"/>
          </ac:picMkLst>
        </pc:picChg>
        <pc:picChg chg="add del mod">
          <ac:chgData name="Chris Speller" userId="0a97f007-b978-4543-a8a0-9ee0abccdf0a" providerId="ADAL" clId="{F88BBC55-B2EB-4EC1-8582-240F3E16B47D}" dt="2021-01-30T14:06:28.015" v="22554" actId="478"/>
          <ac:picMkLst>
            <pc:docMk/>
            <pc:sldMk cId="1781677459" sldId="4752"/>
            <ac:picMk id="6" creationId="{9DE5F9FB-0778-4450-9C7D-7F615F4205BB}"/>
          </ac:picMkLst>
        </pc:picChg>
        <pc:picChg chg="del">
          <ac:chgData name="Chris Speller" userId="0a97f007-b978-4543-a8a0-9ee0abccdf0a" providerId="ADAL" clId="{F88BBC55-B2EB-4EC1-8582-240F3E16B47D}" dt="2021-01-30T14:02:48.257" v="22451" actId="478"/>
          <ac:picMkLst>
            <pc:docMk/>
            <pc:sldMk cId="1781677459" sldId="4752"/>
            <ac:picMk id="13" creationId="{2A011C6C-8924-4325-99E0-ECA579F77E31}"/>
          </ac:picMkLst>
        </pc:picChg>
        <pc:picChg chg="add mod">
          <ac:chgData name="Chris Speller" userId="0a97f007-b978-4543-a8a0-9ee0abccdf0a" providerId="ADAL" clId="{F88BBC55-B2EB-4EC1-8582-240F3E16B47D}" dt="2021-01-30T14:03:13.711" v="22471" actId="1076"/>
          <ac:picMkLst>
            <pc:docMk/>
            <pc:sldMk cId="1781677459" sldId="4752"/>
            <ac:picMk id="14" creationId="{CEB04413-966C-485A-9BC1-D1CA8845FACD}"/>
          </ac:picMkLst>
        </pc:picChg>
        <pc:picChg chg="add mod">
          <ac:chgData name="Chris Speller" userId="0a97f007-b978-4543-a8a0-9ee0abccdf0a" providerId="ADAL" clId="{F88BBC55-B2EB-4EC1-8582-240F3E16B47D}" dt="2021-01-30T14:06:41.923" v="22563" actId="1076"/>
          <ac:picMkLst>
            <pc:docMk/>
            <pc:sldMk cId="1781677459" sldId="4752"/>
            <ac:picMk id="15" creationId="{FFF333C0-3484-4464-9A93-09CC6409617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6:47.179" v="23773"/>
        <pc:sldMkLst>
          <pc:docMk/>
          <pc:sldMk cId="2651407358" sldId="4753"/>
        </pc:sldMkLst>
        <pc:spChg chg="mod">
          <ac:chgData name="Chris Speller" userId="0a97f007-b978-4543-a8a0-9ee0abccdf0a" providerId="ADAL" clId="{F88BBC55-B2EB-4EC1-8582-240F3E16B47D}" dt="2021-01-30T14:09:46.227" v="22736" actId="6549"/>
          <ac:spMkLst>
            <pc:docMk/>
            <pc:sldMk cId="2651407358" sldId="47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9:23.424" v="22705" actId="404"/>
          <ac:spMkLst>
            <pc:docMk/>
            <pc:sldMk cId="2651407358" sldId="475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9:36.972" v="22727" actId="1076"/>
          <ac:spMkLst>
            <pc:docMk/>
            <pc:sldMk cId="2651407358" sldId="475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4:08:38.534" v="22597" actId="478"/>
          <ac:picMkLst>
            <pc:docMk/>
            <pc:sldMk cId="2651407358" sldId="4753"/>
            <ac:picMk id="3" creationId="{06C6CC9E-2E07-4BE1-B9E7-2B7FB71825D3}"/>
          </ac:picMkLst>
        </pc:picChg>
        <pc:picChg chg="add del mod">
          <ac:chgData name="Chris Speller" userId="0a97f007-b978-4543-a8a0-9ee0abccdf0a" providerId="ADAL" clId="{F88BBC55-B2EB-4EC1-8582-240F3E16B47D}" dt="2021-01-30T14:08:37.734" v="22596" actId="478"/>
          <ac:picMkLst>
            <pc:docMk/>
            <pc:sldMk cId="2651407358" sldId="4753"/>
            <ac:picMk id="7" creationId="{B5B1EE7D-5CF7-414B-9D00-FA12900C148F}"/>
          </ac:picMkLst>
        </pc:picChg>
        <pc:picChg chg="add del mod">
          <ac:chgData name="Chris Speller" userId="0a97f007-b978-4543-a8a0-9ee0abccdf0a" providerId="ADAL" clId="{F88BBC55-B2EB-4EC1-8582-240F3E16B47D}" dt="2021-01-30T14:09:47.798" v="22737" actId="478"/>
          <ac:picMkLst>
            <pc:docMk/>
            <pc:sldMk cId="2651407358" sldId="4753"/>
            <ac:picMk id="14" creationId="{F45BE221-68DA-4B3E-8278-E2659E2584C3}"/>
          </ac:picMkLst>
        </pc:picChg>
      </pc:sldChg>
      <pc:sldChg chg="delSp add mod">
        <pc:chgData name="Chris Speller" userId="0a97f007-b978-4543-a8a0-9ee0abccdf0a" providerId="ADAL" clId="{F88BBC55-B2EB-4EC1-8582-240F3E16B47D}" dt="2021-01-30T14:08:54.325" v="22599" actId="478"/>
        <pc:sldMkLst>
          <pc:docMk/>
          <pc:sldMk cId="1400507157" sldId="4754"/>
        </pc:sldMkLst>
        <pc:picChg chg="del">
          <ac:chgData name="Chris Speller" userId="0a97f007-b978-4543-a8a0-9ee0abccdf0a" providerId="ADAL" clId="{F88BBC55-B2EB-4EC1-8582-240F3E16B47D}" dt="2021-01-30T14:08:54.325" v="22599" actId="478"/>
          <ac:picMkLst>
            <pc:docMk/>
            <pc:sldMk cId="1400507157" sldId="4754"/>
            <ac:picMk id="14" creationId="{F45BE221-68DA-4B3E-8278-E2659E2584C3}"/>
          </ac:picMkLst>
        </pc:picChg>
      </pc:sldChg>
      <pc:sldChg chg="add">
        <pc:chgData name="Chris Speller" userId="0a97f007-b978-4543-a8a0-9ee0abccdf0a" providerId="ADAL" clId="{F88BBC55-B2EB-4EC1-8582-240F3E16B47D}" dt="2021-01-30T14:11:26.232" v="22752"/>
        <pc:sldMkLst>
          <pc:docMk/>
          <pc:sldMk cId="353313174" sldId="4755"/>
        </pc:sldMkLst>
      </pc:sldChg>
      <pc:sldChg chg="addSp modSp add mod modAnim">
        <pc:chgData name="Chris Speller" userId="0a97f007-b978-4543-a8a0-9ee0abccdf0a" providerId="ADAL" clId="{F88BBC55-B2EB-4EC1-8582-240F3E16B47D}" dt="2021-01-30T14:13:29.728" v="22862" actId="1076"/>
        <pc:sldMkLst>
          <pc:docMk/>
          <pc:sldMk cId="127108821" sldId="4756"/>
        </pc:sldMkLst>
        <pc:spChg chg="mod">
          <ac:chgData name="Chris Speller" userId="0a97f007-b978-4543-a8a0-9ee0abccdf0a" providerId="ADAL" clId="{F88BBC55-B2EB-4EC1-8582-240F3E16B47D}" dt="2021-01-30T14:12:36.842" v="22835" actId="403"/>
          <ac:spMkLst>
            <pc:docMk/>
            <pc:sldMk cId="127108821" sldId="47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2:39.178" v="22837" actId="403"/>
          <ac:spMkLst>
            <pc:docMk/>
            <pc:sldMk cId="127108821" sldId="47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2:50.307" v="22852" actId="1076"/>
          <ac:spMkLst>
            <pc:docMk/>
            <pc:sldMk cId="127108821" sldId="475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12:56.115" v="22855" actId="14100"/>
          <ac:picMkLst>
            <pc:docMk/>
            <pc:sldMk cId="127108821" sldId="4756"/>
            <ac:picMk id="3" creationId="{BF2017F6-5656-4895-AABB-13615F981B49}"/>
          </ac:picMkLst>
        </pc:picChg>
        <pc:picChg chg="add mod">
          <ac:chgData name="Chris Speller" userId="0a97f007-b978-4543-a8a0-9ee0abccdf0a" providerId="ADAL" clId="{F88BBC55-B2EB-4EC1-8582-240F3E16B47D}" dt="2021-01-30T14:13:29.728" v="22862" actId="1076"/>
          <ac:picMkLst>
            <pc:docMk/>
            <pc:sldMk cId="127108821" sldId="4756"/>
            <ac:picMk id="7" creationId="{3E921DDA-6ABC-40A9-93AD-309161BAAFF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24:56.179" v="22967" actId="1076"/>
        <pc:sldMkLst>
          <pc:docMk/>
          <pc:sldMk cId="3125427897" sldId="4757"/>
        </pc:sldMkLst>
        <pc:spChg chg="mod">
          <ac:chgData name="Chris Speller" userId="0a97f007-b978-4543-a8a0-9ee0abccdf0a" providerId="ADAL" clId="{F88BBC55-B2EB-4EC1-8582-240F3E16B47D}" dt="2021-01-30T14:24:28.805" v="22964" actId="6549"/>
          <ac:spMkLst>
            <pc:docMk/>
            <pc:sldMk cId="3125427897" sldId="47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4:04.863" v="22876" actId="6549"/>
          <ac:spMkLst>
            <pc:docMk/>
            <pc:sldMk cId="3125427897" sldId="47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23:17.280" v="22943" actId="20577"/>
          <ac:spMkLst>
            <pc:docMk/>
            <pc:sldMk cId="3125427897" sldId="4757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23:36.090" v="22949" actId="1076"/>
          <ac:picMkLst>
            <pc:docMk/>
            <pc:sldMk cId="3125427897" sldId="4757"/>
            <ac:picMk id="3" creationId="{ECBD02FF-8FB2-4E09-B77B-6D9CD879014B}"/>
          </ac:picMkLst>
        </pc:picChg>
        <pc:picChg chg="del">
          <ac:chgData name="Chris Speller" userId="0a97f007-b978-4543-a8a0-9ee0abccdf0a" providerId="ADAL" clId="{F88BBC55-B2EB-4EC1-8582-240F3E16B47D}" dt="2021-01-30T14:13:46.390" v="22864" actId="478"/>
          <ac:picMkLst>
            <pc:docMk/>
            <pc:sldMk cId="3125427897" sldId="4757"/>
            <ac:picMk id="6" creationId="{DBE01473-0A85-4718-891D-9B7BDB4E7184}"/>
          </ac:picMkLst>
        </pc:picChg>
        <pc:picChg chg="add mod">
          <ac:chgData name="Chris Speller" userId="0a97f007-b978-4543-a8a0-9ee0abccdf0a" providerId="ADAL" clId="{F88BBC55-B2EB-4EC1-8582-240F3E16B47D}" dt="2021-01-30T14:24:56.179" v="22967" actId="1076"/>
          <ac:picMkLst>
            <pc:docMk/>
            <pc:sldMk cId="3125427897" sldId="4757"/>
            <ac:picMk id="13" creationId="{85AB1232-AF21-4E52-9EE3-D9D0CFDBC898}"/>
          </ac:picMkLst>
        </pc:picChg>
        <pc:picChg chg="del">
          <ac:chgData name="Chris Speller" userId="0a97f007-b978-4543-a8a0-9ee0abccdf0a" providerId="ADAL" clId="{F88BBC55-B2EB-4EC1-8582-240F3E16B47D}" dt="2021-01-30T14:13:46.791" v="22865" actId="478"/>
          <ac:picMkLst>
            <pc:docMk/>
            <pc:sldMk cId="3125427897" sldId="4757"/>
            <ac:picMk id="19" creationId="{00000000-0000-0000-0000-00000000000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28:36.361" v="23148"/>
        <pc:sldMkLst>
          <pc:docMk/>
          <pc:sldMk cId="4118115865" sldId="4758"/>
        </pc:sldMkLst>
        <pc:spChg chg="mod">
          <ac:chgData name="Chris Speller" userId="0a97f007-b978-4543-a8a0-9ee0abccdf0a" providerId="ADAL" clId="{F88BBC55-B2EB-4EC1-8582-240F3E16B47D}" dt="2021-01-30T14:27:18.502" v="23110" actId="16959"/>
          <ac:spMkLst>
            <pc:docMk/>
            <pc:sldMk cId="4118115865" sldId="47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27:31.044" v="23130" actId="6549"/>
          <ac:spMkLst>
            <pc:docMk/>
            <pc:sldMk cId="4118115865" sldId="4758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4:27:36.535" v="23133" actId="478"/>
          <ac:spMkLst>
            <pc:docMk/>
            <pc:sldMk cId="4118115865" sldId="4758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30T14:27:34.128" v="23132" actId="478"/>
          <ac:picMkLst>
            <pc:docMk/>
            <pc:sldMk cId="4118115865" sldId="4758"/>
            <ac:picMk id="3" creationId="{EEAC3C0F-B0ED-4201-AD38-518B694835C1}"/>
          </ac:picMkLst>
        </pc:picChg>
        <pc:picChg chg="add mod modCrop">
          <ac:chgData name="Chris Speller" userId="0a97f007-b978-4543-a8a0-9ee0abccdf0a" providerId="ADAL" clId="{F88BBC55-B2EB-4EC1-8582-240F3E16B47D}" dt="2021-01-30T14:28:30.240" v="23144" actId="1076"/>
          <ac:picMkLst>
            <pc:docMk/>
            <pc:sldMk cId="4118115865" sldId="4758"/>
            <ac:picMk id="7" creationId="{3DDFC97A-7CBD-48A6-8811-6ABEC1D32E6B}"/>
          </ac:picMkLst>
        </pc:picChg>
        <pc:picChg chg="add del mod modCrop">
          <ac:chgData name="Chris Speller" userId="0a97f007-b978-4543-a8a0-9ee0abccdf0a" providerId="ADAL" clId="{F88BBC55-B2EB-4EC1-8582-240F3E16B47D}" dt="2021-01-30T14:28:20.094" v="23139" actId="478"/>
          <ac:picMkLst>
            <pc:docMk/>
            <pc:sldMk cId="4118115865" sldId="4758"/>
            <ac:picMk id="13" creationId="{97B267D3-1797-4C3D-B4EE-E563E6463C6A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4:35:03.776" v="23449" actId="6549"/>
        <pc:sldMkLst>
          <pc:docMk/>
          <pc:sldMk cId="1942474677" sldId="4759"/>
        </pc:sldMkLst>
        <pc:spChg chg="mod">
          <ac:chgData name="Chris Speller" userId="0a97f007-b978-4543-a8a0-9ee0abccdf0a" providerId="ADAL" clId="{F88BBC55-B2EB-4EC1-8582-240F3E16B47D}" dt="2021-01-30T14:35:03.776" v="23449" actId="6549"/>
          <ac:spMkLst>
            <pc:docMk/>
            <pc:sldMk cId="1942474677" sldId="47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31:32.251" v="23339" actId="20577"/>
          <ac:spMkLst>
            <pc:docMk/>
            <pc:sldMk cId="1942474677" sldId="47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31:46.929" v="23349" actId="120"/>
          <ac:spMkLst>
            <pc:docMk/>
            <pc:sldMk cId="1942474677" sldId="4759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31:55.686" v="23353" actId="478"/>
          <ac:picMkLst>
            <pc:docMk/>
            <pc:sldMk cId="1942474677" sldId="4759"/>
            <ac:picMk id="3" creationId="{EEAC3C0F-B0ED-4201-AD38-518B694835C1}"/>
          </ac:picMkLst>
        </pc:picChg>
        <pc:picChg chg="add mod modCrop">
          <ac:chgData name="Chris Speller" userId="0a97f007-b978-4543-a8a0-9ee0abccdf0a" providerId="ADAL" clId="{F88BBC55-B2EB-4EC1-8582-240F3E16B47D}" dt="2021-01-30T14:32:58.182" v="23383" actId="732"/>
          <ac:picMkLst>
            <pc:docMk/>
            <pc:sldMk cId="1942474677" sldId="4759"/>
            <ac:picMk id="6" creationId="{085357CB-AB5F-431A-B79B-C9610776AEDB}"/>
          </ac:picMkLst>
        </pc:picChg>
        <pc:picChg chg="add mod modCrop">
          <ac:chgData name="Chris Speller" userId="0a97f007-b978-4543-a8a0-9ee0abccdf0a" providerId="ADAL" clId="{F88BBC55-B2EB-4EC1-8582-240F3E16B47D}" dt="2021-01-30T14:31:06.018" v="23316" actId="1076"/>
          <ac:picMkLst>
            <pc:docMk/>
            <pc:sldMk cId="1942474677" sldId="4759"/>
            <ac:picMk id="13" creationId="{EB6885DA-3B3A-4234-ACB5-13E5EEBD1BE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45:20.921" v="23605"/>
        <pc:sldMkLst>
          <pc:docMk/>
          <pc:sldMk cId="3035692583" sldId="4760"/>
        </pc:sldMkLst>
        <pc:spChg chg="mod">
          <ac:chgData name="Chris Speller" userId="0a97f007-b978-4543-a8a0-9ee0abccdf0a" providerId="ADAL" clId="{F88BBC55-B2EB-4EC1-8582-240F3E16B47D}" dt="2021-01-30T14:44:11.546" v="23572" actId="20577"/>
          <ac:spMkLst>
            <pc:docMk/>
            <pc:sldMk cId="3035692583" sldId="47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4:05.188" v="23570" actId="20577"/>
          <ac:spMkLst>
            <pc:docMk/>
            <pc:sldMk cId="3035692583" sldId="47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5:20.921" v="23605"/>
          <ac:spMkLst>
            <pc:docMk/>
            <pc:sldMk cId="3035692583" sldId="4760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44:44.953" v="23582" actId="14100"/>
          <ac:picMkLst>
            <pc:docMk/>
            <pc:sldMk cId="3035692583" sldId="4760"/>
            <ac:picMk id="3" creationId="{80852245-C465-4B6F-B058-C8BC2D4DFB28}"/>
          </ac:picMkLst>
        </pc:picChg>
        <pc:picChg chg="del">
          <ac:chgData name="Chris Speller" userId="0a97f007-b978-4543-a8a0-9ee0abccdf0a" providerId="ADAL" clId="{F88BBC55-B2EB-4EC1-8582-240F3E16B47D}" dt="2021-01-30T14:44:16.620" v="23577" actId="478"/>
          <ac:picMkLst>
            <pc:docMk/>
            <pc:sldMk cId="3035692583" sldId="4760"/>
            <ac:picMk id="6" creationId="{085357CB-AB5F-431A-B79B-C9610776AEDB}"/>
          </ac:picMkLst>
        </pc:picChg>
        <pc:picChg chg="del">
          <ac:chgData name="Chris Speller" userId="0a97f007-b978-4543-a8a0-9ee0abccdf0a" providerId="ADAL" clId="{F88BBC55-B2EB-4EC1-8582-240F3E16B47D}" dt="2021-01-30T14:44:16.206" v="23576" actId="478"/>
          <ac:picMkLst>
            <pc:docMk/>
            <pc:sldMk cId="3035692583" sldId="4760"/>
            <ac:picMk id="13" creationId="{EB6885DA-3B3A-4234-ACB5-13E5EEBD1BEE}"/>
          </ac:picMkLst>
        </pc:picChg>
        <pc:picChg chg="add mod">
          <ac:chgData name="Chris Speller" userId="0a97f007-b978-4543-a8a0-9ee0abccdf0a" providerId="ADAL" clId="{F88BBC55-B2EB-4EC1-8582-240F3E16B47D}" dt="2021-01-30T14:44:48.624" v="23584" actId="1076"/>
          <ac:picMkLst>
            <pc:docMk/>
            <pc:sldMk cId="3035692583" sldId="4760"/>
            <ac:picMk id="14" creationId="{5B69206A-AEA7-4CCA-AEC2-1C6420955057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46:38.232" v="23622"/>
        <pc:sldMkLst>
          <pc:docMk/>
          <pc:sldMk cId="1523726909" sldId="4761"/>
        </pc:sldMkLst>
        <pc:spChg chg="mod">
          <ac:chgData name="Chris Speller" userId="0a97f007-b978-4543-a8a0-9ee0abccdf0a" providerId="ADAL" clId="{F88BBC55-B2EB-4EC1-8582-240F3E16B47D}" dt="2021-01-30T14:46:23.124" v="23618" actId="403"/>
          <ac:spMkLst>
            <pc:docMk/>
            <pc:sldMk cId="1523726909" sldId="47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6:24.740" v="23619" actId="403"/>
          <ac:spMkLst>
            <pc:docMk/>
            <pc:sldMk cId="1523726909" sldId="4761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46:36.461" v="23621" actId="1076"/>
          <ac:picMkLst>
            <pc:docMk/>
            <pc:sldMk cId="1523726909" sldId="4761"/>
            <ac:picMk id="3" creationId="{318669B3-91EF-4FDD-9DA9-0CCCCE2B205B}"/>
          </ac:picMkLst>
        </pc:picChg>
        <pc:picChg chg="del">
          <ac:chgData name="Chris Speller" userId="0a97f007-b978-4543-a8a0-9ee0abccdf0a" providerId="ADAL" clId="{F88BBC55-B2EB-4EC1-8582-240F3E16B47D}" dt="2021-01-30T14:46:02.725" v="23611" actId="478"/>
          <ac:picMkLst>
            <pc:docMk/>
            <pc:sldMk cId="1523726909" sldId="4761"/>
            <ac:picMk id="7" creationId="{3DDFC97A-7CBD-48A6-8811-6ABEC1D32E6B}"/>
          </ac:picMkLst>
        </pc:picChg>
      </pc:sldChg>
      <pc:sldChg chg="addSp delSp modSp add mod ord delAnim modAnim">
        <pc:chgData name="Chris Speller" userId="0a97f007-b978-4543-a8a0-9ee0abccdf0a" providerId="ADAL" clId="{F88BBC55-B2EB-4EC1-8582-240F3E16B47D}" dt="2021-01-30T14:56:01.683" v="23763"/>
        <pc:sldMkLst>
          <pc:docMk/>
          <pc:sldMk cId="3978571940" sldId="4762"/>
        </pc:sldMkLst>
        <pc:spChg chg="mod">
          <ac:chgData name="Chris Speller" userId="0a97f007-b978-4543-a8a0-9ee0abccdf0a" providerId="ADAL" clId="{F88BBC55-B2EB-4EC1-8582-240F3E16B47D}" dt="2021-01-30T14:55:16.791" v="23752" actId="20577"/>
          <ac:spMkLst>
            <pc:docMk/>
            <pc:sldMk cId="3978571940" sldId="47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5:18.991" v="23754" actId="20577"/>
          <ac:spMkLst>
            <pc:docMk/>
            <pc:sldMk cId="3978571940" sldId="4762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46:43.787" v="23625" actId="478"/>
          <ac:picMkLst>
            <pc:docMk/>
            <pc:sldMk cId="3978571940" sldId="4762"/>
            <ac:picMk id="3" creationId="{318669B3-91EF-4FDD-9DA9-0CCCCE2B205B}"/>
          </ac:picMkLst>
        </pc:picChg>
        <pc:picChg chg="add del mod">
          <ac:chgData name="Chris Speller" userId="0a97f007-b978-4543-a8a0-9ee0abccdf0a" providerId="ADAL" clId="{F88BBC55-B2EB-4EC1-8582-240F3E16B47D}" dt="2021-01-30T14:48:20.740" v="23628" actId="478"/>
          <ac:picMkLst>
            <pc:docMk/>
            <pc:sldMk cId="3978571940" sldId="4762"/>
            <ac:picMk id="6" creationId="{2F217BEA-1E3C-467F-BF2F-98BE7F928E08}"/>
          </ac:picMkLst>
        </pc:picChg>
        <pc:picChg chg="add del mod">
          <ac:chgData name="Chris Speller" userId="0a97f007-b978-4543-a8a0-9ee0abccdf0a" providerId="ADAL" clId="{F88BBC55-B2EB-4EC1-8582-240F3E16B47D}" dt="2021-01-30T14:49:12.292" v="23634" actId="478"/>
          <ac:picMkLst>
            <pc:docMk/>
            <pc:sldMk cId="3978571940" sldId="4762"/>
            <ac:picMk id="12" creationId="{6ED0F656-7530-4762-B05E-7E8B64FFBCB3}"/>
          </ac:picMkLst>
        </pc:picChg>
        <pc:picChg chg="add del mod">
          <ac:chgData name="Chris Speller" userId="0a97f007-b978-4543-a8a0-9ee0abccdf0a" providerId="ADAL" clId="{F88BBC55-B2EB-4EC1-8582-240F3E16B47D}" dt="2021-01-30T14:49:38.172" v="23640" actId="478"/>
          <ac:picMkLst>
            <pc:docMk/>
            <pc:sldMk cId="3978571940" sldId="4762"/>
            <ac:picMk id="14" creationId="{BA8150B4-A7C9-486F-8FBF-BBDF0D08490E}"/>
          </ac:picMkLst>
        </pc:picChg>
        <pc:picChg chg="add del mod">
          <ac:chgData name="Chris Speller" userId="0a97f007-b978-4543-a8a0-9ee0abccdf0a" providerId="ADAL" clId="{F88BBC55-B2EB-4EC1-8582-240F3E16B47D}" dt="2021-01-30T14:49:38.860" v="23641" actId="478"/>
          <ac:picMkLst>
            <pc:docMk/>
            <pc:sldMk cId="3978571940" sldId="4762"/>
            <ac:picMk id="16" creationId="{D6944602-A825-4835-B132-3C9B975E1FDE}"/>
          </ac:picMkLst>
        </pc:picChg>
        <pc:picChg chg="add del mod">
          <ac:chgData name="Chris Speller" userId="0a97f007-b978-4543-a8a0-9ee0abccdf0a" providerId="ADAL" clId="{F88BBC55-B2EB-4EC1-8582-240F3E16B47D}" dt="2021-01-30T14:54:10.996" v="23750" actId="478"/>
          <ac:picMkLst>
            <pc:docMk/>
            <pc:sldMk cId="3978571940" sldId="4762"/>
            <ac:picMk id="18" creationId="{68947FA1-3A6C-40BF-9A8C-C420049A5A97}"/>
          </ac:picMkLst>
        </pc:picChg>
        <pc:picChg chg="add del mod">
          <ac:chgData name="Chris Speller" userId="0a97f007-b978-4543-a8a0-9ee0abccdf0a" providerId="ADAL" clId="{F88BBC55-B2EB-4EC1-8582-240F3E16B47D}" dt="2021-01-30T14:55:53.804" v="23758" actId="478"/>
          <ac:picMkLst>
            <pc:docMk/>
            <pc:sldMk cId="3978571940" sldId="4762"/>
            <ac:picMk id="20" creationId="{6F234490-F53A-4732-AC4B-18B5A449097A}"/>
          </ac:picMkLst>
        </pc:picChg>
        <pc:picChg chg="add mod">
          <ac:chgData name="Chris Speller" userId="0a97f007-b978-4543-a8a0-9ee0abccdf0a" providerId="ADAL" clId="{F88BBC55-B2EB-4EC1-8582-240F3E16B47D}" dt="2021-01-30T14:55:59.352" v="23762" actId="1076"/>
          <ac:picMkLst>
            <pc:docMk/>
            <pc:sldMk cId="3978571940" sldId="4762"/>
            <ac:picMk id="22" creationId="{4E463876-AE9C-4411-897F-8417767414E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1:06.008" v="23686"/>
        <pc:sldMkLst>
          <pc:docMk/>
          <pc:sldMk cId="2321360047" sldId="4763"/>
        </pc:sldMkLst>
        <pc:spChg chg="mod">
          <ac:chgData name="Chris Speller" userId="0a97f007-b978-4543-a8a0-9ee0abccdf0a" providerId="ADAL" clId="{F88BBC55-B2EB-4EC1-8582-240F3E16B47D}" dt="2021-01-30T14:50:34.888" v="23680" actId="20577"/>
          <ac:spMkLst>
            <pc:docMk/>
            <pc:sldMk cId="2321360047" sldId="47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0:41.360" v="23681"/>
          <ac:spMkLst>
            <pc:docMk/>
            <pc:sldMk cId="2321360047" sldId="4763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51:04.685" v="23685" actId="1076"/>
          <ac:picMkLst>
            <pc:docMk/>
            <pc:sldMk cId="2321360047" sldId="4763"/>
            <ac:picMk id="3" creationId="{DC29460D-94B1-4369-9C5F-8C64250F110B}"/>
          </ac:picMkLst>
        </pc:picChg>
        <pc:picChg chg="del">
          <ac:chgData name="Chris Speller" userId="0a97f007-b978-4543-a8a0-9ee0abccdf0a" providerId="ADAL" clId="{F88BBC55-B2EB-4EC1-8582-240F3E16B47D}" dt="2021-01-30T14:50:42.507" v="23682" actId="478"/>
          <ac:picMkLst>
            <pc:docMk/>
            <pc:sldMk cId="2321360047" sldId="4763"/>
            <ac:picMk id="18" creationId="{68947FA1-3A6C-40BF-9A8C-C420049A5A97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3:28.808" v="23723" actId="20577"/>
        <pc:sldMkLst>
          <pc:docMk/>
          <pc:sldMk cId="762918256" sldId="4764"/>
        </pc:sldMkLst>
        <pc:spChg chg="mod">
          <ac:chgData name="Chris Speller" userId="0a97f007-b978-4543-a8a0-9ee0abccdf0a" providerId="ADAL" clId="{F88BBC55-B2EB-4EC1-8582-240F3E16B47D}" dt="2021-01-30T14:53:28.808" v="23723" actId="20577"/>
          <ac:spMkLst>
            <pc:docMk/>
            <pc:sldMk cId="762918256" sldId="47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1:24.443" v="23694"/>
          <ac:spMkLst>
            <pc:docMk/>
            <pc:sldMk cId="762918256" sldId="4764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51:39.383" v="23700" actId="1076"/>
          <ac:picMkLst>
            <pc:docMk/>
            <pc:sldMk cId="762918256" sldId="4764"/>
            <ac:picMk id="3" creationId="{6A125E70-8163-49B4-BC58-413B09CB0001}"/>
          </ac:picMkLst>
        </pc:picChg>
        <pc:picChg chg="del mod">
          <ac:chgData name="Chris Speller" userId="0a97f007-b978-4543-a8a0-9ee0abccdf0a" providerId="ADAL" clId="{F88BBC55-B2EB-4EC1-8582-240F3E16B47D}" dt="2021-01-30T14:51:26.095" v="23696" actId="478"/>
          <ac:picMkLst>
            <pc:docMk/>
            <pc:sldMk cId="762918256" sldId="4764"/>
            <ac:picMk id="18" creationId="{68947FA1-3A6C-40BF-9A8C-C420049A5A97}"/>
          </ac:picMkLst>
        </pc:picChg>
      </pc:sldChg>
      <pc:sldChg chg="add">
        <pc:chgData name="Chris Speller" userId="0a97f007-b978-4543-a8a0-9ee0abccdf0a" providerId="ADAL" clId="{F88BBC55-B2EB-4EC1-8582-240F3E16B47D}" dt="2021-01-30T14:53:44.713" v="23724"/>
        <pc:sldMkLst>
          <pc:docMk/>
          <pc:sldMk cId="2744925234" sldId="4765"/>
        </pc:sldMkLst>
      </pc:sldChg>
      <pc:sldChg chg="addSp delSp modSp add mod ord modAnim">
        <pc:chgData name="Chris Speller" userId="0a97f007-b978-4543-a8a0-9ee0abccdf0a" providerId="ADAL" clId="{F88BBC55-B2EB-4EC1-8582-240F3E16B47D}" dt="2021-01-30T15:11:29.891" v="23988" actId="478"/>
        <pc:sldMkLst>
          <pc:docMk/>
          <pc:sldMk cId="129375786" sldId="4766"/>
        </pc:sldMkLst>
        <pc:spChg chg="mod">
          <ac:chgData name="Chris Speller" userId="0a97f007-b978-4543-a8a0-9ee0abccdf0a" providerId="ADAL" clId="{F88BBC55-B2EB-4EC1-8582-240F3E16B47D}" dt="2021-01-30T15:10:31.484" v="23980" actId="20577"/>
          <ac:spMkLst>
            <pc:docMk/>
            <pc:sldMk cId="129375786" sldId="47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0:39.657" v="23981" actId="1076"/>
          <ac:spMkLst>
            <pc:docMk/>
            <pc:sldMk cId="129375786" sldId="47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08:40.734" v="23948" actId="20577"/>
          <ac:spMkLst>
            <pc:docMk/>
            <pc:sldMk cId="129375786" sldId="476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07:15.961" v="23875" actId="478"/>
          <ac:picMkLst>
            <pc:docMk/>
            <pc:sldMk cId="129375786" sldId="4766"/>
            <ac:picMk id="3" creationId="{BDFB794D-C879-4508-8CD4-15B3FDBB7D44}"/>
          </ac:picMkLst>
        </pc:picChg>
        <pc:picChg chg="add del mod">
          <ac:chgData name="Chris Speller" userId="0a97f007-b978-4543-a8a0-9ee0abccdf0a" providerId="ADAL" clId="{F88BBC55-B2EB-4EC1-8582-240F3E16B47D}" dt="2021-01-30T15:08:42.986" v="23949" actId="478"/>
          <ac:picMkLst>
            <pc:docMk/>
            <pc:sldMk cId="129375786" sldId="4766"/>
            <ac:picMk id="7" creationId="{257D26C0-2D20-4EFF-AE78-832520334D77}"/>
          </ac:picMkLst>
        </pc:picChg>
        <pc:picChg chg="add del">
          <ac:chgData name="Chris Speller" userId="0a97f007-b978-4543-a8a0-9ee0abccdf0a" providerId="ADAL" clId="{F88BBC55-B2EB-4EC1-8582-240F3E16B47D}" dt="2021-01-30T15:11:29.891" v="23988" actId="478"/>
          <ac:picMkLst>
            <pc:docMk/>
            <pc:sldMk cId="129375786" sldId="4766"/>
            <ac:picMk id="14" creationId="{64FE680E-9213-47F0-90A4-13DEB5E95D93}"/>
          </ac:picMkLst>
        </pc:picChg>
      </pc:sldChg>
      <pc:sldChg chg="add del">
        <pc:chgData name="Chris Speller" userId="0a97f007-b978-4543-a8a0-9ee0abccdf0a" providerId="ADAL" clId="{F88BBC55-B2EB-4EC1-8582-240F3E16B47D}" dt="2021-01-30T15:10:52.896" v="23983"/>
        <pc:sldMkLst>
          <pc:docMk/>
          <pc:sldMk cId="434983507" sldId="4767"/>
        </pc:sldMkLst>
      </pc:sldChg>
      <pc:sldChg chg="delSp modSp add mod">
        <pc:chgData name="Chris Speller" userId="0a97f007-b978-4543-a8a0-9ee0abccdf0a" providerId="ADAL" clId="{F88BBC55-B2EB-4EC1-8582-240F3E16B47D}" dt="2021-01-30T15:14:26.294" v="24167" actId="16959"/>
        <pc:sldMkLst>
          <pc:docMk/>
          <pc:sldMk cId="1149541186" sldId="4767"/>
        </pc:sldMkLst>
        <pc:spChg chg="mod">
          <ac:chgData name="Chris Speller" userId="0a97f007-b978-4543-a8a0-9ee0abccdf0a" providerId="ADAL" clId="{F88BBC55-B2EB-4EC1-8582-240F3E16B47D}" dt="2021-01-30T15:14:09.155" v="24152" actId="20577"/>
          <ac:spMkLst>
            <pc:docMk/>
            <pc:sldMk cId="1149541186" sldId="47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16.077" v="24157" actId="20577"/>
          <ac:spMkLst>
            <pc:docMk/>
            <pc:sldMk cId="1149541186" sldId="47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26.294" v="24167" actId="16959"/>
          <ac:spMkLst>
            <pc:docMk/>
            <pc:sldMk cId="1149541186" sldId="476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5:14:05.651" v="24145" actId="478"/>
          <ac:picMkLst>
            <pc:docMk/>
            <pc:sldMk cId="1149541186" sldId="4767"/>
            <ac:picMk id="14" creationId="{64FE680E-9213-47F0-90A4-13DEB5E95D93}"/>
          </ac:picMkLst>
        </pc:picChg>
      </pc:sldChg>
      <pc:sldChg chg="modSp add modAnim">
        <pc:chgData name="Chris Speller" userId="0a97f007-b978-4543-a8a0-9ee0abccdf0a" providerId="ADAL" clId="{F88BBC55-B2EB-4EC1-8582-240F3E16B47D}" dt="2021-01-30T15:17:09.050" v="24234" actId="20577"/>
        <pc:sldMkLst>
          <pc:docMk/>
          <pc:sldMk cId="1597625421" sldId="4768"/>
        </pc:sldMkLst>
        <pc:spChg chg="mod">
          <ac:chgData name="Chris Speller" userId="0a97f007-b978-4543-a8a0-9ee0abccdf0a" providerId="ADAL" clId="{F88BBC55-B2EB-4EC1-8582-240F3E16B47D}" dt="2021-01-30T15:17:09.050" v="24234" actId="20577"/>
          <ac:spMkLst>
            <pc:docMk/>
            <pc:sldMk cId="1597625421" sldId="47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50.275" v="24173"/>
          <ac:spMkLst>
            <pc:docMk/>
            <pc:sldMk cId="1597625421" sldId="47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52.520" v="24180" actId="20577"/>
          <ac:spMkLst>
            <pc:docMk/>
            <pc:sldMk cId="1597625421" sldId="4768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18:49.976" v="24267" actId="20577"/>
        <pc:sldMkLst>
          <pc:docMk/>
          <pc:sldMk cId="4275528469" sldId="4769"/>
        </pc:sldMkLst>
        <pc:spChg chg="mod">
          <ac:chgData name="Chris Speller" userId="0a97f007-b978-4543-a8a0-9ee0abccdf0a" providerId="ADAL" clId="{F88BBC55-B2EB-4EC1-8582-240F3E16B47D}" dt="2021-01-30T15:18:49.976" v="24267" actId="20577"/>
          <ac:spMkLst>
            <pc:docMk/>
            <pc:sldMk cId="4275528469" sldId="47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7:20.094" v="24237"/>
          <ac:spMkLst>
            <pc:docMk/>
            <pc:sldMk cId="4275528469" sldId="4769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19:24.975" v="24285" actId="16959"/>
        <pc:sldMkLst>
          <pc:docMk/>
          <pc:sldMk cId="3505039517" sldId="4770"/>
        </pc:sldMkLst>
        <pc:spChg chg="mod">
          <ac:chgData name="Chris Speller" userId="0a97f007-b978-4543-a8a0-9ee0abccdf0a" providerId="ADAL" clId="{F88BBC55-B2EB-4EC1-8582-240F3E16B47D}" dt="2021-01-30T15:19:24.975" v="24285" actId="16959"/>
          <ac:spMkLst>
            <pc:docMk/>
            <pc:sldMk cId="3505039517" sldId="47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9:09.237" v="24270"/>
          <ac:spMkLst>
            <pc:docMk/>
            <pc:sldMk cId="3505039517" sldId="47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9:14.726" v="24272" actId="207"/>
          <ac:spMkLst>
            <pc:docMk/>
            <pc:sldMk cId="3505039517" sldId="477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20:53.098" v="24392" actId="20577"/>
        <pc:sldMkLst>
          <pc:docMk/>
          <pc:sldMk cId="432132541" sldId="4771"/>
        </pc:sldMkLst>
        <pc:spChg chg="mod">
          <ac:chgData name="Chris Speller" userId="0a97f007-b978-4543-a8a0-9ee0abccdf0a" providerId="ADAL" clId="{F88BBC55-B2EB-4EC1-8582-240F3E16B47D}" dt="2021-01-30T15:20:53.098" v="24392" actId="20577"/>
          <ac:spMkLst>
            <pc:docMk/>
            <pc:sldMk cId="432132541" sldId="47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0:07.594" v="24328"/>
          <ac:spMkLst>
            <pc:docMk/>
            <pc:sldMk cId="432132541" sldId="47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0:13.735" v="24332" actId="1076"/>
          <ac:spMkLst>
            <pc:docMk/>
            <pc:sldMk cId="432132541" sldId="4771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5:22:05.321" v="24443" actId="478"/>
        <pc:sldMkLst>
          <pc:docMk/>
          <pc:sldMk cId="1625331399" sldId="4772"/>
        </pc:sldMkLst>
        <pc:spChg chg="mod">
          <ac:chgData name="Chris Speller" userId="0a97f007-b978-4543-a8a0-9ee0abccdf0a" providerId="ADAL" clId="{F88BBC55-B2EB-4EC1-8582-240F3E16B47D}" dt="2021-01-30T15:22:01.281" v="24442" actId="20577"/>
          <ac:spMkLst>
            <pc:docMk/>
            <pc:sldMk cId="1625331399" sldId="47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1:35.119" v="24430"/>
          <ac:spMkLst>
            <pc:docMk/>
            <pc:sldMk cId="1625331399" sldId="47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1:43.153" v="24437" actId="16959"/>
          <ac:spMkLst>
            <pc:docMk/>
            <pc:sldMk cId="1625331399" sldId="477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22:05.321" v="24443" actId="478"/>
          <ac:picMkLst>
            <pc:docMk/>
            <pc:sldMk cId="1625331399" sldId="4772"/>
            <ac:picMk id="3" creationId="{EA17C289-8105-49CD-8436-34031029066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5:24:33.098" v="24638" actId="16959"/>
        <pc:sldMkLst>
          <pc:docMk/>
          <pc:sldMk cId="575906452" sldId="4773"/>
        </pc:sldMkLst>
        <pc:spChg chg="mod">
          <ac:chgData name="Chris Speller" userId="0a97f007-b978-4543-a8a0-9ee0abccdf0a" providerId="ADAL" clId="{F88BBC55-B2EB-4EC1-8582-240F3E16B47D}" dt="2021-01-30T15:24:33.098" v="24638" actId="16959"/>
          <ac:spMkLst>
            <pc:docMk/>
            <pc:sldMk cId="575906452" sldId="47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2:45.338" v="24509"/>
          <ac:spMkLst>
            <pc:docMk/>
            <pc:sldMk cId="575906452" sldId="47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2:46.851" v="24515" actId="20577"/>
          <ac:spMkLst>
            <pc:docMk/>
            <pc:sldMk cId="575906452" sldId="477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22:48.282" v="24516" actId="478"/>
          <ac:picMkLst>
            <pc:docMk/>
            <pc:sldMk cId="575906452" sldId="4773"/>
            <ac:picMk id="3" creationId="{C3C60329-FAAC-4217-873E-2BBCDF1349C6}"/>
          </ac:picMkLst>
        </pc:picChg>
      </pc:sldChg>
      <pc:sldChg chg="modSp add">
        <pc:chgData name="Chris Speller" userId="0a97f007-b978-4543-a8a0-9ee0abccdf0a" providerId="ADAL" clId="{F88BBC55-B2EB-4EC1-8582-240F3E16B47D}" dt="2021-01-30T15:25:57.018" v="24655" actId="20577"/>
        <pc:sldMkLst>
          <pc:docMk/>
          <pc:sldMk cId="1956605551" sldId="4774"/>
        </pc:sldMkLst>
        <pc:spChg chg="mod">
          <ac:chgData name="Chris Speller" userId="0a97f007-b978-4543-a8a0-9ee0abccdf0a" providerId="ADAL" clId="{F88BBC55-B2EB-4EC1-8582-240F3E16B47D}" dt="2021-01-30T15:25:57.018" v="24655" actId="20577"/>
          <ac:spMkLst>
            <pc:docMk/>
            <pc:sldMk cId="1956605551" sldId="47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5:25.767" v="24641"/>
          <ac:spMkLst>
            <pc:docMk/>
            <pc:sldMk cId="1956605551" sldId="4774"/>
            <ac:spMk id="11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5:27:50.024" v="24698" actId="478"/>
        <pc:sldMkLst>
          <pc:docMk/>
          <pc:sldMk cId="3050587578" sldId="4775"/>
        </pc:sldMkLst>
        <pc:spChg chg="mod">
          <ac:chgData name="Chris Speller" userId="0a97f007-b978-4543-a8a0-9ee0abccdf0a" providerId="ADAL" clId="{F88BBC55-B2EB-4EC1-8582-240F3E16B47D}" dt="2021-01-30T15:27:32.177" v="24695" actId="20577"/>
          <ac:spMkLst>
            <pc:docMk/>
            <pc:sldMk cId="3050587578" sldId="47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6:33.692" v="24658"/>
          <ac:spMkLst>
            <pc:docMk/>
            <pc:sldMk cId="3050587578" sldId="4775"/>
            <ac:spMk id="11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5:27:50.024" v="24698" actId="478"/>
          <ac:picMkLst>
            <pc:docMk/>
            <pc:sldMk cId="3050587578" sldId="4775"/>
            <ac:picMk id="3" creationId="{8A321DA5-F87B-4785-807B-662675779F26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5:30:01.714" v="24828" actId="478"/>
        <pc:sldMkLst>
          <pc:docMk/>
          <pc:sldMk cId="1282398232" sldId="4776"/>
        </pc:sldMkLst>
        <pc:spChg chg="mod">
          <ac:chgData name="Chris Speller" userId="0a97f007-b978-4543-a8a0-9ee0abccdf0a" providerId="ADAL" clId="{F88BBC55-B2EB-4EC1-8582-240F3E16B47D}" dt="2021-01-30T15:29:02.558" v="24789" actId="20577"/>
          <ac:spMkLst>
            <pc:docMk/>
            <pc:sldMk cId="1282398232" sldId="47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8:10.982" v="24771"/>
          <ac:spMkLst>
            <pc:docMk/>
            <pc:sldMk cId="1282398232" sldId="47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8:17.876" v="24777" actId="20577"/>
          <ac:spMkLst>
            <pc:docMk/>
            <pc:sldMk cId="1282398232" sldId="4776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5:30:01.714" v="24828" actId="478"/>
          <ac:picMkLst>
            <pc:docMk/>
            <pc:sldMk cId="1282398232" sldId="4776"/>
            <ac:picMk id="3" creationId="{8A321DA5-F87B-4785-807B-662675779F26}"/>
          </ac:picMkLst>
        </pc:picChg>
      </pc:sldChg>
      <pc:sldChg chg="delSp modSp add mod ord">
        <pc:chgData name="Chris Speller" userId="0a97f007-b978-4543-a8a0-9ee0abccdf0a" providerId="ADAL" clId="{F88BBC55-B2EB-4EC1-8582-240F3E16B47D}" dt="2021-01-30T15:31:47.852" v="24921"/>
        <pc:sldMkLst>
          <pc:docMk/>
          <pc:sldMk cId="3055957811" sldId="4777"/>
        </pc:sldMkLst>
        <pc:spChg chg="mod">
          <ac:chgData name="Chris Speller" userId="0a97f007-b978-4543-a8a0-9ee0abccdf0a" providerId="ADAL" clId="{F88BBC55-B2EB-4EC1-8582-240F3E16B47D}" dt="2021-01-30T15:29:57.013" v="24827" actId="20577"/>
          <ac:spMkLst>
            <pc:docMk/>
            <pc:sldMk cId="3055957811" sldId="47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9:32.912" v="24809"/>
          <ac:spMkLst>
            <pc:docMk/>
            <pc:sldMk cId="3055957811" sldId="47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9:41.298" v="24817" actId="20577"/>
          <ac:spMkLst>
            <pc:docMk/>
            <pc:sldMk cId="3055957811" sldId="477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5:29:44.394" v="24818" actId="478"/>
          <ac:picMkLst>
            <pc:docMk/>
            <pc:sldMk cId="3055957811" sldId="4777"/>
            <ac:picMk id="3" creationId="{8A321DA5-F87B-4785-807B-662675779F26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5:31:19.313" v="24919" actId="478"/>
        <pc:sldMkLst>
          <pc:docMk/>
          <pc:sldMk cId="3608507294" sldId="4778"/>
        </pc:sldMkLst>
        <pc:spChg chg="mod">
          <ac:chgData name="Chris Speller" userId="0a97f007-b978-4543-a8a0-9ee0abccdf0a" providerId="ADAL" clId="{F88BBC55-B2EB-4EC1-8582-240F3E16B47D}" dt="2021-01-30T15:31:17.353" v="24918" actId="20577"/>
          <ac:spMkLst>
            <pc:docMk/>
            <pc:sldMk cId="3608507294" sldId="47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0:35.770" v="24900"/>
          <ac:spMkLst>
            <pc:docMk/>
            <pc:sldMk cId="3608507294" sldId="47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0:37.273" v="24907" actId="20577"/>
          <ac:spMkLst>
            <pc:docMk/>
            <pc:sldMk cId="3608507294" sldId="477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31:19.313" v="24919" actId="478"/>
          <ac:picMkLst>
            <pc:docMk/>
            <pc:sldMk cId="3608507294" sldId="4778"/>
            <ac:picMk id="3" creationId="{DAAB5D5B-5786-480C-8CA3-BCFDDEB52EF0}"/>
          </ac:picMkLst>
        </pc:picChg>
      </pc:sldChg>
      <pc:sldChg chg="modSp add">
        <pc:chgData name="Chris Speller" userId="0a97f007-b978-4543-a8a0-9ee0abccdf0a" providerId="ADAL" clId="{F88BBC55-B2EB-4EC1-8582-240F3E16B47D}" dt="2021-01-30T15:33:30.345" v="24984" actId="20577"/>
        <pc:sldMkLst>
          <pc:docMk/>
          <pc:sldMk cId="2792899238" sldId="4779"/>
        </pc:sldMkLst>
        <pc:spChg chg="mod">
          <ac:chgData name="Chris Speller" userId="0a97f007-b978-4543-a8a0-9ee0abccdf0a" providerId="ADAL" clId="{F88BBC55-B2EB-4EC1-8582-240F3E16B47D}" dt="2021-01-30T15:32:52.593" v="24944" actId="16959"/>
          <ac:spMkLst>
            <pc:docMk/>
            <pc:sldMk cId="2792899238" sldId="47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3:13.667" v="24962" actId="20577"/>
          <ac:spMkLst>
            <pc:docMk/>
            <pc:sldMk cId="2792899238" sldId="47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3:30.345" v="24984" actId="20577"/>
          <ac:spMkLst>
            <pc:docMk/>
            <pc:sldMk cId="2792899238" sldId="477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7:03.375" v="25093" actId="20577"/>
        <pc:sldMkLst>
          <pc:docMk/>
          <pc:sldMk cId="2947923528" sldId="4780"/>
        </pc:sldMkLst>
        <pc:spChg chg="mod">
          <ac:chgData name="Chris Speller" userId="0a97f007-b978-4543-a8a0-9ee0abccdf0a" providerId="ADAL" clId="{F88BBC55-B2EB-4EC1-8582-240F3E16B47D}" dt="2021-01-30T15:47:03.375" v="25093" actId="20577"/>
          <ac:spMkLst>
            <pc:docMk/>
            <pc:sldMk cId="2947923528" sldId="47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6:51.216" v="25087" actId="20577"/>
          <ac:spMkLst>
            <pc:docMk/>
            <pc:sldMk cId="2947923528" sldId="47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6:47.899" v="25083" actId="1076"/>
          <ac:spMkLst>
            <pc:docMk/>
            <pc:sldMk cId="2947923528" sldId="478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47:38.003" v="25115" actId="20577"/>
        <pc:sldMkLst>
          <pc:docMk/>
          <pc:sldMk cId="1208565530" sldId="4781"/>
        </pc:sldMkLst>
        <pc:spChg chg="mod">
          <ac:chgData name="Chris Speller" userId="0a97f007-b978-4543-a8a0-9ee0abccdf0a" providerId="ADAL" clId="{F88BBC55-B2EB-4EC1-8582-240F3E16B47D}" dt="2021-01-30T15:47:13.258" v="25106" actId="20577"/>
          <ac:spMkLst>
            <pc:docMk/>
            <pc:sldMk cId="1208565530" sldId="47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7:16.279" v="25112" actId="20577"/>
          <ac:spMkLst>
            <pc:docMk/>
            <pc:sldMk cId="1208565530" sldId="47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7:38.003" v="25115" actId="20577"/>
          <ac:spMkLst>
            <pc:docMk/>
            <pc:sldMk cId="1208565530" sldId="478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8:11.915" v="25134" actId="20577"/>
        <pc:sldMkLst>
          <pc:docMk/>
          <pc:sldMk cId="1383643886" sldId="4782"/>
        </pc:sldMkLst>
        <pc:spChg chg="mod">
          <ac:chgData name="Chris Speller" userId="0a97f007-b978-4543-a8a0-9ee0abccdf0a" providerId="ADAL" clId="{F88BBC55-B2EB-4EC1-8582-240F3E16B47D}" dt="2021-01-30T15:48:03.262" v="25129" actId="20577"/>
          <ac:spMkLst>
            <pc:docMk/>
            <pc:sldMk cId="1383643886" sldId="47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06.156" v="25132" actId="20577"/>
          <ac:spMkLst>
            <pc:docMk/>
            <pc:sldMk cId="1383643886" sldId="47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11.915" v="25134" actId="20577"/>
          <ac:spMkLst>
            <pc:docMk/>
            <pc:sldMk cId="1383643886" sldId="478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8:53.637" v="25143" actId="1076"/>
        <pc:sldMkLst>
          <pc:docMk/>
          <pc:sldMk cId="1180067712" sldId="4783"/>
        </pc:sldMkLst>
        <pc:spChg chg="mod">
          <ac:chgData name="Chris Speller" userId="0a97f007-b978-4543-a8a0-9ee0abccdf0a" providerId="ADAL" clId="{F88BBC55-B2EB-4EC1-8582-240F3E16B47D}" dt="2021-01-30T15:48:47.373" v="25142" actId="20577"/>
          <ac:spMkLst>
            <pc:docMk/>
            <pc:sldMk cId="1180067712" sldId="47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34.385" v="25138"/>
          <ac:spMkLst>
            <pc:docMk/>
            <pc:sldMk cId="1180067712" sldId="47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53.637" v="25143" actId="1076"/>
          <ac:spMkLst>
            <pc:docMk/>
            <pc:sldMk cId="1180067712" sldId="47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51:31.197" v="25204" actId="1076"/>
        <pc:sldMkLst>
          <pc:docMk/>
          <pc:sldMk cId="3448838833" sldId="4784"/>
        </pc:sldMkLst>
        <pc:spChg chg="mod">
          <ac:chgData name="Chris Speller" userId="0a97f007-b978-4543-a8a0-9ee0abccdf0a" providerId="ADAL" clId="{F88BBC55-B2EB-4EC1-8582-240F3E16B47D}" dt="2021-01-30T15:51:27.333" v="25203" actId="20577"/>
          <ac:spMkLst>
            <pc:docMk/>
            <pc:sldMk cId="3448838833" sldId="47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9:58.630" v="25178" actId="20577"/>
          <ac:spMkLst>
            <pc:docMk/>
            <pc:sldMk cId="3448838833" sldId="47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1:31.197" v="25204" actId="1076"/>
          <ac:spMkLst>
            <pc:docMk/>
            <pc:sldMk cId="3448838833" sldId="478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6:52:13.790" v="26451" actId="20577"/>
        <pc:sldMkLst>
          <pc:docMk/>
          <pc:sldMk cId="1996027530" sldId="4785"/>
        </pc:sldMkLst>
        <pc:spChg chg="mod">
          <ac:chgData name="Chris Speller" userId="0a97f007-b978-4543-a8a0-9ee0abccdf0a" providerId="ADAL" clId="{F88BBC55-B2EB-4EC1-8582-240F3E16B47D}" dt="2021-01-30T16:52:12.529" v="26449" actId="20577"/>
          <ac:spMkLst>
            <pc:docMk/>
            <pc:sldMk cId="1996027530" sldId="47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2:03.256" v="25229" actId="20577"/>
          <ac:spMkLst>
            <pc:docMk/>
            <pc:sldMk cId="1996027530" sldId="47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2:50.481" v="25256" actId="20577"/>
          <ac:spMkLst>
            <pc:docMk/>
            <pc:sldMk cId="1996027530" sldId="4785"/>
            <ac:spMk id="12" creationId="{00000000-0000-0000-0000-000000000000}"/>
          </ac:spMkLst>
        </pc:spChg>
      </pc:sldChg>
      <pc:sldChg chg="modSp add del ord">
        <pc:chgData name="Chris Speller" userId="0a97f007-b978-4543-a8a0-9ee0abccdf0a" providerId="ADAL" clId="{F88BBC55-B2EB-4EC1-8582-240F3E16B47D}" dt="2021-01-30T16:26:03.075" v="26249" actId="47"/>
        <pc:sldMkLst>
          <pc:docMk/>
          <pc:sldMk cId="855358021" sldId="4786"/>
        </pc:sldMkLst>
        <pc:spChg chg="mod">
          <ac:chgData name="Chris Speller" userId="0a97f007-b978-4543-a8a0-9ee0abccdf0a" providerId="ADAL" clId="{F88BBC55-B2EB-4EC1-8582-240F3E16B47D}" dt="2021-01-30T15:53:03.095" v="25267" actId="20577"/>
          <ac:spMkLst>
            <pc:docMk/>
            <pc:sldMk cId="855358021" sldId="47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3:13.340" v="25270" actId="20577"/>
          <ac:spMkLst>
            <pc:docMk/>
            <pc:sldMk cId="855358021" sldId="47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4:17.325" v="25306" actId="16959"/>
          <ac:spMkLst>
            <pc:docMk/>
            <pc:sldMk cId="855358021" sldId="478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30T16:26:06.397" v="26250"/>
        <pc:sldMkLst>
          <pc:docMk/>
          <pc:sldMk cId="3045969133" sldId="4786"/>
        </pc:sldMkLst>
      </pc:sldChg>
      <pc:sldChg chg="addSp delSp modSp add mod ord">
        <pc:chgData name="Chris Speller" userId="0a97f007-b978-4543-a8a0-9ee0abccdf0a" providerId="ADAL" clId="{F88BBC55-B2EB-4EC1-8582-240F3E16B47D}" dt="2021-01-30T16:52:21.309" v="26452" actId="20577"/>
        <pc:sldMkLst>
          <pc:docMk/>
          <pc:sldMk cId="2658017676" sldId="4787"/>
        </pc:sldMkLst>
        <pc:spChg chg="mod">
          <ac:chgData name="Chris Speller" userId="0a97f007-b978-4543-a8a0-9ee0abccdf0a" providerId="ADAL" clId="{F88BBC55-B2EB-4EC1-8582-240F3E16B47D}" dt="2021-01-30T16:52:07.322" v="26446" actId="20577"/>
          <ac:spMkLst>
            <pc:docMk/>
            <pc:sldMk cId="2658017676" sldId="47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08.874" v="26447" actId="20577"/>
          <ac:spMkLst>
            <pc:docMk/>
            <pc:sldMk cId="2658017676" sldId="47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21.309" v="26452" actId="20577"/>
          <ac:spMkLst>
            <pc:docMk/>
            <pc:sldMk cId="2658017676" sldId="478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5:55:54.688" v="25367" actId="478"/>
          <ac:picMkLst>
            <pc:docMk/>
            <pc:sldMk cId="2658017676" sldId="4787"/>
            <ac:picMk id="3" creationId="{42C80BD5-85BB-4543-8988-C61B42DDD381}"/>
          </ac:picMkLst>
        </pc:picChg>
      </pc:sldChg>
      <pc:sldChg chg="modSp add mod">
        <pc:chgData name="Chris Speller" userId="0a97f007-b978-4543-a8a0-9ee0abccdf0a" providerId="ADAL" clId="{F88BBC55-B2EB-4EC1-8582-240F3E16B47D}" dt="2021-01-30T16:03:42.314" v="25639" actId="20577"/>
        <pc:sldMkLst>
          <pc:docMk/>
          <pc:sldMk cId="140110514" sldId="4788"/>
        </pc:sldMkLst>
        <pc:spChg chg="mod">
          <ac:chgData name="Chris Speller" userId="0a97f007-b978-4543-a8a0-9ee0abccdf0a" providerId="ADAL" clId="{F88BBC55-B2EB-4EC1-8582-240F3E16B47D}" dt="2021-01-30T15:59:57.620" v="25512" actId="20577"/>
          <ac:spMkLst>
            <pc:docMk/>
            <pc:sldMk cId="140110514" sldId="47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01:15.429" v="25515" actId="20577"/>
          <ac:spMkLst>
            <pc:docMk/>
            <pc:sldMk cId="140110514" sldId="47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03:42.314" v="25639" actId="20577"/>
          <ac:spMkLst>
            <pc:docMk/>
            <pc:sldMk cId="140110514" sldId="478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0T16:51:57.389" v="26443" actId="20577"/>
        <pc:sldMkLst>
          <pc:docMk/>
          <pc:sldMk cId="560189005" sldId="4789"/>
        </pc:sldMkLst>
        <pc:spChg chg="mod">
          <ac:chgData name="Chris Speller" userId="0a97f007-b978-4543-a8a0-9ee0abccdf0a" providerId="ADAL" clId="{F88BBC55-B2EB-4EC1-8582-240F3E16B47D}" dt="2021-01-30T16:51:56.096" v="26442" actId="20577"/>
          <ac:spMkLst>
            <pc:docMk/>
            <pc:sldMk cId="560189005" sldId="47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57.389" v="26443" actId="20577"/>
          <ac:spMkLst>
            <pc:docMk/>
            <pc:sldMk cId="560189005" sldId="47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0:02.717" v="25789" actId="1076"/>
          <ac:spMkLst>
            <pc:docMk/>
            <pc:sldMk cId="560189005" sldId="4789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F88BBC55-B2EB-4EC1-8582-240F3E16B47D}" dt="2021-01-30T16:52:01.639" v="26445" actId="20577"/>
        <pc:sldMkLst>
          <pc:docMk/>
          <pc:sldMk cId="3517973337" sldId="4790"/>
        </pc:sldMkLst>
        <pc:spChg chg="mod">
          <ac:chgData name="Chris Speller" userId="0a97f007-b978-4543-a8a0-9ee0abccdf0a" providerId="ADAL" clId="{F88BBC55-B2EB-4EC1-8582-240F3E16B47D}" dt="2021-01-30T16:51:59.997" v="26444" actId="20577"/>
          <ac:spMkLst>
            <pc:docMk/>
            <pc:sldMk cId="3517973337" sldId="47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01.639" v="26445" actId="20577"/>
          <ac:spMkLst>
            <pc:docMk/>
            <pc:sldMk cId="3517973337" sldId="4790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53.561" v="26441" actId="20577"/>
        <pc:sldMkLst>
          <pc:docMk/>
          <pc:sldMk cId="2169554141" sldId="4791"/>
        </pc:sldMkLst>
        <pc:spChg chg="mod">
          <ac:chgData name="Chris Speller" userId="0a97f007-b978-4543-a8a0-9ee0abccdf0a" providerId="ADAL" clId="{F88BBC55-B2EB-4EC1-8582-240F3E16B47D}" dt="2021-01-30T16:51:52.410" v="26440" actId="20577"/>
          <ac:spMkLst>
            <pc:docMk/>
            <pc:sldMk cId="2169554141" sldId="47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53.561" v="26441" actId="20577"/>
          <ac:spMkLst>
            <pc:docMk/>
            <pc:sldMk cId="2169554141" sldId="47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1:03.384" v="25838" actId="20577"/>
          <ac:spMkLst>
            <pc:docMk/>
            <pc:sldMk cId="2169554141" sldId="479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6:51:49.702" v="26439" actId="20577"/>
        <pc:sldMkLst>
          <pc:docMk/>
          <pc:sldMk cId="822397490" sldId="4792"/>
        </pc:sldMkLst>
        <pc:spChg chg="mod">
          <ac:chgData name="Chris Speller" userId="0a97f007-b978-4543-a8a0-9ee0abccdf0a" providerId="ADAL" clId="{F88BBC55-B2EB-4EC1-8582-240F3E16B47D}" dt="2021-01-30T16:51:48.258" v="26438" actId="20577"/>
          <ac:spMkLst>
            <pc:docMk/>
            <pc:sldMk cId="822397490" sldId="47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49.702" v="26439" actId="20577"/>
          <ac:spMkLst>
            <pc:docMk/>
            <pc:sldMk cId="822397490" sldId="47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2:51.522" v="25883" actId="20577"/>
          <ac:spMkLst>
            <pc:docMk/>
            <pc:sldMk cId="822397490" sldId="4792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6:51:44.624" v="26437" actId="20577"/>
        <pc:sldMkLst>
          <pc:docMk/>
          <pc:sldMk cId="2083738268" sldId="4793"/>
        </pc:sldMkLst>
        <pc:spChg chg="mod">
          <ac:chgData name="Chris Speller" userId="0a97f007-b978-4543-a8a0-9ee0abccdf0a" providerId="ADAL" clId="{F88BBC55-B2EB-4EC1-8582-240F3E16B47D}" dt="2021-01-30T16:51:42.279" v="26436" actId="20577"/>
          <ac:spMkLst>
            <pc:docMk/>
            <pc:sldMk cId="2083738268" sldId="47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44.624" v="26437" actId="20577"/>
          <ac:spMkLst>
            <pc:docMk/>
            <pc:sldMk cId="2083738268" sldId="479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4:21.619" v="25949" actId="1076"/>
          <ac:spMkLst>
            <pc:docMk/>
            <pc:sldMk cId="2083738268" sldId="4793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14:23.125" v="25950" actId="478"/>
          <ac:picMkLst>
            <pc:docMk/>
            <pc:sldMk cId="2083738268" sldId="4793"/>
            <ac:picMk id="3" creationId="{7E20DC5C-8491-4C53-9C33-C0C12CD976E7}"/>
          </ac:picMkLst>
        </pc:picChg>
      </pc:sldChg>
      <pc:sldChg chg="modSp add mod">
        <pc:chgData name="Chris Speller" userId="0a97f007-b978-4543-a8a0-9ee0abccdf0a" providerId="ADAL" clId="{F88BBC55-B2EB-4EC1-8582-240F3E16B47D}" dt="2021-01-30T16:51:39.330" v="26435" actId="20577"/>
        <pc:sldMkLst>
          <pc:docMk/>
          <pc:sldMk cId="211445470" sldId="4794"/>
        </pc:sldMkLst>
        <pc:spChg chg="mod">
          <ac:chgData name="Chris Speller" userId="0a97f007-b978-4543-a8a0-9ee0abccdf0a" providerId="ADAL" clId="{F88BBC55-B2EB-4EC1-8582-240F3E16B47D}" dt="2021-01-30T16:51:37.970" v="26434" actId="20577"/>
          <ac:spMkLst>
            <pc:docMk/>
            <pc:sldMk cId="211445470" sldId="47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9.330" v="26435" actId="20577"/>
          <ac:spMkLst>
            <pc:docMk/>
            <pc:sldMk cId="211445470" sldId="47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6:20.352" v="25981" actId="20577"/>
          <ac:spMkLst>
            <pc:docMk/>
            <pc:sldMk cId="211445470" sldId="479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6:51:35.347" v="26433" actId="20577"/>
        <pc:sldMkLst>
          <pc:docMk/>
          <pc:sldMk cId="712603674" sldId="4795"/>
        </pc:sldMkLst>
        <pc:spChg chg="mod">
          <ac:chgData name="Chris Speller" userId="0a97f007-b978-4543-a8a0-9ee0abccdf0a" providerId="ADAL" clId="{F88BBC55-B2EB-4EC1-8582-240F3E16B47D}" dt="2021-01-30T16:51:34.038" v="26432" actId="20577"/>
          <ac:spMkLst>
            <pc:docMk/>
            <pc:sldMk cId="712603674" sldId="47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5.347" v="26433" actId="20577"/>
          <ac:spMkLst>
            <pc:docMk/>
            <pc:sldMk cId="712603674" sldId="47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9:39.514" v="26045" actId="20577"/>
          <ac:spMkLst>
            <pc:docMk/>
            <pc:sldMk cId="712603674" sldId="479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31.641" v="26431" actId="20577"/>
        <pc:sldMkLst>
          <pc:docMk/>
          <pc:sldMk cId="999361814" sldId="4796"/>
        </pc:sldMkLst>
        <pc:spChg chg="mod">
          <ac:chgData name="Chris Speller" userId="0a97f007-b978-4543-a8a0-9ee0abccdf0a" providerId="ADAL" clId="{F88BBC55-B2EB-4EC1-8582-240F3E16B47D}" dt="2021-01-30T16:51:30.249" v="26430" actId="20577"/>
          <ac:spMkLst>
            <pc:docMk/>
            <pc:sldMk cId="999361814" sldId="47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1.641" v="26431" actId="20577"/>
          <ac:spMkLst>
            <pc:docMk/>
            <pc:sldMk cId="999361814" sldId="479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1:15.942" v="26061" actId="20577"/>
          <ac:spMkLst>
            <pc:docMk/>
            <pc:sldMk cId="999361814" sldId="479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28.021" v="26429" actId="20577"/>
        <pc:sldMkLst>
          <pc:docMk/>
          <pc:sldMk cId="4142457488" sldId="4797"/>
        </pc:sldMkLst>
        <pc:spChg chg="mod">
          <ac:chgData name="Chris Speller" userId="0a97f007-b978-4543-a8a0-9ee0abccdf0a" providerId="ADAL" clId="{F88BBC55-B2EB-4EC1-8582-240F3E16B47D}" dt="2021-01-30T16:51:28.021" v="26429" actId="20577"/>
          <ac:spMkLst>
            <pc:docMk/>
            <pc:sldMk cId="4142457488" sldId="47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26.939" v="26428" actId="20577"/>
          <ac:spMkLst>
            <pc:docMk/>
            <pc:sldMk cId="4142457488" sldId="479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3:35.048" v="26170" actId="20577"/>
          <ac:spMkLst>
            <pc:docMk/>
            <pc:sldMk cId="4142457488" sldId="4797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6:51:14.253" v="26427" actId="20577"/>
        <pc:sldMkLst>
          <pc:docMk/>
          <pc:sldMk cId="3409324321" sldId="4798"/>
        </pc:sldMkLst>
        <pc:spChg chg="mod">
          <ac:chgData name="Chris Speller" userId="0a97f007-b978-4543-a8a0-9ee0abccdf0a" providerId="ADAL" clId="{F88BBC55-B2EB-4EC1-8582-240F3E16B47D}" dt="2021-01-30T16:51:12.829" v="26426" actId="20577"/>
          <ac:spMkLst>
            <pc:docMk/>
            <pc:sldMk cId="3409324321" sldId="479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14.253" v="26427" actId="20577"/>
          <ac:spMkLst>
            <pc:docMk/>
            <pc:sldMk cId="3409324321" sldId="479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5:47.383" v="26247" actId="16959"/>
          <ac:spMkLst>
            <pc:docMk/>
            <pc:sldMk cId="3409324321" sldId="4798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25:48.863" v="26248" actId="478"/>
          <ac:picMkLst>
            <pc:docMk/>
            <pc:sldMk cId="3409324321" sldId="4798"/>
            <ac:picMk id="3" creationId="{19C3C8E1-CDF8-49B7-998C-1090418504F3}"/>
          </ac:picMkLst>
        </pc:picChg>
      </pc:sldChg>
      <pc:sldChg chg="modSp add">
        <pc:chgData name="Chris Speller" userId="0a97f007-b978-4543-a8a0-9ee0abccdf0a" providerId="ADAL" clId="{F88BBC55-B2EB-4EC1-8582-240F3E16B47D}" dt="2021-01-30T16:51:06.476" v="26425" actId="20577"/>
        <pc:sldMkLst>
          <pc:docMk/>
          <pc:sldMk cId="802617409" sldId="4799"/>
        </pc:sldMkLst>
        <pc:spChg chg="mod">
          <ac:chgData name="Chris Speller" userId="0a97f007-b978-4543-a8a0-9ee0abccdf0a" providerId="ADAL" clId="{F88BBC55-B2EB-4EC1-8582-240F3E16B47D}" dt="2021-01-30T16:51:06.476" v="26425" actId="20577"/>
          <ac:spMkLst>
            <pc:docMk/>
            <pc:sldMk cId="802617409" sldId="47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6:42.764" v="26259"/>
          <ac:spMkLst>
            <pc:docMk/>
            <pc:sldMk cId="802617409" sldId="479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6:58.392" v="26285" actId="20577"/>
          <ac:spMkLst>
            <pc:docMk/>
            <pc:sldMk cId="802617409" sldId="4799"/>
            <ac:spMk id="12" creationId="{00000000-0000-0000-0000-000000000000}"/>
          </ac:spMkLst>
        </pc:spChg>
      </pc:sldChg>
      <pc:sldChg chg="addSp delSp modSp add mod ord modAnim">
        <pc:chgData name="Chris Speller" userId="0a97f007-b978-4543-a8a0-9ee0abccdf0a" providerId="ADAL" clId="{F88BBC55-B2EB-4EC1-8582-240F3E16B47D}" dt="2021-01-30T16:51:03.230" v="26424" actId="20577"/>
        <pc:sldMkLst>
          <pc:docMk/>
          <pc:sldMk cId="606149348" sldId="4800"/>
        </pc:sldMkLst>
        <pc:spChg chg="mod">
          <ac:chgData name="Chris Speller" userId="0a97f007-b978-4543-a8a0-9ee0abccdf0a" providerId="ADAL" clId="{F88BBC55-B2EB-4EC1-8582-240F3E16B47D}" dt="2021-01-30T16:51:01.683" v="26423" actId="20577"/>
          <ac:spMkLst>
            <pc:docMk/>
            <pc:sldMk cId="606149348" sldId="480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03.230" v="26424" actId="20577"/>
          <ac:spMkLst>
            <pc:docMk/>
            <pc:sldMk cId="606149348" sldId="480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35:34.280" v="26422" actId="20577"/>
          <ac:spMkLst>
            <pc:docMk/>
            <pc:sldMk cId="606149348" sldId="480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30:45.142" v="26333" actId="478"/>
          <ac:picMkLst>
            <pc:docMk/>
            <pc:sldMk cId="606149348" sldId="4800"/>
            <ac:picMk id="3" creationId="{8EC5936F-6D7D-4102-83B4-A0CCFC98C4DF}"/>
          </ac:picMkLst>
        </pc:picChg>
        <pc:picChg chg="add del">
          <ac:chgData name="Chris Speller" userId="0a97f007-b978-4543-a8a0-9ee0abccdf0a" providerId="ADAL" clId="{F88BBC55-B2EB-4EC1-8582-240F3E16B47D}" dt="2021-01-30T16:31:06.013" v="26335" actId="478"/>
          <ac:picMkLst>
            <pc:docMk/>
            <pc:sldMk cId="606149348" sldId="4800"/>
            <ac:picMk id="7" creationId="{3EBCFF45-F69B-43AD-A550-22F582CA5746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6:59:07.316" v="26673" actId="478"/>
        <pc:sldMkLst>
          <pc:docMk/>
          <pc:sldMk cId="2578663537" sldId="4801"/>
        </pc:sldMkLst>
        <pc:spChg chg="mod">
          <ac:chgData name="Chris Speller" userId="0a97f007-b978-4543-a8a0-9ee0abccdf0a" providerId="ADAL" clId="{F88BBC55-B2EB-4EC1-8582-240F3E16B47D}" dt="2021-01-30T16:58:58.817" v="26670" actId="20577"/>
          <ac:spMkLst>
            <pc:docMk/>
            <pc:sldMk cId="2578663537" sldId="48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8:23.175" v="26660"/>
          <ac:spMkLst>
            <pc:docMk/>
            <pc:sldMk cId="2578663537" sldId="48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9:06.436" v="26672" actId="207"/>
          <ac:spMkLst>
            <pc:docMk/>
            <pc:sldMk cId="2578663537" sldId="480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6:57:47.620" v="26600" actId="478"/>
          <ac:picMkLst>
            <pc:docMk/>
            <pc:sldMk cId="2578663537" sldId="4801"/>
            <ac:picMk id="3" creationId="{0D8C35F8-F0D2-4621-8BC0-85A018E445D9}"/>
          </ac:picMkLst>
        </pc:picChg>
        <pc:picChg chg="add del mod">
          <ac:chgData name="Chris Speller" userId="0a97f007-b978-4543-a8a0-9ee0abccdf0a" providerId="ADAL" clId="{F88BBC55-B2EB-4EC1-8582-240F3E16B47D}" dt="2021-01-30T16:59:07.316" v="26673" actId="478"/>
          <ac:picMkLst>
            <pc:docMk/>
            <pc:sldMk cId="2578663537" sldId="4801"/>
            <ac:picMk id="7" creationId="{2B216F52-D4BC-40FA-AC69-7FC72A9965A5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02:15.581" v="26880" actId="478"/>
        <pc:sldMkLst>
          <pc:docMk/>
          <pc:sldMk cId="2584419710" sldId="4802"/>
        </pc:sldMkLst>
        <pc:spChg chg="mod">
          <ac:chgData name="Chris Speller" userId="0a97f007-b978-4543-a8a0-9ee0abccdf0a" providerId="ADAL" clId="{F88BBC55-B2EB-4EC1-8582-240F3E16B47D}" dt="2021-01-30T17:01:51.481" v="26877" actId="20577"/>
          <ac:spMkLst>
            <pc:docMk/>
            <pc:sldMk cId="2584419710" sldId="48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1:30.009" v="26871"/>
          <ac:spMkLst>
            <pc:docMk/>
            <pc:sldMk cId="2584419710" sldId="48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1:36.227" v="26873" actId="207"/>
          <ac:spMkLst>
            <pc:docMk/>
            <pc:sldMk cId="2584419710" sldId="480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02:15.581" v="26880" actId="478"/>
          <ac:picMkLst>
            <pc:docMk/>
            <pc:sldMk cId="2584419710" sldId="4802"/>
            <ac:picMk id="3" creationId="{E4423B2F-2450-404B-B048-2882209F6C86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7:04:00.499" v="27026" actId="20577"/>
        <pc:sldMkLst>
          <pc:docMk/>
          <pc:sldMk cId="598660251" sldId="4803"/>
        </pc:sldMkLst>
        <pc:spChg chg="mod">
          <ac:chgData name="Chris Speller" userId="0a97f007-b978-4543-a8a0-9ee0abccdf0a" providerId="ADAL" clId="{F88BBC55-B2EB-4EC1-8582-240F3E16B47D}" dt="2021-01-30T17:04:00.499" v="27026" actId="20577"/>
          <ac:spMkLst>
            <pc:docMk/>
            <pc:sldMk cId="598660251" sldId="48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2:48.385" v="26968"/>
          <ac:spMkLst>
            <pc:docMk/>
            <pc:sldMk cId="598660251" sldId="48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3:16.435" v="26989" actId="207"/>
          <ac:spMkLst>
            <pc:docMk/>
            <pc:sldMk cId="598660251" sldId="480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7:03:18.165" v="26990" actId="478"/>
          <ac:picMkLst>
            <pc:docMk/>
            <pc:sldMk cId="598660251" sldId="4803"/>
            <ac:picMk id="3" creationId="{E4423B2F-2450-404B-B048-2882209F6C86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0T17:07:10.221" v="27112" actId="1076"/>
        <pc:sldMkLst>
          <pc:docMk/>
          <pc:sldMk cId="2788442131" sldId="4804"/>
        </pc:sldMkLst>
        <pc:spChg chg="mod">
          <ac:chgData name="Chris Speller" userId="0a97f007-b978-4543-a8a0-9ee0abccdf0a" providerId="ADAL" clId="{F88BBC55-B2EB-4EC1-8582-240F3E16B47D}" dt="2021-01-30T17:06:09.391" v="27099" actId="120"/>
          <ac:spMkLst>
            <pc:docMk/>
            <pc:sldMk cId="2788442131" sldId="48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5:33.644" v="27093" actId="1076"/>
          <ac:spMkLst>
            <pc:docMk/>
            <pc:sldMk cId="2788442131" sldId="48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5:40.612" v="27095" actId="207"/>
          <ac:spMkLst>
            <pc:docMk/>
            <pc:sldMk cId="2788442131" sldId="4804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7:05:22.630" v="27088" actId="1076"/>
          <ac:picMkLst>
            <pc:docMk/>
            <pc:sldMk cId="2788442131" sldId="4804"/>
            <ac:picMk id="3" creationId="{D5A94AB6-52D6-4036-A35D-17DAFB707716}"/>
          </ac:picMkLst>
        </pc:picChg>
        <pc:picChg chg="add mod">
          <ac:chgData name="Chris Speller" userId="0a97f007-b978-4543-a8a0-9ee0abccdf0a" providerId="ADAL" clId="{F88BBC55-B2EB-4EC1-8582-240F3E16B47D}" dt="2021-01-30T17:06:14.350" v="27102" actId="1076"/>
          <ac:picMkLst>
            <pc:docMk/>
            <pc:sldMk cId="2788442131" sldId="4804"/>
            <ac:picMk id="7" creationId="{FDB81E52-57AD-4D5C-A1E5-F635EAFCFA27}"/>
          </ac:picMkLst>
        </pc:picChg>
        <pc:picChg chg="add mod">
          <ac:chgData name="Chris Speller" userId="0a97f007-b978-4543-a8a0-9ee0abccdf0a" providerId="ADAL" clId="{F88BBC55-B2EB-4EC1-8582-240F3E16B47D}" dt="2021-01-30T17:06:37.430" v="27108" actId="1076"/>
          <ac:picMkLst>
            <pc:docMk/>
            <pc:sldMk cId="2788442131" sldId="4804"/>
            <ac:picMk id="14" creationId="{B752A320-DB86-41DA-8A32-87FCDD95838B}"/>
          </ac:picMkLst>
        </pc:picChg>
        <pc:picChg chg="add mod">
          <ac:chgData name="Chris Speller" userId="0a97f007-b978-4543-a8a0-9ee0abccdf0a" providerId="ADAL" clId="{F88BBC55-B2EB-4EC1-8582-240F3E16B47D}" dt="2021-01-30T17:07:10.221" v="27112" actId="1076"/>
          <ac:picMkLst>
            <pc:docMk/>
            <pc:sldMk cId="2788442131" sldId="4804"/>
            <ac:picMk id="16" creationId="{1A5A586F-4BE4-4250-9B49-DEF94A9EE4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7:11:15.813" v="27249" actId="20577"/>
        <pc:sldMkLst>
          <pc:docMk/>
          <pc:sldMk cId="1520399259" sldId="4805"/>
        </pc:sldMkLst>
        <pc:spChg chg="mod">
          <ac:chgData name="Chris Speller" userId="0a97f007-b978-4543-a8a0-9ee0abccdf0a" providerId="ADAL" clId="{F88BBC55-B2EB-4EC1-8582-240F3E16B47D}" dt="2021-01-30T17:11:15.813" v="27249" actId="20577"/>
          <ac:spMkLst>
            <pc:docMk/>
            <pc:sldMk cId="1520399259" sldId="48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8:26.313" v="27189" actId="120"/>
          <ac:spMkLst>
            <pc:docMk/>
            <pc:sldMk cId="1520399259" sldId="4805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7:10:06.957" v="27191" actId="478"/>
          <ac:spMkLst>
            <pc:docMk/>
            <pc:sldMk cId="1520399259" sldId="4805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7:10:09.973" v="27193" actId="1076"/>
          <ac:picMkLst>
            <pc:docMk/>
            <pc:sldMk cId="1520399259" sldId="4805"/>
            <ac:picMk id="3" creationId="{4AB23848-AAC7-4D90-A0FE-99AAEAE0675E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30T17:16:13.993" v="27456" actId="20577"/>
        <pc:sldMkLst>
          <pc:docMk/>
          <pc:sldMk cId="1557344965" sldId="4806"/>
        </pc:sldMkLst>
        <pc:spChg chg="mod">
          <ac:chgData name="Chris Speller" userId="0a97f007-b978-4543-a8a0-9ee0abccdf0a" providerId="ADAL" clId="{F88BBC55-B2EB-4EC1-8582-240F3E16B47D}" dt="2021-01-30T17:16:13.993" v="27456" actId="20577"/>
          <ac:spMkLst>
            <pc:docMk/>
            <pc:sldMk cId="1557344965" sldId="48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15:11.315" v="27418" actId="21"/>
          <ac:spMkLst>
            <pc:docMk/>
            <pc:sldMk cId="1557344965" sldId="48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15:06.966" v="27415" actId="20577"/>
          <ac:spMkLst>
            <pc:docMk/>
            <pc:sldMk cId="1557344965" sldId="480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15:09.210" v="27416" actId="478"/>
          <ac:picMkLst>
            <pc:docMk/>
            <pc:sldMk cId="1557344965" sldId="4806"/>
            <ac:picMk id="3" creationId="{BFD6F96E-3D5D-42A0-A50C-75D8FE46C5D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20:35.882" v="27563" actId="20577"/>
        <pc:sldMkLst>
          <pc:docMk/>
          <pc:sldMk cId="3108447083" sldId="4807"/>
        </pc:sldMkLst>
        <pc:spChg chg="mod">
          <ac:chgData name="Chris Speller" userId="0a97f007-b978-4543-a8a0-9ee0abccdf0a" providerId="ADAL" clId="{F88BBC55-B2EB-4EC1-8582-240F3E16B47D}" dt="2021-01-30T17:20:30.481" v="27559" actId="20577"/>
          <ac:spMkLst>
            <pc:docMk/>
            <pc:sldMk cId="3108447083" sldId="48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0:32.183" v="27560" actId="20577"/>
          <ac:spMkLst>
            <pc:docMk/>
            <pc:sldMk cId="3108447083" sldId="48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0:35.882" v="27563" actId="20577"/>
          <ac:spMkLst>
            <pc:docMk/>
            <pc:sldMk cId="3108447083" sldId="480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19:22.162" v="27505" actId="478"/>
          <ac:picMkLst>
            <pc:docMk/>
            <pc:sldMk cId="3108447083" sldId="4807"/>
            <ac:picMk id="3" creationId="{98A717C6-0EC0-4658-B396-6B7558FD91E8}"/>
          </ac:picMkLst>
        </pc:picChg>
      </pc:sldChg>
      <pc:sldChg chg="add del">
        <pc:chgData name="Chris Speller" userId="0a97f007-b978-4543-a8a0-9ee0abccdf0a" providerId="ADAL" clId="{F88BBC55-B2EB-4EC1-8582-240F3E16B47D}" dt="2021-01-30T17:25:30.491" v="27753" actId="47"/>
        <pc:sldMkLst>
          <pc:docMk/>
          <pc:sldMk cId="2674728527" sldId="4808"/>
        </pc:sldMkLst>
      </pc:sldChg>
      <pc:sldChg chg="addSp delSp modSp add mod">
        <pc:chgData name="Chris Speller" userId="0a97f007-b978-4543-a8a0-9ee0abccdf0a" providerId="ADAL" clId="{F88BBC55-B2EB-4EC1-8582-240F3E16B47D}" dt="2021-01-30T17:23:12.515" v="27699" actId="478"/>
        <pc:sldMkLst>
          <pc:docMk/>
          <pc:sldMk cId="3852585653" sldId="4809"/>
        </pc:sldMkLst>
        <pc:spChg chg="mod">
          <ac:chgData name="Chris Speller" userId="0a97f007-b978-4543-a8a0-9ee0abccdf0a" providerId="ADAL" clId="{F88BBC55-B2EB-4EC1-8582-240F3E16B47D}" dt="2021-01-30T17:22:23.113" v="27660" actId="20577"/>
          <ac:spMkLst>
            <pc:docMk/>
            <pc:sldMk cId="3852585653" sldId="48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2:05.789" v="27651" actId="20577"/>
          <ac:spMkLst>
            <pc:docMk/>
            <pc:sldMk cId="3852585653" sldId="48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3:10.673" v="27698" actId="20577"/>
          <ac:spMkLst>
            <pc:docMk/>
            <pc:sldMk cId="3852585653" sldId="480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23:12.515" v="27699" actId="478"/>
          <ac:picMkLst>
            <pc:docMk/>
            <pc:sldMk cId="3852585653" sldId="4809"/>
            <ac:picMk id="3" creationId="{F4CF6AEC-BA64-4637-A8E1-6FAD8669F68F}"/>
          </ac:picMkLst>
        </pc:picChg>
      </pc:sldChg>
      <pc:sldChg chg="modSp add modAnim">
        <pc:chgData name="Chris Speller" userId="0a97f007-b978-4543-a8a0-9ee0abccdf0a" providerId="ADAL" clId="{F88BBC55-B2EB-4EC1-8582-240F3E16B47D}" dt="2021-01-30T17:25:12.341" v="27751" actId="20577"/>
        <pc:sldMkLst>
          <pc:docMk/>
          <pc:sldMk cId="1406155693" sldId="4810"/>
        </pc:sldMkLst>
        <pc:spChg chg="mod">
          <ac:chgData name="Chris Speller" userId="0a97f007-b978-4543-a8a0-9ee0abccdf0a" providerId="ADAL" clId="{F88BBC55-B2EB-4EC1-8582-240F3E16B47D}" dt="2021-01-30T17:23:56.111" v="27725" actId="20577"/>
          <ac:spMkLst>
            <pc:docMk/>
            <pc:sldMk cId="1406155693" sldId="48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4:40.367" v="27743" actId="6549"/>
          <ac:spMkLst>
            <pc:docMk/>
            <pc:sldMk cId="1406155693" sldId="48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5:12.341" v="27751" actId="20577"/>
          <ac:spMkLst>
            <pc:docMk/>
            <pc:sldMk cId="1406155693" sldId="4810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7:23:25.338" v="27701"/>
        <pc:sldMkLst>
          <pc:docMk/>
          <pc:sldMk cId="2415153835" sldId="4810"/>
        </pc:sldMkLst>
      </pc:sldChg>
      <pc:sldChg chg="addSp delSp modSp add mod">
        <pc:chgData name="Chris Speller" userId="0a97f007-b978-4543-a8a0-9ee0abccdf0a" providerId="ADAL" clId="{F88BBC55-B2EB-4EC1-8582-240F3E16B47D}" dt="2021-01-30T17:31:40.273" v="27857" actId="478"/>
        <pc:sldMkLst>
          <pc:docMk/>
          <pc:sldMk cId="3822222177" sldId="4811"/>
        </pc:sldMkLst>
        <pc:spChg chg="mod">
          <ac:chgData name="Chris Speller" userId="0a97f007-b978-4543-a8a0-9ee0abccdf0a" providerId="ADAL" clId="{F88BBC55-B2EB-4EC1-8582-240F3E16B47D}" dt="2021-01-30T17:31:30.582" v="27855" actId="20577"/>
          <ac:spMkLst>
            <pc:docMk/>
            <pc:sldMk cId="3822222177" sldId="48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6:00.983" v="27836"/>
          <ac:spMkLst>
            <pc:docMk/>
            <pc:sldMk cId="3822222177" sldId="48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8:07.345" v="27850" actId="1076"/>
          <ac:spMkLst>
            <pc:docMk/>
            <pc:sldMk cId="3822222177" sldId="481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31:40.273" v="27857" actId="478"/>
          <ac:picMkLst>
            <pc:docMk/>
            <pc:sldMk cId="3822222177" sldId="4811"/>
            <ac:picMk id="3" creationId="{55590081-C25C-4232-8BC6-E158E46B73A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34:29.023" v="28053" actId="478"/>
        <pc:sldMkLst>
          <pc:docMk/>
          <pc:sldMk cId="3189250535" sldId="4812"/>
        </pc:sldMkLst>
        <pc:spChg chg="mod">
          <ac:chgData name="Chris Speller" userId="0a97f007-b978-4543-a8a0-9ee0abccdf0a" providerId="ADAL" clId="{F88BBC55-B2EB-4EC1-8582-240F3E16B47D}" dt="2021-01-30T17:33:28.665" v="28049" actId="20577"/>
          <ac:spMkLst>
            <pc:docMk/>
            <pc:sldMk cId="3189250535" sldId="48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2:45.956" v="28020"/>
          <ac:spMkLst>
            <pc:docMk/>
            <pc:sldMk cId="3189250535" sldId="48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3:14.236" v="28043" actId="20577"/>
          <ac:spMkLst>
            <pc:docMk/>
            <pc:sldMk cId="3189250535" sldId="481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7:33:17.417" v="28044" actId="478"/>
          <ac:picMkLst>
            <pc:docMk/>
            <pc:sldMk cId="3189250535" sldId="4812"/>
            <ac:picMk id="3" creationId="{55590081-C25C-4232-8BC6-E158E46B73A6}"/>
          </ac:picMkLst>
        </pc:picChg>
        <pc:picChg chg="add del mod">
          <ac:chgData name="Chris Speller" userId="0a97f007-b978-4543-a8a0-9ee0abccdf0a" providerId="ADAL" clId="{F88BBC55-B2EB-4EC1-8582-240F3E16B47D}" dt="2021-01-30T17:34:29.023" v="28053" actId="478"/>
          <ac:picMkLst>
            <pc:docMk/>
            <pc:sldMk cId="3189250535" sldId="4812"/>
            <ac:picMk id="6" creationId="{BB6184F3-685B-4C81-BDEB-F3311B9CA7C0}"/>
          </ac:picMkLst>
        </pc:picChg>
      </pc:sldChg>
      <pc:sldChg chg="addSp delSp modSp add del mod">
        <pc:chgData name="Chris Speller" userId="0a97f007-b978-4543-a8a0-9ee0abccdf0a" providerId="ADAL" clId="{F88BBC55-B2EB-4EC1-8582-240F3E16B47D}" dt="2021-01-30T17:34:52.820" v="28067" actId="47"/>
        <pc:sldMkLst>
          <pc:docMk/>
          <pc:sldMk cId="3363597697" sldId="4813"/>
        </pc:sldMkLst>
        <pc:spChg chg="add del mod">
          <ac:chgData name="Chris Speller" userId="0a97f007-b978-4543-a8a0-9ee0abccdf0a" providerId="ADAL" clId="{F88BBC55-B2EB-4EC1-8582-240F3E16B47D}" dt="2021-01-30T17:34:45.049" v="28065" actId="47"/>
          <ac:spMkLst>
            <pc:docMk/>
            <pc:sldMk cId="3363597697" sldId="4813"/>
            <ac:spMk id="10" creationId="{00000000-0000-0000-0000-000000000000}"/>
          </ac:spMkLst>
        </pc:spChg>
      </pc:sldChg>
      <pc:sldChg chg="addSp delSp modSp add del mod modAnim">
        <pc:chgData name="Chris Speller" userId="0a97f007-b978-4543-a8a0-9ee0abccdf0a" providerId="ADAL" clId="{F88BBC55-B2EB-4EC1-8582-240F3E16B47D}" dt="2021-01-30T17:39:52.176" v="28361" actId="478"/>
        <pc:sldMkLst>
          <pc:docMk/>
          <pc:sldMk cId="2689859599" sldId="4814"/>
        </pc:sldMkLst>
        <pc:spChg chg="mod">
          <ac:chgData name="Chris Speller" userId="0a97f007-b978-4543-a8a0-9ee0abccdf0a" providerId="ADAL" clId="{F88BBC55-B2EB-4EC1-8582-240F3E16B47D}" dt="2021-01-30T17:37:12.758" v="28268" actId="20577"/>
          <ac:spMkLst>
            <pc:docMk/>
            <pc:sldMk cId="2689859599" sldId="48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7:08.276" v="28266" actId="6549"/>
          <ac:spMkLst>
            <pc:docMk/>
            <pc:sldMk cId="2689859599" sldId="48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9:41.840" v="28358" actId="6549"/>
          <ac:spMkLst>
            <pc:docMk/>
            <pc:sldMk cId="2689859599" sldId="481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39:43.679" v="28359" actId="478"/>
          <ac:picMkLst>
            <pc:docMk/>
            <pc:sldMk cId="2689859599" sldId="4814"/>
            <ac:picMk id="3" creationId="{98EF821C-7C37-4856-82D8-5071B016527D}"/>
          </ac:picMkLst>
        </pc:picChg>
        <pc:picChg chg="del mod modCrop">
          <ac:chgData name="Chris Speller" userId="0a97f007-b978-4543-a8a0-9ee0abccdf0a" providerId="ADAL" clId="{F88BBC55-B2EB-4EC1-8582-240F3E16B47D}" dt="2021-01-30T17:39:52.176" v="28361" actId="478"/>
          <ac:picMkLst>
            <pc:docMk/>
            <pc:sldMk cId="2689859599" sldId="4814"/>
            <ac:picMk id="6" creationId="{BB6184F3-685B-4C81-BDEB-F3311B9CA7C0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49:16.256" v="28514" actId="478"/>
        <pc:sldMkLst>
          <pc:docMk/>
          <pc:sldMk cId="184725946" sldId="4815"/>
        </pc:sldMkLst>
        <pc:spChg chg="mod">
          <ac:chgData name="Chris Speller" userId="0a97f007-b978-4543-a8a0-9ee0abccdf0a" providerId="ADAL" clId="{F88BBC55-B2EB-4EC1-8582-240F3E16B47D}" dt="2021-01-30T17:48:33.050" v="28503" actId="6549"/>
          <ac:spMkLst>
            <pc:docMk/>
            <pc:sldMk cId="184725946" sldId="48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45:55.979" v="28483" actId="20577"/>
          <ac:spMkLst>
            <pc:docMk/>
            <pc:sldMk cId="184725946" sldId="48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49:14.228" v="28513" actId="20577"/>
          <ac:spMkLst>
            <pc:docMk/>
            <pc:sldMk cId="184725946" sldId="481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49:16.256" v="28514" actId="478"/>
          <ac:picMkLst>
            <pc:docMk/>
            <pc:sldMk cId="184725946" sldId="4815"/>
            <ac:picMk id="3" creationId="{84ACD614-2EF8-4359-8AFE-F64094319495}"/>
          </ac:picMkLst>
        </pc:picChg>
        <pc:picChg chg="del">
          <ac:chgData name="Chris Speller" userId="0a97f007-b978-4543-a8a0-9ee0abccdf0a" providerId="ADAL" clId="{F88BBC55-B2EB-4EC1-8582-240F3E16B47D}" dt="2021-01-30T17:45:59.872" v="28485" actId="478"/>
          <ac:picMkLst>
            <pc:docMk/>
            <pc:sldMk cId="184725946" sldId="4815"/>
            <ac:picMk id="6" creationId="{BB6184F3-685B-4C81-BDEB-F3311B9CA7C0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7:52:38.502" v="28569" actId="113"/>
        <pc:sldMkLst>
          <pc:docMk/>
          <pc:sldMk cId="2939523186" sldId="4816"/>
        </pc:sldMkLst>
        <pc:spChg chg="mod">
          <ac:chgData name="Chris Speller" userId="0a97f007-b978-4543-a8a0-9ee0abccdf0a" providerId="ADAL" clId="{F88BBC55-B2EB-4EC1-8582-240F3E16B47D}" dt="2021-01-30T17:52:34.093" v="28567" actId="113"/>
          <ac:spMkLst>
            <pc:docMk/>
            <pc:sldMk cId="2939523186" sldId="48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2:38.502" v="28569" actId="113"/>
          <ac:spMkLst>
            <pc:docMk/>
            <pc:sldMk cId="2939523186" sldId="48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1:21.173" v="28544" actId="207"/>
          <ac:spMkLst>
            <pc:docMk/>
            <pc:sldMk cId="2939523186" sldId="4816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7:54:37.709" v="28608" actId="478"/>
        <pc:sldMkLst>
          <pc:docMk/>
          <pc:sldMk cId="579456437" sldId="4817"/>
        </pc:sldMkLst>
        <pc:spChg chg="mod">
          <ac:chgData name="Chris Speller" userId="0a97f007-b978-4543-a8a0-9ee0abccdf0a" providerId="ADAL" clId="{F88BBC55-B2EB-4EC1-8582-240F3E16B47D}" dt="2021-01-30T17:52:47.831" v="28573" actId="113"/>
          <ac:spMkLst>
            <pc:docMk/>
            <pc:sldMk cId="579456437" sldId="48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4:35.699" v="28606"/>
          <ac:spMkLst>
            <pc:docMk/>
            <pc:sldMk cId="579456437" sldId="48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3:42.357" v="28598" actId="1076"/>
          <ac:spMkLst>
            <pc:docMk/>
            <pc:sldMk cId="579456437" sldId="481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54:37.709" v="28608" actId="478"/>
          <ac:picMkLst>
            <pc:docMk/>
            <pc:sldMk cId="579456437" sldId="4817"/>
            <ac:picMk id="3" creationId="{935635EE-F2D9-4ACF-96FB-3D9DC5D5AF3C}"/>
          </ac:picMkLst>
        </pc:picChg>
      </pc:sldChg>
      <pc:sldChg chg="add del">
        <pc:chgData name="Chris Speller" userId="0a97f007-b978-4543-a8a0-9ee0abccdf0a" providerId="ADAL" clId="{F88BBC55-B2EB-4EC1-8582-240F3E16B47D}" dt="2021-01-30T17:54:25.480" v="28601"/>
        <pc:sldMkLst>
          <pc:docMk/>
          <pc:sldMk cId="686698591" sldId="4818"/>
        </pc:sldMkLst>
      </pc:sldChg>
      <pc:sldChg chg="addSp modSp add mod modAnim">
        <pc:chgData name="Chris Speller" userId="0a97f007-b978-4543-a8a0-9ee0abccdf0a" providerId="ADAL" clId="{F88BBC55-B2EB-4EC1-8582-240F3E16B47D}" dt="2021-01-30T18:01:24.286" v="28757" actId="1076"/>
        <pc:sldMkLst>
          <pc:docMk/>
          <pc:sldMk cId="3297438742" sldId="4818"/>
        </pc:sldMkLst>
        <pc:spChg chg="mod">
          <ac:chgData name="Chris Speller" userId="0a97f007-b978-4543-a8a0-9ee0abccdf0a" providerId="ADAL" clId="{F88BBC55-B2EB-4EC1-8582-240F3E16B47D}" dt="2021-01-30T18:00:31.666" v="28751" actId="6549"/>
          <ac:spMkLst>
            <pc:docMk/>
            <pc:sldMk cId="3297438742" sldId="48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5:18.144" v="28670" actId="20577"/>
          <ac:spMkLst>
            <pc:docMk/>
            <pc:sldMk cId="3297438742" sldId="48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4:58.630" v="28624" actId="1076"/>
          <ac:spMkLst>
            <pc:docMk/>
            <pc:sldMk cId="3297438742" sldId="4818"/>
            <ac:spMk id="12" creationId="{00000000-0000-0000-0000-000000000000}"/>
          </ac:spMkLst>
        </pc:spChg>
        <pc:picChg chg="mod">
          <ac:chgData name="Chris Speller" userId="0a97f007-b978-4543-a8a0-9ee0abccdf0a" providerId="ADAL" clId="{F88BBC55-B2EB-4EC1-8582-240F3E16B47D}" dt="2021-01-30T17:55:19.676" v="28671" actId="1076"/>
          <ac:picMkLst>
            <pc:docMk/>
            <pc:sldMk cId="3297438742" sldId="4818"/>
            <ac:picMk id="3" creationId="{935635EE-F2D9-4ACF-96FB-3D9DC5D5AF3C}"/>
          </ac:picMkLst>
        </pc:picChg>
        <pc:picChg chg="add mod modCrop">
          <ac:chgData name="Chris Speller" userId="0a97f007-b978-4543-a8a0-9ee0abccdf0a" providerId="ADAL" clId="{F88BBC55-B2EB-4EC1-8582-240F3E16B47D}" dt="2021-01-30T18:01:24.286" v="28757" actId="1076"/>
          <ac:picMkLst>
            <pc:docMk/>
            <pc:sldMk cId="3297438742" sldId="4818"/>
            <ac:picMk id="6" creationId="{78DDED38-8FCB-43FA-97BE-76F2C385A11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8:04:36.599" v="28784" actId="478"/>
        <pc:sldMkLst>
          <pc:docMk/>
          <pc:sldMk cId="56112050" sldId="4819"/>
        </pc:sldMkLst>
        <pc:spChg chg="mod">
          <ac:chgData name="Chris Speller" userId="0a97f007-b978-4543-a8a0-9ee0abccdf0a" providerId="ADAL" clId="{F88BBC55-B2EB-4EC1-8582-240F3E16B47D}" dt="2021-01-30T18:03:20.404" v="28778" actId="20577"/>
          <ac:spMkLst>
            <pc:docMk/>
            <pc:sldMk cId="56112050" sldId="48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2:06.872" v="28761"/>
          <ac:spMkLst>
            <pc:docMk/>
            <pc:sldMk cId="56112050" sldId="48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2:22.648" v="28769" actId="16959"/>
          <ac:spMkLst>
            <pc:docMk/>
            <pc:sldMk cId="56112050" sldId="4819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8:02:07.947" v="28763" actId="478"/>
          <ac:picMkLst>
            <pc:docMk/>
            <pc:sldMk cId="56112050" sldId="4819"/>
            <ac:picMk id="3" creationId="{935635EE-F2D9-4ACF-96FB-3D9DC5D5AF3C}"/>
          </ac:picMkLst>
        </pc:picChg>
        <pc:picChg chg="del">
          <ac:chgData name="Chris Speller" userId="0a97f007-b978-4543-a8a0-9ee0abccdf0a" providerId="ADAL" clId="{F88BBC55-B2EB-4EC1-8582-240F3E16B47D}" dt="2021-01-30T18:02:07.582" v="28762" actId="478"/>
          <ac:picMkLst>
            <pc:docMk/>
            <pc:sldMk cId="56112050" sldId="4819"/>
            <ac:picMk id="6" creationId="{78DDED38-8FCB-43FA-97BE-76F2C385A11C}"/>
          </ac:picMkLst>
        </pc:picChg>
        <pc:picChg chg="add del">
          <ac:chgData name="Chris Speller" userId="0a97f007-b978-4543-a8a0-9ee0abccdf0a" providerId="ADAL" clId="{F88BBC55-B2EB-4EC1-8582-240F3E16B47D}" dt="2021-01-30T18:04:36.599" v="28784" actId="478"/>
          <ac:picMkLst>
            <pc:docMk/>
            <pc:sldMk cId="56112050" sldId="4819"/>
            <ac:picMk id="7" creationId="{8ED9380E-00D1-4472-8C27-BD62819A5ECF}"/>
          </ac:picMkLst>
        </pc:picChg>
      </pc:sldChg>
      <pc:sldChg chg="addSp modSp add del mod">
        <pc:chgData name="Chris Speller" userId="0a97f007-b978-4543-a8a0-9ee0abccdf0a" providerId="ADAL" clId="{F88BBC55-B2EB-4EC1-8582-240F3E16B47D}" dt="2021-01-30T18:05:12.755" v="28834" actId="47"/>
        <pc:sldMkLst>
          <pc:docMk/>
          <pc:sldMk cId="1022314296" sldId="4820"/>
        </pc:sldMkLst>
        <pc:spChg chg="mod">
          <ac:chgData name="Chris Speller" userId="0a97f007-b978-4543-a8a0-9ee0abccdf0a" providerId="ADAL" clId="{F88BBC55-B2EB-4EC1-8582-240F3E16B47D}" dt="2021-01-30T18:04:46.640" v="28829" actId="20577"/>
          <ac:spMkLst>
            <pc:docMk/>
            <pc:sldMk cId="1022314296" sldId="4820"/>
            <ac:spMk id="10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8:05:06.357" v="28832" actId="1076"/>
          <ac:picMkLst>
            <pc:docMk/>
            <pc:sldMk cId="1022314296" sldId="4820"/>
            <ac:picMk id="3" creationId="{31471D50-347A-484C-B075-3A86DF6D657D}"/>
          </ac:picMkLst>
        </pc:picChg>
        <pc:picChg chg="mod">
          <ac:chgData name="Chris Speller" userId="0a97f007-b978-4543-a8a0-9ee0abccdf0a" providerId="ADAL" clId="{F88BBC55-B2EB-4EC1-8582-240F3E16B47D}" dt="2021-01-30T18:05:07.738" v="28833" actId="1076"/>
          <ac:picMkLst>
            <pc:docMk/>
            <pc:sldMk cId="1022314296" sldId="4820"/>
            <ac:picMk id="7" creationId="{8ED9380E-00D1-4472-8C27-BD62819A5ECF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8:06:53.474" v="28924" actId="20577"/>
        <pc:sldMkLst>
          <pc:docMk/>
          <pc:sldMk cId="2086278480" sldId="4820"/>
        </pc:sldMkLst>
        <pc:spChg chg="mod">
          <ac:chgData name="Chris Speller" userId="0a97f007-b978-4543-a8a0-9ee0abccdf0a" providerId="ADAL" clId="{F88BBC55-B2EB-4EC1-8582-240F3E16B47D}" dt="2021-01-30T18:06:53.474" v="28924" actId="20577"/>
          <ac:spMkLst>
            <pc:docMk/>
            <pc:sldMk cId="2086278480" sldId="48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5:57.971" v="28871" actId="404"/>
          <ac:spMkLst>
            <pc:docMk/>
            <pc:sldMk cId="2086278480" sldId="48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6:40.063" v="28916" actId="20577"/>
          <ac:spMkLst>
            <pc:docMk/>
            <pc:sldMk cId="2086278480" sldId="482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8:10:48.242" v="29018" actId="1076"/>
        <pc:sldMkLst>
          <pc:docMk/>
          <pc:sldMk cId="2564404747" sldId="4821"/>
        </pc:sldMkLst>
        <pc:spChg chg="mod">
          <ac:chgData name="Chris Speller" userId="0a97f007-b978-4543-a8a0-9ee0abccdf0a" providerId="ADAL" clId="{F88BBC55-B2EB-4EC1-8582-240F3E16B47D}" dt="2021-01-30T18:10:43.642" v="29017" actId="20577"/>
          <ac:spMkLst>
            <pc:docMk/>
            <pc:sldMk cId="2564404747" sldId="48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10:08.867" v="29010" actId="20577"/>
          <ac:spMkLst>
            <pc:docMk/>
            <pc:sldMk cId="2564404747" sldId="48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10:48.242" v="29018" actId="1076"/>
          <ac:spMkLst>
            <pc:docMk/>
            <pc:sldMk cId="2564404747" sldId="482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08:56.121" v="29063" actId="16959"/>
        <pc:sldMkLst>
          <pc:docMk/>
          <pc:sldMk cId="201207729" sldId="4822"/>
        </pc:sldMkLst>
        <pc:spChg chg="mod">
          <ac:chgData name="Chris Speller" userId="0a97f007-b978-4543-a8a0-9ee0abccdf0a" providerId="ADAL" clId="{F88BBC55-B2EB-4EC1-8582-240F3E16B47D}" dt="2021-01-31T11:08:51.759" v="29061" actId="20577"/>
          <ac:spMkLst>
            <pc:docMk/>
            <pc:sldMk cId="201207729" sldId="48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08:56.121" v="29063" actId="16959"/>
          <ac:spMkLst>
            <pc:docMk/>
            <pc:sldMk cId="201207729" sldId="48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08:39.503" v="29059" actId="16959"/>
          <ac:spMkLst>
            <pc:docMk/>
            <pc:sldMk cId="201207729" sldId="482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24:30.932" v="29194" actId="1076"/>
        <pc:sldMkLst>
          <pc:docMk/>
          <pc:sldMk cId="1579319795" sldId="4823"/>
        </pc:sldMkLst>
        <pc:spChg chg="mod">
          <ac:chgData name="Chris Speller" userId="0a97f007-b978-4543-a8a0-9ee0abccdf0a" providerId="ADAL" clId="{F88BBC55-B2EB-4EC1-8582-240F3E16B47D}" dt="2021-01-31T11:24:05.042" v="29178" actId="122"/>
          <ac:spMkLst>
            <pc:docMk/>
            <pc:sldMk cId="1579319795" sldId="48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17.244" v="29189" actId="20577"/>
          <ac:spMkLst>
            <pc:docMk/>
            <pc:sldMk cId="1579319795" sldId="48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30.932" v="29194" actId="1076"/>
          <ac:spMkLst>
            <pc:docMk/>
            <pc:sldMk cId="1579319795" sldId="482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25:37.517" v="29215" actId="20577"/>
        <pc:sldMkLst>
          <pc:docMk/>
          <pc:sldMk cId="1358727884" sldId="4824"/>
        </pc:sldMkLst>
        <pc:spChg chg="mod">
          <ac:chgData name="Chris Speller" userId="0a97f007-b978-4543-a8a0-9ee0abccdf0a" providerId="ADAL" clId="{F88BBC55-B2EB-4EC1-8582-240F3E16B47D}" dt="2021-01-31T11:25:37.517" v="29215" actId="20577"/>
          <ac:spMkLst>
            <pc:docMk/>
            <pc:sldMk cId="1358727884" sldId="48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57.460" v="29199"/>
          <ac:spMkLst>
            <pc:docMk/>
            <pc:sldMk cId="1358727884" sldId="48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5:18.085" v="29213" actId="20577"/>
          <ac:spMkLst>
            <pc:docMk/>
            <pc:sldMk cId="1358727884" sldId="4824"/>
            <ac:spMk id="12" creationId="{00000000-0000-0000-0000-000000000000}"/>
          </ac:spMkLst>
        </pc:spChg>
      </pc:sldChg>
      <pc:sldChg chg="modSp add mod ord modAnim">
        <pc:chgData name="Chris Speller" userId="0a97f007-b978-4543-a8a0-9ee0abccdf0a" providerId="ADAL" clId="{F88BBC55-B2EB-4EC1-8582-240F3E16B47D}" dt="2021-01-31T11:35:36.317" v="29836"/>
        <pc:sldMkLst>
          <pc:docMk/>
          <pc:sldMk cId="2466496085" sldId="4825"/>
        </pc:sldMkLst>
        <pc:spChg chg="mod">
          <ac:chgData name="Chris Speller" userId="0a97f007-b978-4543-a8a0-9ee0abccdf0a" providerId="ADAL" clId="{F88BBC55-B2EB-4EC1-8582-240F3E16B47D}" dt="2021-01-31T11:25:52.262" v="29219" actId="113"/>
          <ac:spMkLst>
            <pc:docMk/>
            <pc:sldMk cId="2466496085" sldId="48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6:06.904" v="29240" actId="20577"/>
          <ac:spMkLst>
            <pc:docMk/>
            <pc:sldMk cId="2466496085" sldId="482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2:00.094" v="29666" actId="120"/>
          <ac:spMkLst>
            <pc:docMk/>
            <pc:sldMk cId="2466496085" sldId="4825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35:30.252" v="29834" actId="20577"/>
        <pc:sldMkLst>
          <pc:docMk/>
          <pc:sldMk cId="3411423120" sldId="4826"/>
        </pc:sldMkLst>
        <pc:spChg chg="mod">
          <ac:chgData name="Chris Speller" userId="0a97f007-b978-4543-a8a0-9ee0abccdf0a" providerId="ADAL" clId="{F88BBC55-B2EB-4EC1-8582-240F3E16B47D}" dt="2021-01-31T11:32:20.824" v="29734" actId="20577"/>
          <ac:spMkLst>
            <pc:docMk/>
            <pc:sldMk cId="3411423120" sldId="48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3:39.728" v="29740" actId="20577"/>
          <ac:spMkLst>
            <pc:docMk/>
            <pc:sldMk cId="3411423120" sldId="48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5:30.252" v="29834" actId="20577"/>
          <ac:spMkLst>
            <pc:docMk/>
            <pc:sldMk cId="3411423120" sldId="482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36:34.827" v="29871" actId="20577"/>
        <pc:sldMkLst>
          <pc:docMk/>
          <pc:sldMk cId="303715501" sldId="4827"/>
        </pc:sldMkLst>
        <pc:spChg chg="mod">
          <ac:chgData name="Chris Speller" userId="0a97f007-b978-4543-a8a0-9ee0abccdf0a" providerId="ADAL" clId="{F88BBC55-B2EB-4EC1-8582-240F3E16B47D}" dt="2021-01-31T11:35:47.659" v="29841" actId="20577"/>
          <ac:spMkLst>
            <pc:docMk/>
            <pc:sldMk cId="303715501" sldId="48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5:51.554" v="29844" actId="20577"/>
          <ac:spMkLst>
            <pc:docMk/>
            <pc:sldMk cId="303715501" sldId="48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6:34.827" v="29871" actId="20577"/>
          <ac:spMkLst>
            <pc:docMk/>
            <pc:sldMk cId="303715501" sldId="482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46:40.659" v="30005" actId="20577"/>
        <pc:sldMkLst>
          <pc:docMk/>
          <pc:sldMk cId="973588994" sldId="4828"/>
        </pc:sldMkLst>
        <pc:spChg chg="mod">
          <ac:chgData name="Chris Speller" userId="0a97f007-b978-4543-a8a0-9ee0abccdf0a" providerId="ADAL" clId="{F88BBC55-B2EB-4EC1-8582-240F3E16B47D}" dt="2021-01-31T11:46:00.507" v="29965" actId="20577"/>
          <ac:spMkLst>
            <pc:docMk/>
            <pc:sldMk cId="973588994" sldId="48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6:17.985" v="29984" actId="6549"/>
          <ac:spMkLst>
            <pc:docMk/>
            <pc:sldMk cId="973588994" sldId="48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6:40.659" v="30005" actId="20577"/>
          <ac:spMkLst>
            <pc:docMk/>
            <pc:sldMk cId="973588994" sldId="482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51:14.336" v="30157" actId="6549"/>
        <pc:sldMkLst>
          <pc:docMk/>
          <pc:sldMk cId="3055716657" sldId="4829"/>
        </pc:sldMkLst>
        <pc:spChg chg="mod">
          <ac:chgData name="Chris Speller" userId="0a97f007-b978-4543-a8a0-9ee0abccdf0a" providerId="ADAL" clId="{F88BBC55-B2EB-4EC1-8582-240F3E16B47D}" dt="2021-01-31T11:51:14.336" v="30157" actId="6549"/>
          <ac:spMkLst>
            <pc:docMk/>
            <pc:sldMk cId="3055716657" sldId="48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7:29.641" v="30018" actId="403"/>
          <ac:spMkLst>
            <pc:docMk/>
            <pc:sldMk cId="3055716657" sldId="48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8:59.713" v="30140" actId="20577"/>
          <ac:spMkLst>
            <pc:docMk/>
            <pc:sldMk cId="3055716657" sldId="4829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F88BBC55-B2EB-4EC1-8582-240F3E16B47D}" dt="2021-01-31T11:54:19.600" v="30210"/>
        <pc:sldMkLst>
          <pc:docMk/>
          <pc:sldMk cId="1620280122" sldId="4830"/>
        </pc:sldMkLst>
        <pc:spChg chg="mod">
          <ac:chgData name="Chris Speller" userId="0a97f007-b978-4543-a8a0-9ee0abccdf0a" providerId="ADAL" clId="{F88BBC55-B2EB-4EC1-8582-240F3E16B47D}" dt="2021-01-31T11:52:56.854" v="30183" actId="20577"/>
          <ac:spMkLst>
            <pc:docMk/>
            <pc:sldMk cId="1620280122" sldId="48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2:52.232" v="30181" actId="404"/>
          <ac:spMkLst>
            <pc:docMk/>
            <pc:sldMk cId="1620280122" sldId="48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2:53.799" v="30182" actId="404"/>
          <ac:spMkLst>
            <pc:docMk/>
            <pc:sldMk cId="1620280122" sldId="483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53:58.263" v="30206" actId="20577"/>
        <pc:sldMkLst>
          <pc:docMk/>
          <pc:sldMk cId="847121778" sldId="4831"/>
        </pc:sldMkLst>
        <pc:spChg chg="mod">
          <ac:chgData name="Chris Speller" userId="0a97f007-b978-4543-a8a0-9ee0abccdf0a" providerId="ADAL" clId="{F88BBC55-B2EB-4EC1-8582-240F3E16B47D}" dt="2021-01-31T11:53:58.263" v="30206" actId="20577"/>
          <ac:spMkLst>
            <pc:docMk/>
            <pc:sldMk cId="847121778" sldId="483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3:09.488" v="30187" actId="20577"/>
          <ac:spMkLst>
            <pc:docMk/>
            <pc:sldMk cId="847121778" sldId="48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3:23.668" v="30192" actId="1076"/>
          <ac:spMkLst>
            <pc:docMk/>
            <pc:sldMk cId="847121778" sldId="483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54:54.819" v="30226" actId="113"/>
        <pc:sldMkLst>
          <pc:docMk/>
          <pc:sldMk cId="3300529500" sldId="4832"/>
        </pc:sldMkLst>
        <pc:spChg chg="mod">
          <ac:chgData name="Chris Speller" userId="0a97f007-b978-4543-a8a0-9ee0abccdf0a" providerId="ADAL" clId="{F88BBC55-B2EB-4EC1-8582-240F3E16B47D}" dt="2021-01-31T11:54:43.250" v="30222" actId="20577"/>
          <ac:spMkLst>
            <pc:docMk/>
            <pc:sldMk cId="3300529500" sldId="48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4:30.938" v="30212"/>
          <ac:spMkLst>
            <pc:docMk/>
            <pc:sldMk cId="3300529500" sldId="48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4:54.819" v="30226" actId="113"/>
          <ac:spMkLst>
            <pc:docMk/>
            <pc:sldMk cId="3300529500" sldId="4832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1:54:14.098" v="30208"/>
        <pc:sldMkLst>
          <pc:docMk/>
          <pc:sldMk cId="4089099380" sldId="4832"/>
        </pc:sldMkLst>
      </pc:sldChg>
      <pc:sldChg chg="modSp add mod modAnim">
        <pc:chgData name="Chris Speller" userId="0a97f007-b978-4543-a8a0-9ee0abccdf0a" providerId="ADAL" clId="{F88BBC55-B2EB-4EC1-8582-240F3E16B47D}" dt="2021-01-31T11:58:28.093" v="30414" actId="20577"/>
        <pc:sldMkLst>
          <pc:docMk/>
          <pc:sldMk cId="4153727099" sldId="4833"/>
        </pc:sldMkLst>
        <pc:spChg chg="mod">
          <ac:chgData name="Chris Speller" userId="0a97f007-b978-4543-a8a0-9ee0abccdf0a" providerId="ADAL" clId="{F88BBC55-B2EB-4EC1-8582-240F3E16B47D}" dt="2021-01-31T11:56:48.338" v="30356" actId="20577"/>
          <ac:spMkLst>
            <pc:docMk/>
            <pc:sldMk cId="4153727099" sldId="48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6:49.588" v="30357" actId="20577"/>
          <ac:spMkLst>
            <pc:docMk/>
            <pc:sldMk cId="4153727099" sldId="48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8:28.093" v="30414" actId="20577"/>
          <ac:spMkLst>
            <pc:docMk/>
            <pc:sldMk cId="4153727099" sldId="4833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1T11:58:39.771" v="30437" actId="20577"/>
        <pc:sldMkLst>
          <pc:docMk/>
          <pc:sldMk cId="1982162497" sldId="4834"/>
        </pc:sldMkLst>
        <pc:spChg chg="mod">
          <ac:chgData name="Chris Speller" userId="0a97f007-b978-4543-a8a0-9ee0abccdf0a" providerId="ADAL" clId="{F88BBC55-B2EB-4EC1-8582-240F3E16B47D}" dt="2021-01-31T11:57:14.117" v="30370" actId="20577"/>
          <ac:spMkLst>
            <pc:docMk/>
            <pc:sldMk cId="1982162497" sldId="483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7:23.677" v="30382" actId="20577"/>
          <ac:spMkLst>
            <pc:docMk/>
            <pc:sldMk cId="1982162497" sldId="483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8:39.771" v="30437" actId="20577"/>
          <ac:spMkLst>
            <pc:docMk/>
            <pc:sldMk cId="1982162497" sldId="4834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2:01:03.445" v="30588" actId="478"/>
        <pc:sldMkLst>
          <pc:docMk/>
          <pc:sldMk cId="1999794042" sldId="4835"/>
        </pc:sldMkLst>
        <pc:spChg chg="mod">
          <ac:chgData name="Chris Speller" userId="0a97f007-b978-4543-a8a0-9ee0abccdf0a" providerId="ADAL" clId="{F88BBC55-B2EB-4EC1-8582-240F3E16B47D}" dt="2021-01-31T12:00:55.358" v="30584" actId="6549"/>
          <ac:spMkLst>
            <pc:docMk/>
            <pc:sldMk cId="1999794042" sldId="48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9:57.455" v="30565" actId="404"/>
          <ac:spMkLst>
            <pc:docMk/>
            <pc:sldMk cId="1999794042" sldId="48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9:51.197" v="30562" actId="1076"/>
          <ac:spMkLst>
            <pc:docMk/>
            <pc:sldMk cId="1999794042" sldId="4835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31T12:01:03.445" v="30588" actId="478"/>
          <ac:picMkLst>
            <pc:docMk/>
            <pc:sldMk cId="1999794042" sldId="4835"/>
            <ac:picMk id="3" creationId="{E228FF9C-3758-4DEE-A49D-8AFB53C7E0F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03:46.371" v="30784" actId="478"/>
        <pc:sldMkLst>
          <pc:docMk/>
          <pc:sldMk cId="1596723893" sldId="4836"/>
        </pc:sldMkLst>
        <pc:spChg chg="mod">
          <ac:chgData name="Chris Speller" userId="0a97f007-b978-4543-a8a0-9ee0abccdf0a" providerId="ADAL" clId="{F88BBC55-B2EB-4EC1-8582-240F3E16B47D}" dt="2021-01-31T12:02:42.810" v="30780" actId="20577"/>
          <ac:spMkLst>
            <pc:docMk/>
            <pc:sldMk cId="1596723893" sldId="48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01:58.280" v="30775" actId="20577"/>
          <ac:spMkLst>
            <pc:docMk/>
            <pc:sldMk cId="1596723893" sldId="48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02:00.837" v="30776" actId="1076"/>
          <ac:spMkLst>
            <pc:docMk/>
            <pc:sldMk cId="1596723893" sldId="483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2:03:32.674" v="30781" actId="478"/>
          <ac:picMkLst>
            <pc:docMk/>
            <pc:sldMk cId="1596723893" sldId="4836"/>
            <ac:picMk id="3" creationId="{E228FF9C-3758-4DEE-A49D-8AFB53C7E0FE}"/>
          </ac:picMkLst>
        </pc:picChg>
        <pc:picChg chg="add del">
          <ac:chgData name="Chris Speller" userId="0a97f007-b978-4543-a8a0-9ee0abccdf0a" providerId="ADAL" clId="{F88BBC55-B2EB-4EC1-8582-240F3E16B47D}" dt="2021-01-31T12:03:46.371" v="30784" actId="478"/>
          <ac:picMkLst>
            <pc:docMk/>
            <pc:sldMk cId="1596723893" sldId="4836"/>
            <ac:picMk id="6" creationId="{DA869069-4DA9-40E8-9585-915D06A0B81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30:33.657" v="31051" actId="478"/>
        <pc:sldMkLst>
          <pc:docMk/>
          <pc:sldMk cId="3427756552" sldId="4837"/>
        </pc:sldMkLst>
        <pc:spChg chg="mod">
          <ac:chgData name="Chris Speller" userId="0a97f007-b978-4543-a8a0-9ee0abccdf0a" providerId="ADAL" clId="{F88BBC55-B2EB-4EC1-8582-240F3E16B47D}" dt="2021-01-31T12:28:15.187" v="31032" actId="20577"/>
          <ac:spMkLst>
            <pc:docMk/>
            <pc:sldMk cId="3427756552" sldId="48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27:56.043" v="31030" actId="20577"/>
          <ac:spMkLst>
            <pc:docMk/>
            <pc:sldMk cId="3427756552" sldId="48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0:31.531" v="31049" actId="20577"/>
          <ac:spMkLst>
            <pc:docMk/>
            <pc:sldMk cId="3427756552" sldId="483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2:30:33.657" v="31051" actId="478"/>
          <ac:picMkLst>
            <pc:docMk/>
            <pc:sldMk cId="3427756552" sldId="4837"/>
            <ac:picMk id="3" creationId="{2FFD63C9-0B17-48C4-92C5-A7CF6164747B}"/>
          </ac:picMkLst>
        </pc:picChg>
        <pc:picChg chg="del">
          <ac:chgData name="Chris Speller" userId="0a97f007-b978-4543-a8a0-9ee0abccdf0a" providerId="ADAL" clId="{F88BBC55-B2EB-4EC1-8582-240F3E16B47D}" dt="2021-01-31T12:04:31.451" v="31013" actId="478"/>
          <ac:picMkLst>
            <pc:docMk/>
            <pc:sldMk cId="3427756552" sldId="4837"/>
            <ac:picMk id="6" creationId="{DA869069-4DA9-40E8-9585-915D06A0B815}"/>
          </ac:picMkLst>
        </pc:picChg>
        <pc:picChg chg="add del mod">
          <ac:chgData name="Chris Speller" userId="0a97f007-b978-4543-a8a0-9ee0abccdf0a" providerId="ADAL" clId="{F88BBC55-B2EB-4EC1-8582-240F3E16B47D}" dt="2021-01-31T12:30:33.065" v="31050" actId="478"/>
          <ac:picMkLst>
            <pc:docMk/>
            <pc:sldMk cId="3427756552" sldId="4837"/>
            <ac:picMk id="13" creationId="{D5E86A5A-7F32-45EB-9ACB-EB9A8F5E2AB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38:46.036" v="31113" actId="22"/>
        <pc:sldMkLst>
          <pc:docMk/>
          <pc:sldMk cId="2882697557" sldId="4838"/>
        </pc:sldMkLst>
        <pc:spChg chg="mod">
          <ac:chgData name="Chris Speller" userId="0a97f007-b978-4543-a8a0-9ee0abccdf0a" providerId="ADAL" clId="{F88BBC55-B2EB-4EC1-8582-240F3E16B47D}" dt="2021-01-31T12:35:04.629" v="31067" actId="6549"/>
          <ac:spMkLst>
            <pc:docMk/>
            <pc:sldMk cId="2882697557" sldId="48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4:29.630" v="31054"/>
          <ac:spMkLst>
            <pc:docMk/>
            <pc:sldMk cId="2882697557" sldId="48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5:12.281" v="31080" actId="1076"/>
          <ac:spMkLst>
            <pc:docMk/>
            <pc:sldMk cId="2882697557" sldId="4838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1T12:38:46.036" v="31113" actId="22"/>
          <ac:spMkLst>
            <pc:docMk/>
            <pc:sldMk cId="2882697557" sldId="4838"/>
            <ac:spMk id="13" creationId="{D9E234DA-DF5B-4C97-8595-32F31CEABFAD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2:46:01.430" v="31255" actId="478"/>
        <pc:sldMkLst>
          <pc:docMk/>
          <pc:sldMk cId="3632275368" sldId="4839"/>
        </pc:sldMkLst>
        <pc:spChg chg="mod">
          <ac:chgData name="Chris Speller" userId="0a97f007-b978-4543-a8a0-9ee0abccdf0a" providerId="ADAL" clId="{F88BBC55-B2EB-4EC1-8582-240F3E16B47D}" dt="2021-01-31T12:45:43.546" v="31245" actId="6549"/>
          <ac:spMkLst>
            <pc:docMk/>
            <pc:sldMk cId="3632275368" sldId="48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5:46.002" v="31247" actId="6549"/>
          <ac:spMkLst>
            <pc:docMk/>
            <pc:sldMk cId="3632275368" sldId="48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5:59.486" v="31254" actId="20577"/>
          <ac:spMkLst>
            <pc:docMk/>
            <pc:sldMk cId="3632275368" sldId="483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2:46:01.430" v="31255" actId="478"/>
          <ac:picMkLst>
            <pc:docMk/>
            <pc:sldMk cId="3632275368" sldId="4839"/>
            <ac:picMk id="3" creationId="{3BBC67C2-779F-4F3F-81A1-E336A3115B31}"/>
          </ac:picMkLst>
        </pc:picChg>
      </pc:sldChg>
      <pc:sldChg chg="add">
        <pc:chgData name="Chris Speller" userId="0a97f007-b978-4543-a8a0-9ee0abccdf0a" providerId="ADAL" clId="{F88BBC55-B2EB-4EC1-8582-240F3E16B47D}" dt="2021-01-31T12:38:30.563" v="31111"/>
        <pc:sldMkLst>
          <pc:docMk/>
          <pc:sldMk cId="4030341572" sldId="4840"/>
        </pc:sldMkLst>
      </pc:sldChg>
      <pc:sldChg chg="addSp delSp modSp add mod modAnim">
        <pc:chgData name="Chris Speller" userId="0a97f007-b978-4543-a8a0-9ee0abccdf0a" providerId="ADAL" clId="{F88BBC55-B2EB-4EC1-8582-240F3E16B47D}" dt="2021-01-31T12:40:28.772" v="31151" actId="20577"/>
        <pc:sldMkLst>
          <pc:docMk/>
          <pc:sldMk cId="1104837857" sldId="4841"/>
        </pc:sldMkLst>
        <pc:spChg chg="mod">
          <ac:chgData name="Chris Speller" userId="0a97f007-b978-4543-a8a0-9ee0abccdf0a" providerId="ADAL" clId="{F88BBC55-B2EB-4EC1-8582-240F3E16B47D}" dt="2021-01-31T12:40:26.212" v="31149" actId="20577"/>
          <ac:spMkLst>
            <pc:docMk/>
            <pc:sldMk cId="1104837857" sldId="48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0:28.772" v="31151" actId="20577"/>
          <ac:spMkLst>
            <pc:docMk/>
            <pc:sldMk cId="1104837857" sldId="48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9:53.177" v="31145" actId="1076"/>
          <ac:spMkLst>
            <pc:docMk/>
            <pc:sldMk cId="1104837857" sldId="4841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1T12:38:49.917" v="31116" actId="22"/>
          <ac:spMkLst>
            <pc:docMk/>
            <pc:sldMk cId="1104837857" sldId="4841"/>
            <ac:spMk id="13" creationId="{62205554-3E90-4ACF-8F99-34F7CE618438}"/>
          </ac:spMkLst>
        </pc:spChg>
      </pc:sldChg>
      <pc:sldChg chg="modSp add mod">
        <pc:chgData name="Chris Speller" userId="0a97f007-b978-4543-a8a0-9ee0abccdf0a" providerId="ADAL" clId="{F88BBC55-B2EB-4EC1-8582-240F3E16B47D}" dt="2021-01-31T12:47:38.677" v="31286" actId="403"/>
        <pc:sldMkLst>
          <pc:docMk/>
          <pc:sldMk cId="1493422230" sldId="4842"/>
        </pc:sldMkLst>
        <pc:spChg chg="mod">
          <ac:chgData name="Chris Speller" userId="0a97f007-b978-4543-a8a0-9ee0abccdf0a" providerId="ADAL" clId="{F88BBC55-B2EB-4EC1-8582-240F3E16B47D}" dt="2021-01-31T12:47:37.213" v="31285" actId="403"/>
          <ac:spMkLst>
            <pc:docMk/>
            <pc:sldMk cId="1493422230" sldId="48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38.677" v="31286" actId="403"/>
          <ac:spMkLst>
            <pc:docMk/>
            <pc:sldMk cId="1493422230" sldId="48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34.706" v="31284" actId="207"/>
          <ac:spMkLst>
            <pc:docMk/>
            <pc:sldMk cId="1493422230" sldId="484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2:47:42.236" v="31288" actId="403"/>
        <pc:sldMkLst>
          <pc:docMk/>
          <pc:sldMk cId="2263393499" sldId="4843"/>
        </pc:sldMkLst>
        <pc:spChg chg="mod">
          <ac:chgData name="Chris Speller" userId="0a97f007-b978-4543-a8a0-9ee0abccdf0a" providerId="ADAL" clId="{F88BBC55-B2EB-4EC1-8582-240F3E16B47D}" dt="2021-01-31T12:47:40.724" v="31287" actId="403"/>
          <ac:spMkLst>
            <pc:docMk/>
            <pc:sldMk cId="2263393499" sldId="48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42.236" v="31288" actId="403"/>
          <ac:spMkLst>
            <pc:docMk/>
            <pc:sldMk cId="2263393499" sldId="48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23.574" v="31281" actId="207"/>
          <ac:spMkLst>
            <pc:docMk/>
            <pc:sldMk cId="2263393499" sldId="484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2:50:18.125" v="31342"/>
        <pc:sldMkLst>
          <pc:docMk/>
          <pc:sldMk cId="495876635" sldId="4844"/>
        </pc:sldMkLst>
        <pc:spChg chg="mod">
          <ac:chgData name="Chris Speller" userId="0a97f007-b978-4543-a8a0-9ee0abccdf0a" providerId="ADAL" clId="{F88BBC55-B2EB-4EC1-8582-240F3E16B47D}" dt="2021-01-31T12:50:14.261" v="31341" actId="20577"/>
          <ac:spMkLst>
            <pc:docMk/>
            <pc:sldMk cId="495876635" sldId="48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0:18.125" v="31342"/>
          <ac:spMkLst>
            <pc:docMk/>
            <pc:sldMk cId="495876635" sldId="48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12.833" v="31306" actId="1076"/>
          <ac:spMkLst>
            <pc:docMk/>
            <pc:sldMk cId="495876635" sldId="4844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2:48:30.506" v="31290"/>
        <pc:sldMkLst>
          <pc:docMk/>
          <pc:sldMk cId="4161480340" sldId="4844"/>
        </pc:sldMkLst>
      </pc:sldChg>
      <pc:sldChg chg="modSp add mod">
        <pc:chgData name="Chris Speller" userId="0a97f007-b978-4543-a8a0-9ee0abccdf0a" providerId="ADAL" clId="{F88BBC55-B2EB-4EC1-8582-240F3E16B47D}" dt="2021-01-31T12:52:11.700" v="31351" actId="20577"/>
        <pc:sldMkLst>
          <pc:docMk/>
          <pc:sldMk cId="4169153760" sldId="4845"/>
        </pc:sldMkLst>
        <pc:spChg chg="mod">
          <ac:chgData name="Chris Speller" userId="0a97f007-b978-4543-a8a0-9ee0abccdf0a" providerId="ADAL" clId="{F88BBC55-B2EB-4EC1-8582-240F3E16B47D}" dt="2021-01-31T12:52:11.700" v="31351" actId="20577"/>
          <ac:spMkLst>
            <pc:docMk/>
            <pc:sldMk cId="4169153760" sldId="48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37.480" v="31329"/>
          <ac:spMkLst>
            <pc:docMk/>
            <pc:sldMk cId="4169153760" sldId="48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43.499" v="31331" actId="207"/>
          <ac:spMkLst>
            <pc:docMk/>
            <pc:sldMk cId="4169153760" sldId="484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2:59:58.681" v="31386" actId="20577"/>
        <pc:sldMkLst>
          <pc:docMk/>
          <pc:sldMk cId="1565738151" sldId="4846"/>
        </pc:sldMkLst>
        <pc:spChg chg="mod">
          <ac:chgData name="Chris Speller" userId="0a97f007-b978-4543-a8a0-9ee0abccdf0a" providerId="ADAL" clId="{F88BBC55-B2EB-4EC1-8582-240F3E16B47D}" dt="2021-01-31T12:59:58.681" v="31386" actId="20577"/>
          <ac:spMkLst>
            <pc:docMk/>
            <pc:sldMk cId="1565738151" sldId="48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3:24.823" v="31360" actId="404"/>
          <ac:spMkLst>
            <pc:docMk/>
            <pc:sldMk cId="1565738151" sldId="48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9:28.439" v="31383" actId="404"/>
          <ac:spMkLst>
            <pc:docMk/>
            <pc:sldMk cId="1565738151" sldId="4846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3:02:45.054" v="31612" actId="478"/>
        <pc:sldMkLst>
          <pc:docMk/>
          <pc:sldMk cId="1034408011" sldId="4847"/>
        </pc:sldMkLst>
        <pc:spChg chg="mod">
          <ac:chgData name="Chris Speller" userId="0a97f007-b978-4543-a8a0-9ee0abccdf0a" providerId="ADAL" clId="{F88BBC55-B2EB-4EC1-8582-240F3E16B47D}" dt="2021-01-31T13:02:39.157" v="31611" actId="20577"/>
          <ac:spMkLst>
            <pc:docMk/>
            <pc:sldMk cId="1034408011" sldId="48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0:52.020" v="31545"/>
          <ac:spMkLst>
            <pc:docMk/>
            <pc:sldMk cId="1034408011" sldId="48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1:16.336" v="31595" actId="20577"/>
          <ac:spMkLst>
            <pc:docMk/>
            <pc:sldMk cId="1034408011" sldId="484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02:45.054" v="31612" actId="478"/>
          <ac:picMkLst>
            <pc:docMk/>
            <pc:sldMk cId="1034408011" sldId="4847"/>
            <ac:picMk id="3" creationId="{CEAD6252-E8DD-498E-B980-E28A5CB0484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8:32.428" v="32250" actId="478"/>
        <pc:sldMkLst>
          <pc:docMk/>
          <pc:sldMk cId="1981342667" sldId="4848"/>
        </pc:sldMkLst>
        <pc:spChg chg="mod">
          <ac:chgData name="Chris Speller" userId="0a97f007-b978-4543-a8a0-9ee0abccdf0a" providerId="ADAL" clId="{F88BBC55-B2EB-4EC1-8582-240F3E16B47D}" dt="2021-01-31T13:06:33.857" v="31786" actId="6549"/>
          <ac:spMkLst>
            <pc:docMk/>
            <pc:sldMk cId="1981342667" sldId="484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3:42.002" v="31764"/>
          <ac:spMkLst>
            <pc:docMk/>
            <pc:sldMk cId="1981342667" sldId="4848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3:03:45.390" v="31768" actId="478"/>
          <ac:spMkLst>
            <pc:docMk/>
            <pc:sldMk cId="1981342667" sldId="484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04:32.428" v="31769" actId="478"/>
          <ac:picMkLst>
            <pc:docMk/>
            <pc:sldMk cId="1981342667" sldId="4848"/>
            <ac:picMk id="3" creationId="{E1F5EACB-CEC7-4C18-A6A4-C64F915EF5AF}"/>
          </ac:picMkLst>
        </pc:picChg>
        <pc:picChg chg="add mod">
          <ac:chgData name="Chris Speller" userId="0a97f007-b978-4543-a8a0-9ee0abccdf0a" providerId="ADAL" clId="{F88BBC55-B2EB-4EC1-8582-240F3E16B47D}" dt="2021-01-31T13:04:38.589" v="31774" actId="1076"/>
          <ac:picMkLst>
            <pc:docMk/>
            <pc:sldMk cId="1981342667" sldId="4848"/>
            <ac:picMk id="7" creationId="{5D8E0E4F-34C8-4177-A742-856210A03A48}"/>
          </ac:picMkLst>
        </pc:picChg>
        <pc:picChg chg="add del mod">
          <ac:chgData name="Chris Speller" userId="0a97f007-b978-4543-a8a0-9ee0abccdf0a" providerId="ADAL" clId="{F88BBC55-B2EB-4EC1-8582-240F3E16B47D}" dt="2021-01-31T13:06:40.861" v="31787" actId="478"/>
          <ac:picMkLst>
            <pc:docMk/>
            <pc:sldMk cId="1981342667" sldId="4848"/>
            <ac:picMk id="14" creationId="{850A614A-81AA-482E-8387-0AAE0FF4E86A}"/>
          </ac:picMkLst>
        </pc:picChg>
        <pc:picChg chg="add del mod">
          <ac:chgData name="Chris Speller" userId="0a97f007-b978-4543-a8a0-9ee0abccdf0a" providerId="ADAL" clId="{F88BBC55-B2EB-4EC1-8582-240F3E16B47D}" dt="2021-01-31T13:18:32.428" v="32250" actId="478"/>
          <ac:picMkLst>
            <pc:docMk/>
            <pc:sldMk cId="1981342667" sldId="4848"/>
            <ac:picMk id="16" creationId="{D1698D25-AFE3-4480-A3A2-825A955DC7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4:03.946" v="31889" actId="1076"/>
        <pc:sldMkLst>
          <pc:docMk/>
          <pc:sldMk cId="1192934180" sldId="4849"/>
        </pc:sldMkLst>
        <pc:spChg chg="mod">
          <ac:chgData name="Chris Speller" userId="0a97f007-b978-4543-a8a0-9ee0abccdf0a" providerId="ADAL" clId="{F88BBC55-B2EB-4EC1-8582-240F3E16B47D}" dt="2021-01-31T13:08:42.224" v="31830" actId="20577"/>
          <ac:spMkLst>
            <pc:docMk/>
            <pc:sldMk cId="1192934180" sldId="48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9:21.063" v="31834"/>
          <ac:spMkLst>
            <pc:docMk/>
            <pc:sldMk cId="1192934180" sldId="4849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3:10:28.271" v="31848" actId="478"/>
          <ac:spMkLst>
            <pc:docMk/>
            <pc:sldMk cId="1192934180" sldId="484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11:10.358" v="31859" actId="478"/>
          <ac:picMkLst>
            <pc:docMk/>
            <pc:sldMk cId="1192934180" sldId="4849"/>
            <ac:picMk id="3" creationId="{127CA0E5-B616-4BB2-B79E-8B29863A2BB1}"/>
          </ac:picMkLst>
        </pc:picChg>
        <pc:picChg chg="add del mod">
          <ac:chgData name="Chris Speller" userId="0a97f007-b978-4543-a8a0-9ee0abccdf0a" providerId="ADAL" clId="{F88BBC55-B2EB-4EC1-8582-240F3E16B47D}" dt="2021-01-31T13:11:10.719" v="31860" actId="478"/>
          <ac:picMkLst>
            <pc:docMk/>
            <pc:sldMk cId="1192934180" sldId="4849"/>
            <ac:picMk id="7" creationId="{0B2FFA7D-B79D-4DB1-9445-4937ED658B2F}"/>
          </ac:picMkLst>
        </pc:picChg>
        <pc:picChg chg="add del mod">
          <ac:chgData name="Chris Speller" userId="0a97f007-b978-4543-a8a0-9ee0abccdf0a" providerId="ADAL" clId="{F88BBC55-B2EB-4EC1-8582-240F3E16B47D}" dt="2021-01-31T13:11:11.048" v="31861" actId="478"/>
          <ac:picMkLst>
            <pc:docMk/>
            <pc:sldMk cId="1192934180" sldId="4849"/>
            <ac:picMk id="13" creationId="{8710EC27-A766-4675-A97B-76F3F83CE717}"/>
          </ac:picMkLst>
        </pc:picChg>
        <pc:picChg chg="add mod ord">
          <ac:chgData name="Chris Speller" userId="0a97f007-b978-4543-a8a0-9ee0abccdf0a" providerId="ADAL" clId="{F88BBC55-B2EB-4EC1-8582-240F3E16B47D}" dt="2021-01-31T13:14:03.946" v="31889" actId="1076"/>
          <ac:picMkLst>
            <pc:docMk/>
            <pc:sldMk cId="1192934180" sldId="4849"/>
            <ac:picMk id="15" creationId="{1BADAE90-D3F6-4D23-9830-878ED297C380}"/>
          </ac:picMkLst>
        </pc:picChg>
        <pc:picChg chg="add mod">
          <ac:chgData name="Chris Speller" userId="0a97f007-b978-4543-a8a0-9ee0abccdf0a" providerId="ADAL" clId="{F88BBC55-B2EB-4EC1-8582-240F3E16B47D}" dt="2021-01-31T13:13:57.619" v="31885" actId="1076"/>
          <ac:picMkLst>
            <pc:docMk/>
            <pc:sldMk cId="1192934180" sldId="4849"/>
            <ac:picMk id="17" creationId="{975CC9F8-08B9-4304-821E-7775885B8DFD}"/>
          </ac:picMkLst>
        </pc:picChg>
        <pc:picChg chg="add mod">
          <ac:chgData name="Chris Speller" userId="0a97f007-b978-4543-a8a0-9ee0abccdf0a" providerId="ADAL" clId="{F88BBC55-B2EB-4EC1-8582-240F3E16B47D}" dt="2021-01-31T13:13:53.157" v="31882" actId="1076"/>
          <ac:picMkLst>
            <pc:docMk/>
            <pc:sldMk cId="1192934180" sldId="4849"/>
            <ac:picMk id="19" creationId="{8FE9786E-B707-470B-8B0C-08B670C5F241}"/>
          </ac:picMkLst>
        </pc:picChg>
      </pc:sldChg>
      <pc:sldChg chg="addSp delSp modSp add mod ord">
        <pc:chgData name="Chris Speller" userId="0a97f007-b978-4543-a8a0-9ee0abccdf0a" providerId="ADAL" clId="{F88BBC55-B2EB-4EC1-8582-240F3E16B47D}" dt="2021-01-31T13:11:08.852" v="31858"/>
        <pc:sldMkLst>
          <pc:docMk/>
          <pc:sldMk cId="1282922597" sldId="4850"/>
        </pc:sldMkLst>
        <pc:picChg chg="del">
          <ac:chgData name="Chris Speller" userId="0a97f007-b978-4543-a8a0-9ee0abccdf0a" providerId="ADAL" clId="{F88BBC55-B2EB-4EC1-8582-240F3E16B47D}" dt="2021-01-31T13:10:33.279" v="31850" actId="478"/>
          <ac:picMkLst>
            <pc:docMk/>
            <pc:sldMk cId="1282922597" sldId="4850"/>
            <ac:picMk id="3" creationId="{127CA0E5-B616-4BB2-B79E-8B29863A2BB1}"/>
          </ac:picMkLst>
        </pc:picChg>
        <pc:picChg chg="add mod">
          <ac:chgData name="Chris Speller" userId="0a97f007-b978-4543-a8a0-9ee0abccdf0a" providerId="ADAL" clId="{F88BBC55-B2EB-4EC1-8582-240F3E16B47D}" dt="2021-01-31T13:11:02.889" v="31856" actId="1076"/>
          <ac:picMkLst>
            <pc:docMk/>
            <pc:sldMk cId="1282922597" sldId="4850"/>
            <ac:picMk id="6" creationId="{9E96408B-2A9C-40D1-966F-DEAEDCFBF9E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7:50.636" v="32246"/>
        <pc:sldMkLst>
          <pc:docMk/>
          <pc:sldMk cId="1428220955" sldId="4851"/>
        </pc:sldMkLst>
        <pc:spChg chg="mod">
          <ac:chgData name="Chris Speller" userId="0a97f007-b978-4543-a8a0-9ee0abccdf0a" providerId="ADAL" clId="{F88BBC55-B2EB-4EC1-8582-240F3E16B47D}" dt="2021-01-31T13:16:43.687" v="32240" actId="20577"/>
          <ac:spMkLst>
            <pc:docMk/>
            <pc:sldMk cId="1428220955" sldId="48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15:28.002" v="32185"/>
          <ac:spMkLst>
            <pc:docMk/>
            <pc:sldMk cId="1428220955" sldId="4851"/>
            <ac:spMk id="11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14:33.406" v="31903" actId="478"/>
          <ac:picMkLst>
            <pc:docMk/>
            <pc:sldMk cId="1428220955" sldId="4851"/>
            <ac:picMk id="3" creationId="{0CCA73ED-B868-4BD9-BCA2-E2D9335CFE84}"/>
          </ac:picMkLst>
        </pc:picChg>
        <pc:picChg chg="del">
          <ac:chgData name="Chris Speller" userId="0a97f007-b978-4543-a8a0-9ee0abccdf0a" providerId="ADAL" clId="{F88BBC55-B2EB-4EC1-8582-240F3E16B47D}" dt="2021-01-31T13:14:14.007" v="31891" actId="478"/>
          <ac:picMkLst>
            <pc:docMk/>
            <pc:sldMk cId="1428220955" sldId="4851"/>
            <ac:picMk id="6" creationId="{9E96408B-2A9C-40D1-966F-DEAEDCFBF9E8}"/>
          </ac:picMkLst>
        </pc:picChg>
        <pc:picChg chg="del">
          <ac:chgData name="Chris Speller" userId="0a97f007-b978-4543-a8a0-9ee0abccdf0a" providerId="ADAL" clId="{F88BBC55-B2EB-4EC1-8582-240F3E16B47D}" dt="2021-01-31T13:14:14.400" v="31892" actId="478"/>
          <ac:picMkLst>
            <pc:docMk/>
            <pc:sldMk cId="1428220955" sldId="4851"/>
            <ac:picMk id="7" creationId="{0B2FFA7D-B79D-4DB1-9445-4937ED658B2F}"/>
          </ac:picMkLst>
        </pc:picChg>
        <pc:picChg chg="del">
          <ac:chgData name="Chris Speller" userId="0a97f007-b978-4543-a8a0-9ee0abccdf0a" providerId="ADAL" clId="{F88BBC55-B2EB-4EC1-8582-240F3E16B47D}" dt="2021-01-31T13:14:14.711" v="31893" actId="478"/>
          <ac:picMkLst>
            <pc:docMk/>
            <pc:sldMk cId="1428220955" sldId="4851"/>
            <ac:picMk id="13" creationId="{8710EC27-A766-4675-A97B-76F3F83CE717}"/>
          </ac:picMkLst>
        </pc:picChg>
        <pc:picChg chg="add del">
          <ac:chgData name="Chris Speller" userId="0a97f007-b978-4543-a8a0-9ee0abccdf0a" providerId="ADAL" clId="{F88BBC55-B2EB-4EC1-8582-240F3E16B47D}" dt="2021-01-31T13:14:32.095" v="31901" actId="22"/>
          <ac:picMkLst>
            <pc:docMk/>
            <pc:sldMk cId="1428220955" sldId="4851"/>
            <ac:picMk id="14" creationId="{EC29B811-9C44-482A-886E-0B031F51F2FE}"/>
          </ac:picMkLst>
        </pc:picChg>
        <pc:picChg chg="add del mod">
          <ac:chgData name="Chris Speller" userId="0a97f007-b978-4543-a8a0-9ee0abccdf0a" providerId="ADAL" clId="{F88BBC55-B2EB-4EC1-8582-240F3E16B47D}" dt="2021-01-31T13:16:52.638" v="32241" actId="478"/>
          <ac:picMkLst>
            <pc:docMk/>
            <pc:sldMk cId="1428220955" sldId="4851"/>
            <ac:picMk id="16" creationId="{BEA29705-63E3-467A-951A-D681C14EC492}"/>
          </ac:picMkLst>
        </pc:picChg>
        <pc:picChg chg="add mod">
          <ac:chgData name="Chris Speller" userId="0a97f007-b978-4543-a8a0-9ee0abccdf0a" providerId="ADAL" clId="{F88BBC55-B2EB-4EC1-8582-240F3E16B47D}" dt="2021-01-31T13:17:49.124" v="32245" actId="1076"/>
          <ac:picMkLst>
            <pc:docMk/>
            <pc:sldMk cId="1428220955" sldId="4851"/>
            <ac:picMk id="18" creationId="{9147FA7A-5984-4519-BAD1-79B13552D52F}"/>
          </ac:picMkLst>
        </pc:picChg>
        <pc:cxnChg chg="add del">
          <ac:chgData name="Chris Speller" userId="0a97f007-b978-4543-a8a0-9ee0abccdf0a" providerId="ADAL" clId="{F88BBC55-B2EB-4EC1-8582-240F3E16B47D}" dt="2021-01-31T13:14:32.511" v="31902" actId="478"/>
          <ac:cxnSpMkLst>
            <pc:docMk/>
            <pc:sldMk cId="1428220955" sldId="4851"/>
            <ac:cxnSpMk id="5" creationId="{00000000-0000-0000-0000-000000000000}"/>
          </ac:cxnSpMkLst>
        </pc:cxnChg>
      </pc:sldChg>
      <pc:sldChg chg="addSp delSp modSp add mod modAnim">
        <pc:chgData name="Chris Speller" userId="0a97f007-b978-4543-a8a0-9ee0abccdf0a" providerId="ADAL" clId="{F88BBC55-B2EB-4EC1-8582-240F3E16B47D}" dt="2021-01-31T13:26:50.286" v="33007" actId="478"/>
        <pc:sldMkLst>
          <pc:docMk/>
          <pc:sldMk cId="1608095403" sldId="4852"/>
        </pc:sldMkLst>
        <pc:spChg chg="mod">
          <ac:chgData name="Chris Speller" userId="0a97f007-b978-4543-a8a0-9ee0abccdf0a" providerId="ADAL" clId="{F88BBC55-B2EB-4EC1-8582-240F3E16B47D}" dt="2021-01-31T13:26:25.358" v="33003" actId="6549"/>
          <ac:spMkLst>
            <pc:docMk/>
            <pc:sldMk cId="1608095403" sldId="485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5:53.809" v="32889" actId="20577"/>
          <ac:spMkLst>
            <pc:docMk/>
            <pc:sldMk cId="1608095403" sldId="485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1:52.551" v="32418" actId="20577"/>
          <ac:spMkLst>
            <pc:docMk/>
            <pc:sldMk cId="1608095403" sldId="485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21:54.277" v="32419" actId="478"/>
          <ac:picMkLst>
            <pc:docMk/>
            <pc:sldMk cId="1608095403" sldId="4852"/>
            <ac:picMk id="3" creationId="{9F9F591D-C6A4-41F9-B154-D7D323257717}"/>
          </ac:picMkLst>
        </pc:picChg>
        <pc:picChg chg="add del mod">
          <ac:chgData name="Chris Speller" userId="0a97f007-b978-4543-a8a0-9ee0abccdf0a" providerId="ADAL" clId="{F88BBC55-B2EB-4EC1-8582-240F3E16B47D}" dt="2021-01-31T13:21:55.518" v="32420" actId="478"/>
          <ac:picMkLst>
            <pc:docMk/>
            <pc:sldMk cId="1608095403" sldId="4852"/>
            <ac:picMk id="7" creationId="{780A43A1-4263-49FC-917E-A21E853099EC}"/>
          </ac:picMkLst>
        </pc:picChg>
        <pc:picChg chg="add del mod">
          <ac:chgData name="Chris Speller" userId="0a97f007-b978-4543-a8a0-9ee0abccdf0a" providerId="ADAL" clId="{F88BBC55-B2EB-4EC1-8582-240F3E16B47D}" dt="2021-01-31T13:26:26.563" v="33004" actId="478"/>
          <ac:picMkLst>
            <pc:docMk/>
            <pc:sldMk cId="1608095403" sldId="4852"/>
            <ac:picMk id="14" creationId="{55055CEC-BCFA-4E4A-AB1F-3C012AFF8751}"/>
          </ac:picMkLst>
        </pc:picChg>
        <pc:picChg chg="add del">
          <ac:chgData name="Chris Speller" userId="0a97f007-b978-4543-a8a0-9ee0abccdf0a" providerId="ADAL" clId="{F88BBC55-B2EB-4EC1-8582-240F3E16B47D}" dt="2021-01-31T13:26:50.286" v="33007" actId="478"/>
          <ac:picMkLst>
            <pc:docMk/>
            <pc:sldMk cId="1608095403" sldId="4852"/>
            <ac:picMk id="16" creationId="{05072B28-51F8-4329-8DE6-8D6439695CA3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1T13:28:08.301" v="33287" actId="478"/>
        <pc:sldMkLst>
          <pc:docMk/>
          <pc:sldMk cId="1895128272" sldId="4853"/>
        </pc:sldMkLst>
        <pc:spChg chg="mod">
          <ac:chgData name="Chris Speller" userId="0a97f007-b978-4543-a8a0-9ee0abccdf0a" providerId="ADAL" clId="{F88BBC55-B2EB-4EC1-8582-240F3E16B47D}" dt="2021-01-31T13:28:06.650" v="33286" actId="20577"/>
          <ac:spMkLst>
            <pc:docMk/>
            <pc:sldMk cId="1895128272" sldId="48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7:28.448" v="33234"/>
          <ac:spMkLst>
            <pc:docMk/>
            <pc:sldMk cId="1895128272" sldId="485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7:43.464" v="33263" actId="1076"/>
          <ac:spMkLst>
            <pc:docMk/>
            <pc:sldMk cId="1895128272" sldId="4853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3:28:08.301" v="33287" actId="478"/>
          <ac:picMkLst>
            <pc:docMk/>
            <pc:sldMk cId="1895128272" sldId="4853"/>
            <ac:picMk id="16" creationId="{05072B28-51F8-4329-8DE6-8D6439695CA3}"/>
          </ac:picMkLst>
        </pc:picChg>
      </pc:sldChg>
      <pc:sldChg chg="modSp add del">
        <pc:chgData name="Chris Speller" userId="0a97f007-b978-4543-a8a0-9ee0abccdf0a" providerId="ADAL" clId="{F88BBC55-B2EB-4EC1-8582-240F3E16B47D}" dt="2021-01-31T13:52:29.103" v="33414" actId="47"/>
        <pc:sldMkLst>
          <pc:docMk/>
          <pc:sldMk cId="677455167" sldId="4854"/>
        </pc:sldMkLst>
        <pc:spChg chg="mod">
          <ac:chgData name="Chris Speller" userId="0a97f007-b978-4543-a8a0-9ee0abccdf0a" providerId="ADAL" clId="{F88BBC55-B2EB-4EC1-8582-240F3E16B47D}" dt="2021-01-31T13:52:27.843" v="33413"/>
          <ac:spMkLst>
            <pc:docMk/>
            <pc:sldMk cId="677455167" sldId="485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30:40.253" v="33290" actId="20577"/>
          <ac:spMkLst>
            <pc:docMk/>
            <pc:sldMk cId="677455167" sldId="485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30:41.076" v="33291" actId="20577"/>
          <ac:spMkLst>
            <pc:docMk/>
            <pc:sldMk cId="677455167" sldId="485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7:01.033" v="33621"/>
        <pc:sldMkLst>
          <pc:docMk/>
          <pc:sldMk cId="251579894" sldId="4855"/>
        </pc:sldMkLst>
        <pc:spChg chg="mod">
          <ac:chgData name="Chris Speller" userId="0a97f007-b978-4543-a8a0-9ee0abccdf0a" providerId="ADAL" clId="{F88BBC55-B2EB-4EC1-8582-240F3E16B47D}" dt="2021-01-31T13:56:59.787" v="33620"/>
          <ac:spMkLst>
            <pc:docMk/>
            <pc:sldMk cId="251579894" sldId="485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01.033" v="33621"/>
          <ac:spMkLst>
            <pc:docMk/>
            <pc:sldMk cId="251579894" sldId="485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40.719" v="33426" actId="20577"/>
          <ac:spMkLst>
            <pc:docMk/>
            <pc:sldMk cId="251579894" sldId="485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2:47.398" v="33439" actId="20577"/>
        <pc:sldMkLst>
          <pc:docMk/>
          <pc:sldMk cId="2325977013" sldId="4856"/>
        </pc:sldMkLst>
        <pc:spChg chg="mod">
          <ac:chgData name="Chris Speller" userId="0a97f007-b978-4543-a8a0-9ee0abccdf0a" providerId="ADAL" clId="{F88BBC55-B2EB-4EC1-8582-240F3E16B47D}" dt="2021-01-31T13:51:50.428" v="33385"/>
          <ac:spMkLst>
            <pc:docMk/>
            <pc:sldMk cId="2325977013" sldId="48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1:51.393" v="33386"/>
          <ac:spMkLst>
            <pc:docMk/>
            <pc:sldMk cId="2325977013" sldId="48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47.398" v="33439" actId="20577"/>
          <ac:spMkLst>
            <pc:docMk/>
            <pc:sldMk cId="2325977013" sldId="485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6:55.842" v="33619"/>
        <pc:sldMkLst>
          <pc:docMk/>
          <pc:sldMk cId="3061064265" sldId="4857"/>
        </pc:sldMkLst>
        <pc:spChg chg="mod">
          <ac:chgData name="Chris Speller" userId="0a97f007-b978-4543-a8a0-9ee0abccdf0a" providerId="ADAL" clId="{F88BBC55-B2EB-4EC1-8582-240F3E16B47D}" dt="2021-01-31T13:56:54.925" v="33618"/>
          <ac:spMkLst>
            <pc:docMk/>
            <pc:sldMk cId="3061064265" sldId="48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55.842" v="33619"/>
          <ac:spMkLst>
            <pc:docMk/>
            <pc:sldMk cId="3061064265" sldId="48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3:03.551" v="33466" actId="20577"/>
          <ac:spMkLst>
            <pc:docMk/>
            <pc:sldMk cId="3061064265" sldId="485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6:25.799" v="33602" actId="20577"/>
        <pc:sldMkLst>
          <pc:docMk/>
          <pc:sldMk cId="2341637411" sldId="4858"/>
        </pc:sldMkLst>
        <pc:spChg chg="mod">
          <ac:chgData name="Chris Speller" userId="0a97f007-b978-4543-a8a0-9ee0abccdf0a" providerId="ADAL" clId="{F88BBC55-B2EB-4EC1-8582-240F3E16B47D}" dt="2021-01-31T13:56:08.883" v="33594" actId="20577"/>
          <ac:spMkLst>
            <pc:docMk/>
            <pc:sldMk cId="2341637411" sldId="48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10.268" v="33595" actId="20577"/>
          <ac:spMkLst>
            <pc:docMk/>
            <pc:sldMk cId="2341637411" sldId="48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25.799" v="33602" actId="20577"/>
          <ac:spMkLst>
            <pc:docMk/>
            <pc:sldMk cId="2341637411" sldId="48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3:56:52.913" v="33617"/>
        <pc:sldMkLst>
          <pc:docMk/>
          <pc:sldMk cId="3594029821" sldId="4859"/>
        </pc:sldMkLst>
        <pc:spChg chg="mod">
          <ac:chgData name="Chris Speller" userId="0a97f007-b978-4543-a8a0-9ee0abccdf0a" providerId="ADAL" clId="{F88BBC55-B2EB-4EC1-8582-240F3E16B47D}" dt="2021-01-31T13:56:51.853" v="33616"/>
          <ac:spMkLst>
            <pc:docMk/>
            <pc:sldMk cId="3594029821" sldId="48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52.913" v="33617"/>
          <ac:spMkLst>
            <pc:docMk/>
            <pc:sldMk cId="3594029821" sldId="48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3:50.714" v="33503" actId="1076"/>
          <ac:spMkLst>
            <pc:docMk/>
            <pc:sldMk cId="3594029821" sldId="4859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5:17.596" v="33568" actId="20577"/>
        <pc:sldMkLst>
          <pc:docMk/>
          <pc:sldMk cId="3114559621" sldId="4860"/>
        </pc:sldMkLst>
        <pc:spChg chg="mod">
          <ac:chgData name="Chris Speller" userId="0a97f007-b978-4543-a8a0-9ee0abccdf0a" providerId="ADAL" clId="{F88BBC55-B2EB-4EC1-8582-240F3E16B47D}" dt="2021-01-31T13:52:18.441" v="33407"/>
          <ac:spMkLst>
            <pc:docMk/>
            <pc:sldMk cId="3114559621" sldId="48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19.418" v="33408"/>
          <ac:spMkLst>
            <pc:docMk/>
            <pc:sldMk cId="3114559621" sldId="48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17.596" v="33568" actId="20577"/>
          <ac:spMkLst>
            <pc:docMk/>
            <pc:sldMk cId="3114559621" sldId="486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6:49.212" v="33615"/>
        <pc:sldMkLst>
          <pc:docMk/>
          <pc:sldMk cId="2615566036" sldId="4861"/>
        </pc:sldMkLst>
        <pc:spChg chg="mod">
          <ac:chgData name="Chris Speller" userId="0a97f007-b978-4543-a8a0-9ee0abccdf0a" providerId="ADAL" clId="{F88BBC55-B2EB-4EC1-8582-240F3E16B47D}" dt="2021-01-31T13:56:48.009" v="33614"/>
          <ac:spMkLst>
            <pc:docMk/>
            <pc:sldMk cId="2615566036" sldId="48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49.212" v="33615"/>
          <ac:spMkLst>
            <pc:docMk/>
            <pc:sldMk cId="2615566036" sldId="48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07.522" v="33562" actId="20577"/>
          <ac:spMkLst>
            <pc:docMk/>
            <pc:sldMk cId="2615566036" sldId="486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5:47.866" v="33593" actId="20577"/>
        <pc:sldMkLst>
          <pc:docMk/>
          <pc:sldMk cId="516351896" sldId="4862"/>
        </pc:sldMkLst>
        <pc:spChg chg="mod">
          <ac:chgData name="Chris Speller" userId="0a97f007-b978-4543-a8a0-9ee0abccdf0a" providerId="ADAL" clId="{F88BBC55-B2EB-4EC1-8582-240F3E16B47D}" dt="2021-01-31T13:52:25.014" v="33411"/>
          <ac:spMkLst>
            <pc:docMk/>
            <pc:sldMk cId="516351896" sldId="48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25.887" v="33412"/>
          <ac:spMkLst>
            <pc:docMk/>
            <pc:sldMk cId="516351896" sldId="486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47.866" v="33593" actId="20577"/>
          <ac:spMkLst>
            <pc:docMk/>
            <pc:sldMk cId="516351896" sldId="4862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1T13:57:59.226" v="33645" actId="207"/>
        <pc:sldMkLst>
          <pc:docMk/>
          <pc:sldMk cId="2989323473" sldId="4863"/>
        </pc:sldMkLst>
        <pc:spChg chg="mod">
          <ac:chgData name="Chris Speller" userId="0a97f007-b978-4543-a8a0-9ee0abccdf0a" providerId="ADAL" clId="{F88BBC55-B2EB-4EC1-8582-240F3E16B47D}" dt="2021-01-31T13:57:44.288" v="33635" actId="20577"/>
          <ac:spMkLst>
            <pc:docMk/>
            <pc:sldMk cId="2989323473" sldId="48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39.941" v="33629" actId="20577"/>
          <ac:spMkLst>
            <pc:docMk/>
            <pc:sldMk cId="2989323473" sldId="48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59.226" v="33645" actId="207"/>
          <ac:spMkLst>
            <pc:docMk/>
            <pc:sldMk cId="2989323473" sldId="486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9:12.328" v="33658" actId="20577"/>
        <pc:sldMkLst>
          <pc:docMk/>
          <pc:sldMk cId="3533560146" sldId="4864"/>
        </pc:sldMkLst>
        <pc:spChg chg="mod">
          <ac:chgData name="Chris Speller" userId="0a97f007-b978-4543-a8a0-9ee0abccdf0a" providerId="ADAL" clId="{F88BBC55-B2EB-4EC1-8582-240F3E16B47D}" dt="2021-01-31T13:59:12.328" v="33658" actId="20577"/>
          <ac:spMkLst>
            <pc:docMk/>
            <pc:sldMk cId="3533560146" sldId="48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8:39.277" v="33649"/>
          <ac:spMkLst>
            <pc:docMk/>
            <pc:sldMk cId="3533560146" sldId="486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8:47.736" v="33652" actId="207"/>
          <ac:spMkLst>
            <pc:docMk/>
            <pc:sldMk cId="3533560146" sldId="4864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00:40.289" v="33707" actId="20577"/>
        <pc:sldMkLst>
          <pc:docMk/>
          <pc:sldMk cId="2435060014" sldId="4865"/>
        </pc:sldMkLst>
        <pc:spChg chg="mod">
          <ac:chgData name="Chris Speller" userId="0a97f007-b978-4543-a8a0-9ee0abccdf0a" providerId="ADAL" clId="{F88BBC55-B2EB-4EC1-8582-240F3E16B47D}" dt="2021-01-31T14:00:10.522" v="33673" actId="20577"/>
          <ac:spMkLst>
            <pc:docMk/>
            <pc:sldMk cId="2435060014" sldId="48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0:16.968" v="33686" actId="20577"/>
          <ac:spMkLst>
            <pc:docMk/>
            <pc:sldMk cId="2435060014" sldId="48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0:40.289" v="33707" actId="20577"/>
          <ac:spMkLst>
            <pc:docMk/>
            <pc:sldMk cId="2435060014" sldId="486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00:01.357" v="33663" actId="478"/>
          <ac:picMkLst>
            <pc:docMk/>
            <pc:sldMk cId="2435060014" sldId="4865"/>
            <ac:picMk id="3" creationId="{EC43C5B9-8B2C-4A00-9032-621E7E15533B}"/>
          </ac:picMkLst>
        </pc:picChg>
      </pc:sldChg>
      <pc:sldChg chg="modSp add mod">
        <pc:chgData name="Chris Speller" userId="0a97f007-b978-4543-a8a0-9ee0abccdf0a" providerId="ADAL" clId="{F88BBC55-B2EB-4EC1-8582-240F3E16B47D}" dt="2021-01-31T14:03:32.531" v="33768" actId="20577"/>
        <pc:sldMkLst>
          <pc:docMk/>
          <pc:sldMk cId="1869722781" sldId="4866"/>
        </pc:sldMkLst>
        <pc:spChg chg="mod">
          <ac:chgData name="Chris Speller" userId="0a97f007-b978-4543-a8a0-9ee0abccdf0a" providerId="ADAL" clId="{F88BBC55-B2EB-4EC1-8582-240F3E16B47D}" dt="2021-01-31T14:03:21.822" v="33756" actId="20577"/>
          <ac:spMkLst>
            <pc:docMk/>
            <pc:sldMk cId="1869722781" sldId="48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26.660" v="33766" actId="20577"/>
          <ac:spMkLst>
            <pc:docMk/>
            <pc:sldMk cId="1869722781" sldId="48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32.531" v="33768" actId="20577"/>
          <ac:spMkLst>
            <pc:docMk/>
            <pc:sldMk cId="1869722781" sldId="486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04:05.369" v="33782" actId="6549"/>
        <pc:sldMkLst>
          <pc:docMk/>
          <pc:sldMk cId="2478529245" sldId="4867"/>
        </pc:sldMkLst>
        <pc:spChg chg="mod">
          <ac:chgData name="Chris Speller" userId="0a97f007-b978-4543-a8a0-9ee0abccdf0a" providerId="ADAL" clId="{F88BBC55-B2EB-4EC1-8582-240F3E16B47D}" dt="2021-01-31T14:04:05.369" v="33782" actId="6549"/>
          <ac:spMkLst>
            <pc:docMk/>
            <pc:sldMk cId="2478529245" sldId="48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43.403" v="33771"/>
          <ac:spMkLst>
            <pc:docMk/>
            <pc:sldMk cId="2478529245" sldId="48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52.891" v="33774" actId="207"/>
          <ac:spMkLst>
            <pc:docMk/>
            <pc:sldMk cId="2478529245" sldId="4867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4:03:36.352" v="33769" actId="47"/>
        <pc:sldMkLst>
          <pc:docMk/>
          <pc:sldMk cId="2856503569" sldId="4867"/>
        </pc:sldMkLst>
      </pc:sldChg>
      <pc:sldChg chg="modSp add">
        <pc:chgData name="Chris Speller" userId="0a97f007-b978-4543-a8a0-9ee0abccdf0a" providerId="ADAL" clId="{F88BBC55-B2EB-4EC1-8582-240F3E16B47D}" dt="2021-01-31T14:04:49.579" v="33797" actId="207"/>
        <pc:sldMkLst>
          <pc:docMk/>
          <pc:sldMk cId="1249735054" sldId="4868"/>
        </pc:sldMkLst>
        <pc:spChg chg="mod">
          <ac:chgData name="Chris Speller" userId="0a97f007-b978-4543-a8a0-9ee0abccdf0a" providerId="ADAL" clId="{F88BBC55-B2EB-4EC1-8582-240F3E16B47D}" dt="2021-01-31T14:04:40.008" v="33795" actId="16959"/>
          <ac:spMkLst>
            <pc:docMk/>
            <pc:sldMk cId="1249735054" sldId="48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12.699" v="33784"/>
          <ac:spMkLst>
            <pc:docMk/>
            <pc:sldMk cId="1249735054" sldId="48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49.579" v="33797" actId="207"/>
          <ac:spMkLst>
            <pc:docMk/>
            <pc:sldMk cId="1249735054" sldId="4868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05:20.828" v="33810" actId="20577"/>
        <pc:sldMkLst>
          <pc:docMk/>
          <pc:sldMk cId="2097951576" sldId="4869"/>
        </pc:sldMkLst>
        <pc:spChg chg="mod">
          <ac:chgData name="Chris Speller" userId="0a97f007-b978-4543-a8a0-9ee0abccdf0a" providerId="ADAL" clId="{F88BBC55-B2EB-4EC1-8582-240F3E16B47D}" dt="2021-01-31T14:05:20.828" v="33810" actId="20577"/>
          <ac:spMkLst>
            <pc:docMk/>
            <pc:sldMk cId="2097951576" sldId="48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56.994" v="33799"/>
          <ac:spMkLst>
            <pc:docMk/>
            <pc:sldMk cId="2097951576" sldId="48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5:04.801" v="33801" actId="207"/>
          <ac:spMkLst>
            <pc:docMk/>
            <pc:sldMk cId="2097951576" sldId="4869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06:17.275" v="33856" actId="478"/>
        <pc:sldMkLst>
          <pc:docMk/>
          <pc:sldMk cId="3443108327" sldId="4870"/>
        </pc:sldMkLst>
        <pc:spChg chg="mod">
          <ac:chgData name="Chris Speller" userId="0a97f007-b978-4543-a8a0-9ee0abccdf0a" providerId="ADAL" clId="{F88BBC55-B2EB-4EC1-8582-240F3E16B47D}" dt="2021-01-31T14:06:13.114" v="33854" actId="20577"/>
          <ac:spMkLst>
            <pc:docMk/>
            <pc:sldMk cId="3443108327" sldId="48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5:51.881" v="33827"/>
          <ac:spMkLst>
            <pc:docMk/>
            <pc:sldMk cId="3443108327" sldId="48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03.736" v="33845" actId="20577"/>
          <ac:spMkLst>
            <pc:docMk/>
            <pc:sldMk cId="3443108327" sldId="487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06:17.275" v="33856" actId="478"/>
          <ac:picMkLst>
            <pc:docMk/>
            <pc:sldMk cId="3443108327" sldId="4870"/>
            <ac:picMk id="3" creationId="{1C09799E-2AF9-4758-838D-6E2E1C297CAF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4:07:32.155" v="33910" actId="478"/>
        <pc:sldMkLst>
          <pc:docMk/>
          <pc:sldMk cId="2913279521" sldId="4871"/>
        </pc:sldMkLst>
        <pc:spChg chg="mod">
          <ac:chgData name="Chris Speller" userId="0a97f007-b978-4543-a8a0-9ee0abccdf0a" providerId="ADAL" clId="{F88BBC55-B2EB-4EC1-8582-240F3E16B47D}" dt="2021-01-31T14:07:28.420" v="33908" actId="20577"/>
          <ac:spMkLst>
            <pc:docMk/>
            <pc:sldMk cId="2913279521" sldId="48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46.146" v="33873"/>
          <ac:spMkLst>
            <pc:docMk/>
            <pc:sldMk cId="2913279521" sldId="48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55.519" v="33894" actId="20577"/>
          <ac:spMkLst>
            <pc:docMk/>
            <pc:sldMk cId="2913279521" sldId="4871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4:07:32.155" v="33910" actId="478"/>
          <ac:picMkLst>
            <pc:docMk/>
            <pc:sldMk cId="2913279521" sldId="4871"/>
            <ac:picMk id="3" creationId="{1C09799E-2AF9-4758-838D-6E2E1C297CA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09:03.248" v="33980" actId="478"/>
        <pc:sldMkLst>
          <pc:docMk/>
          <pc:sldMk cId="3458334076" sldId="4872"/>
        </pc:sldMkLst>
        <pc:spChg chg="mod">
          <ac:chgData name="Chris Speller" userId="0a97f007-b978-4543-a8a0-9ee0abccdf0a" providerId="ADAL" clId="{F88BBC55-B2EB-4EC1-8582-240F3E16B47D}" dt="2021-01-31T14:08:34.509" v="33975" actId="20577"/>
          <ac:spMkLst>
            <pc:docMk/>
            <pc:sldMk cId="3458334076" sldId="48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7:54.105" v="33931"/>
          <ac:spMkLst>
            <pc:docMk/>
            <pc:sldMk cId="3458334076" sldId="48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8:05.482" v="33957" actId="20577"/>
          <ac:spMkLst>
            <pc:docMk/>
            <pc:sldMk cId="3458334076" sldId="487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08:36.818" v="33976" actId="478"/>
          <ac:picMkLst>
            <pc:docMk/>
            <pc:sldMk cId="3458334076" sldId="4872"/>
            <ac:picMk id="3" creationId="{1C09799E-2AF9-4758-838D-6E2E1C297CAF}"/>
          </ac:picMkLst>
        </pc:picChg>
        <pc:picChg chg="add del mod">
          <ac:chgData name="Chris Speller" userId="0a97f007-b978-4543-a8a0-9ee0abccdf0a" providerId="ADAL" clId="{F88BBC55-B2EB-4EC1-8582-240F3E16B47D}" dt="2021-01-31T14:09:03.248" v="33980" actId="478"/>
          <ac:picMkLst>
            <pc:docMk/>
            <pc:sldMk cId="3458334076" sldId="4872"/>
            <ac:picMk id="6" creationId="{2C7899B7-D6A9-454F-838B-180087D5E3FF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4:13:16.976" v="34096" actId="478"/>
        <pc:sldMkLst>
          <pc:docMk/>
          <pc:sldMk cId="4212741309" sldId="4873"/>
        </pc:sldMkLst>
        <pc:spChg chg="mod">
          <ac:chgData name="Chris Speller" userId="0a97f007-b978-4543-a8a0-9ee0abccdf0a" providerId="ADAL" clId="{F88BBC55-B2EB-4EC1-8582-240F3E16B47D}" dt="2021-01-31T14:12:51.546" v="34075" actId="20577"/>
          <ac:spMkLst>
            <pc:docMk/>
            <pc:sldMk cId="4212741309" sldId="48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12:56.885" v="34086" actId="6549"/>
          <ac:spMkLst>
            <pc:docMk/>
            <pc:sldMk cId="4212741309" sldId="48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13:14.309" v="34095" actId="20577"/>
          <ac:spMkLst>
            <pc:docMk/>
            <pc:sldMk cId="4212741309" sldId="487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13:16.976" v="34096" actId="478"/>
          <ac:picMkLst>
            <pc:docMk/>
            <pc:sldMk cId="4212741309" sldId="4873"/>
            <ac:picMk id="6" creationId="{2C7899B7-D6A9-454F-838B-180087D5E3F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21:33.940" v="34156" actId="20577"/>
        <pc:sldMkLst>
          <pc:docMk/>
          <pc:sldMk cId="907945" sldId="4874"/>
        </pc:sldMkLst>
        <pc:spChg chg="mod">
          <ac:chgData name="Chris Speller" userId="0a97f007-b978-4543-a8a0-9ee0abccdf0a" providerId="ADAL" clId="{F88BBC55-B2EB-4EC1-8582-240F3E16B47D}" dt="2021-01-31T14:20:34.316" v="34131" actId="20577"/>
          <ac:spMkLst>
            <pc:docMk/>
            <pc:sldMk cId="907945" sldId="48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0:10.835" v="34107" actId="1076"/>
          <ac:spMkLst>
            <pc:docMk/>
            <pc:sldMk cId="907945" sldId="487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33.940" v="34156" actId="20577"/>
          <ac:spMkLst>
            <pc:docMk/>
            <pc:sldMk cId="907945" sldId="4874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4:20:50.691" v="34134" actId="478"/>
          <ac:picMkLst>
            <pc:docMk/>
            <pc:sldMk cId="907945" sldId="4874"/>
            <ac:picMk id="3" creationId="{770EEF7F-7B0D-4E05-9EAE-6B9065DC67A4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23:50.993" v="34211" actId="478"/>
        <pc:sldMkLst>
          <pc:docMk/>
          <pc:sldMk cId="4171588189" sldId="4875"/>
        </pc:sldMkLst>
        <pc:spChg chg="mod">
          <ac:chgData name="Chris Speller" userId="0a97f007-b978-4543-a8a0-9ee0abccdf0a" providerId="ADAL" clId="{F88BBC55-B2EB-4EC1-8582-240F3E16B47D}" dt="2021-01-31T14:23:23.533" v="34208" actId="20577"/>
          <ac:spMkLst>
            <pc:docMk/>
            <pc:sldMk cId="4171588189" sldId="48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07.103" v="34150"/>
          <ac:spMkLst>
            <pc:docMk/>
            <pc:sldMk cId="4171588189" sldId="487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47.587" v="34186" actId="20577"/>
          <ac:spMkLst>
            <pc:docMk/>
            <pc:sldMk cId="4171588189" sldId="4875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21:10.289" v="34152" actId="478"/>
          <ac:picMkLst>
            <pc:docMk/>
            <pc:sldMk cId="4171588189" sldId="4875"/>
            <ac:picMk id="3" creationId="{770EEF7F-7B0D-4E05-9EAE-6B9065DC67A4}"/>
          </ac:picMkLst>
        </pc:picChg>
        <pc:picChg chg="add del">
          <ac:chgData name="Chris Speller" userId="0a97f007-b978-4543-a8a0-9ee0abccdf0a" providerId="ADAL" clId="{F88BBC55-B2EB-4EC1-8582-240F3E16B47D}" dt="2021-01-31T14:21:49.387" v="34187" actId="478"/>
          <ac:picMkLst>
            <pc:docMk/>
            <pc:sldMk cId="4171588189" sldId="4875"/>
            <ac:picMk id="6" creationId="{8F5C93A5-DE07-4C7F-9713-40C3BA8F134F}"/>
          </ac:picMkLst>
        </pc:picChg>
        <pc:picChg chg="add del">
          <ac:chgData name="Chris Speller" userId="0a97f007-b978-4543-a8a0-9ee0abccdf0a" providerId="ADAL" clId="{F88BBC55-B2EB-4EC1-8582-240F3E16B47D}" dt="2021-01-31T14:23:50.993" v="34211" actId="478"/>
          <ac:picMkLst>
            <pc:docMk/>
            <pc:sldMk cId="4171588189" sldId="4875"/>
            <ac:picMk id="13" creationId="{24E12B6B-B4B7-454F-AF81-38AFF71556CC}"/>
          </ac:picMkLst>
        </pc:picChg>
      </pc:sldChg>
      <pc:sldChg chg="modSp add del mod">
        <pc:chgData name="Chris Speller" userId="0a97f007-b978-4543-a8a0-9ee0abccdf0a" providerId="ADAL" clId="{F88BBC55-B2EB-4EC1-8582-240F3E16B47D}" dt="2021-01-31T14:24:53.946" v="34213" actId="47"/>
        <pc:sldMkLst>
          <pc:docMk/>
          <pc:sldMk cId="1449587652" sldId="4876"/>
        </pc:sldMkLst>
        <pc:picChg chg="mod">
          <ac:chgData name="Chris Speller" userId="0a97f007-b978-4543-a8a0-9ee0abccdf0a" providerId="ADAL" clId="{F88BBC55-B2EB-4EC1-8582-240F3E16B47D}" dt="2021-01-31T14:23:53.582" v="34212" actId="14100"/>
          <ac:picMkLst>
            <pc:docMk/>
            <pc:sldMk cId="1449587652" sldId="4876"/>
            <ac:picMk id="13" creationId="{24E12B6B-B4B7-454F-AF81-38AFF71556CC}"/>
          </ac:picMkLst>
        </pc:picChg>
      </pc:sldChg>
      <pc:sldChg chg="modSp add mod ord">
        <pc:chgData name="Chris Speller" userId="0a97f007-b978-4543-a8a0-9ee0abccdf0a" providerId="ADAL" clId="{F88BBC55-B2EB-4EC1-8582-240F3E16B47D}" dt="2021-01-31T14:26:35.047" v="34257" actId="20577"/>
        <pc:sldMkLst>
          <pc:docMk/>
          <pc:sldMk cId="3243823393" sldId="4876"/>
        </pc:sldMkLst>
        <pc:spChg chg="mod">
          <ac:chgData name="Chris Speller" userId="0a97f007-b978-4543-a8a0-9ee0abccdf0a" providerId="ADAL" clId="{F88BBC55-B2EB-4EC1-8582-240F3E16B47D}" dt="2021-01-31T14:26:31.220" v="34256" actId="6549"/>
          <ac:spMkLst>
            <pc:docMk/>
            <pc:sldMk cId="3243823393" sldId="48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6:12.231" v="34244"/>
          <ac:spMkLst>
            <pc:docMk/>
            <pc:sldMk cId="3243823393" sldId="48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6:35.047" v="34257" actId="20577"/>
          <ac:spMkLst>
            <pc:docMk/>
            <pc:sldMk cId="3243823393" sldId="487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4:25:55.396" v="34238" actId="20577"/>
        <pc:sldMkLst>
          <pc:docMk/>
          <pc:sldMk cId="2387237294" sldId="4877"/>
        </pc:sldMkLst>
        <pc:spChg chg="mod">
          <ac:chgData name="Chris Speller" userId="0a97f007-b978-4543-a8a0-9ee0abccdf0a" providerId="ADAL" clId="{F88BBC55-B2EB-4EC1-8582-240F3E16B47D}" dt="2021-01-31T14:25:55.396" v="34238" actId="20577"/>
          <ac:spMkLst>
            <pc:docMk/>
            <pc:sldMk cId="2387237294" sldId="4877"/>
            <ac:spMk id="10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27:37.105" v="34321" actId="478"/>
        <pc:sldMkLst>
          <pc:docMk/>
          <pc:sldMk cId="1652894329" sldId="4878"/>
        </pc:sldMkLst>
        <pc:spChg chg="mod">
          <ac:chgData name="Chris Speller" userId="0a97f007-b978-4543-a8a0-9ee0abccdf0a" providerId="ADAL" clId="{F88BBC55-B2EB-4EC1-8582-240F3E16B47D}" dt="2021-01-31T14:27:33.516" v="34320" actId="20577"/>
          <ac:spMkLst>
            <pc:docMk/>
            <pc:sldMk cId="1652894329" sldId="48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7:22.804" v="34309"/>
          <ac:spMkLst>
            <pc:docMk/>
            <pc:sldMk cId="1652894329" sldId="48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7:24.365" v="34314" actId="20577"/>
          <ac:spMkLst>
            <pc:docMk/>
            <pc:sldMk cId="1652894329" sldId="487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27:37.105" v="34321" actId="478"/>
          <ac:picMkLst>
            <pc:docMk/>
            <pc:sldMk cId="1652894329" sldId="4878"/>
            <ac:picMk id="3" creationId="{C675DBE1-31BE-4C4F-BEF4-09F7115174A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32:33.118" v="34467" actId="478"/>
        <pc:sldMkLst>
          <pc:docMk/>
          <pc:sldMk cId="2047134025" sldId="4879"/>
        </pc:sldMkLst>
        <pc:spChg chg="mod">
          <ac:chgData name="Chris Speller" userId="0a97f007-b978-4543-a8a0-9ee0abccdf0a" providerId="ADAL" clId="{F88BBC55-B2EB-4EC1-8582-240F3E16B47D}" dt="2021-01-31T14:30:31.257" v="34466" actId="20577"/>
          <ac:spMkLst>
            <pc:docMk/>
            <pc:sldMk cId="2047134025" sldId="48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8:21.628" v="34435"/>
          <ac:spMkLst>
            <pc:docMk/>
            <pc:sldMk cId="2047134025" sldId="48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8:31.663" v="34453" actId="1076"/>
          <ac:spMkLst>
            <pc:docMk/>
            <pc:sldMk cId="2047134025" sldId="487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32:33.118" v="34467" actId="478"/>
          <ac:picMkLst>
            <pc:docMk/>
            <pc:sldMk cId="2047134025" sldId="4879"/>
            <ac:picMk id="3" creationId="{45687B5E-2146-407F-80A0-A50A8ADE3B54}"/>
          </ac:picMkLst>
        </pc:picChg>
      </pc:sldChg>
      <pc:sldChg chg="modSp add mod ord modAnim">
        <pc:chgData name="Chris Speller" userId="0a97f007-b978-4543-a8a0-9ee0abccdf0a" providerId="ADAL" clId="{F88BBC55-B2EB-4EC1-8582-240F3E16B47D}" dt="2021-01-31T14:33:26.728" v="34504" actId="20577"/>
        <pc:sldMkLst>
          <pc:docMk/>
          <pc:sldMk cId="196397318" sldId="4880"/>
        </pc:sldMkLst>
        <pc:spChg chg="mod">
          <ac:chgData name="Chris Speller" userId="0a97f007-b978-4543-a8a0-9ee0abccdf0a" providerId="ADAL" clId="{F88BBC55-B2EB-4EC1-8582-240F3E16B47D}" dt="2021-01-31T14:33:21.753" v="34502" actId="20577"/>
          <ac:spMkLst>
            <pc:docMk/>
            <pc:sldMk cId="196397318" sldId="48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3:07.288" v="34486"/>
          <ac:spMkLst>
            <pc:docMk/>
            <pc:sldMk cId="196397318" sldId="48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3:26.728" v="34504" actId="20577"/>
          <ac:spMkLst>
            <pc:docMk/>
            <pc:sldMk cId="196397318" sldId="4880"/>
            <ac:spMk id="12" creationId="{00000000-0000-0000-0000-000000000000}"/>
          </ac:spMkLst>
        </pc:spChg>
      </pc:sldChg>
      <pc:sldChg chg="addSp delSp modSp add mod ord">
        <pc:chgData name="Chris Speller" userId="0a97f007-b978-4543-a8a0-9ee0abccdf0a" providerId="ADAL" clId="{F88BBC55-B2EB-4EC1-8582-240F3E16B47D}" dt="2021-01-31T14:36:25.121" v="34598" actId="1076"/>
        <pc:sldMkLst>
          <pc:docMk/>
          <pc:sldMk cId="834942561" sldId="4881"/>
        </pc:sldMkLst>
        <pc:spChg chg="mod">
          <ac:chgData name="Chris Speller" userId="0a97f007-b978-4543-a8a0-9ee0abccdf0a" providerId="ADAL" clId="{F88BBC55-B2EB-4EC1-8582-240F3E16B47D}" dt="2021-01-31T14:35:30.564" v="34589" actId="20577"/>
          <ac:spMkLst>
            <pc:docMk/>
            <pc:sldMk cId="834942561" sldId="48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18.650" v="34593" actId="20577"/>
          <ac:spMkLst>
            <pc:docMk/>
            <pc:sldMk cId="834942561" sldId="48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25.121" v="34598" actId="1076"/>
          <ac:spMkLst>
            <pc:docMk/>
            <pc:sldMk cId="834942561" sldId="488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34:28.456" v="34580" actId="478"/>
          <ac:picMkLst>
            <pc:docMk/>
            <pc:sldMk cId="834942561" sldId="4881"/>
            <ac:picMk id="3" creationId="{0AA1AE3A-DE17-4D05-BC8A-118097B434DE}"/>
          </ac:picMkLst>
        </pc:picChg>
      </pc:sldChg>
      <pc:sldChg chg="modSp add mod">
        <pc:chgData name="Chris Speller" userId="0a97f007-b978-4543-a8a0-9ee0abccdf0a" providerId="ADAL" clId="{F88BBC55-B2EB-4EC1-8582-240F3E16B47D}" dt="2021-01-31T14:38:02.428" v="34619" actId="20577"/>
        <pc:sldMkLst>
          <pc:docMk/>
          <pc:sldMk cId="179001765" sldId="4882"/>
        </pc:sldMkLst>
        <pc:spChg chg="mod">
          <ac:chgData name="Chris Speller" userId="0a97f007-b978-4543-a8a0-9ee0abccdf0a" providerId="ADAL" clId="{F88BBC55-B2EB-4EC1-8582-240F3E16B47D}" dt="2021-01-31T14:38:02.428" v="34619" actId="20577"/>
          <ac:spMkLst>
            <pc:docMk/>
            <pc:sldMk cId="179001765" sldId="48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43.653" v="34604"/>
          <ac:spMkLst>
            <pc:docMk/>
            <pc:sldMk cId="179001765" sldId="48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50.790" v="34614" actId="20577"/>
          <ac:spMkLst>
            <pc:docMk/>
            <pc:sldMk cId="179001765" sldId="4882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31T14:39:58.555" v="34774" actId="1076"/>
        <pc:sldMkLst>
          <pc:docMk/>
          <pc:sldMk cId="3185166719" sldId="4883"/>
        </pc:sldMkLst>
        <pc:spChg chg="mod">
          <ac:chgData name="Chris Speller" userId="0a97f007-b978-4543-a8a0-9ee0abccdf0a" providerId="ADAL" clId="{F88BBC55-B2EB-4EC1-8582-240F3E16B47D}" dt="2021-01-31T14:39:22.306" v="34759" actId="20577"/>
          <ac:spMkLst>
            <pc:docMk/>
            <pc:sldMk cId="3185166719" sldId="48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9:36.708" v="34766" actId="20577"/>
          <ac:spMkLst>
            <pc:docMk/>
            <pc:sldMk cId="3185166719" sldId="48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9:58.555" v="34774" actId="1076"/>
          <ac:spMkLst>
            <pc:docMk/>
            <pc:sldMk cId="3185166719" sldId="4883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31T14:43:22.390" v="34968" actId="20577"/>
        <pc:sldMkLst>
          <pc:docMk/>
          <pc:sldMk cId="2570804721" sldId="4884"/>
        </pc:sldMkLst>
        <pc:spChg chg="mod">
          <ac:chgData name="Chris Speller" userId="0a97f007-b978-4543-a8a0-9ee0abccdf0a" providerId="ADAL" clId="{F88BBC55-B2EB-4EC1-8582-240F3E16B47D}" dt="2021-01-31T14:42:43.300" v="34962" actId="20577"/>
          <ac:spMkLst>
            <pc:docMk/>
            <pc:sldMk cId="2570804721" sldId="48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1:56.534" v="34933" actId="6549"/>
          <ac:spMkLst>
            <pc:docMk/>
            <pc:sldMk cId="2570804721" sldId="48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3:22.390" v="34968" actId="20577"/>
          <ac:spMkLst>
            <pc:docMk/>
            <pc:sldMk cId="2570804721" sldId="488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44:43.579" v="35080" actId="1076"/>
        <pc:sldMkLst>
          <pc:docMk/>
          <pc:sldMk cId="1615530824" sldId="4885"/>
        </pc:sldMkLst>
        <pc:spChg chg="mod">
          <ac:chgData name="Chris Speller" userId="0a97f007-b978-4543-a8a0-9ee0abccdf0a" providerId="ADAL" clId="{F88BBC55-B2EB-4EC1-8582-240F3E16B47D}" dt="2021-01-31T14:44:37.368" v="35075" actId="20577"/>
          <ac:spMkLst>
            <pc:docMk/>
            <pc:sldMk cId="1615530824" sldId="48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4:36.053" v="35073"/>
          <ac:spMkLst>
            <pc:docMk/>
            <pc:sldMk cId="1615530824" sldId="48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4:43.579" v="35080" actId="1076"/>
          <ac:spMkLst>
            <pc:docMk/>
            <pc:sldMk cId="1615530824" sldId="488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4:45:20.463" v="35090" actId="20577"/>
        <pc:sldMkLst>
          <pc:docMk/>
          <pc:sldMk cId="2612219679" sldId="4886"/>
        </pc:sldMkLst>
        <pc:spChg chg="mod">
          <ac:chgData name="Chris Speller" userId="0a97f007-b978-4543-a8a0-9ee0abccdf0a" providerId="ADAL" clId="{F88BBC55-B2EB-4EC1-8582-240F3E16B47D}" dt="2021-01-31T14:45:20.463" v="35090" actId="20577"/>
          <ac:spMkLst>
            <pc:docMk/>
            <pc:sldMk cId="2612219679" sldId="48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5:08.998" v="35083"/>
          <ac:spMkLst>
            <pc:docMk/>
            <pc:sldMk cId="2612219679" sldId="48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5:15.469" v="35087" actId="20577"/>
          <ac:spMkLst>
            <pc:docMk/>
            <pc:sldMk cId="2612219679" sldId="4886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47:35.584" v="35122" actId="478"/>
        <pc:sldMkLst>
          <pc:docMk/>
          <pc:sldMk cId="554688333" sldId="4887"/>
        </pc:sldMkLst>
        <pc:spChg chg="mod">
          <ac:chgData name="Chris Speller" userId="0a97f007-b978-4543-a8a0-9ee0abccdf0a" providerId="ADAL" clId="{F88BBC55-B2EB-4EC1-8582-240F3E16B47D}" dt="2021-01-31T14:47:29.304" v="35121" actId="6549"/>
          <ac:spMkLst>
            <pc:docMk/>
            <pc:sldMk cId="554688333" sldId="48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6:51.456" v="35109"/>
          <ac:spMkLst>
            <pc:docMk/>
            <pc:sldMk cId="554688333" sldId="48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7:00.874" v="35118" actId="1076"/>
          <ac:spMkLst>
            <pc:docMk/>
            <pc:sldMk cId="554688333" sldId="488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47:35.584" v="35122" actId="478"/>
          <ac:picMkLst>
            <pc:docMk/>
            <pc:sldMk cId="554688333" sldId="4887"/>
            <ac:picMk id="3" creationId="{8434D844-0756-4430-B9B8-E7D7A3B4A2A3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1T14:56:32.570" v="35270"/>
        <pc:sldMkLst>
          <pc:docMk/>
          <pc:sldMk cId="1712273604" sldId="4888"/>
        </pc:sldMkLst>
        <pc:spChg chg="mod">
          <ac:chgData name="Chris Speller" userId="0a97f007-b978-4543-a8a0-9ee0abccdf0a" providerId="ADAL" clId="{F88BBC55-B2EB-4EC1-8582-240F3E16B47D}" dt="2021-01-31T14:56:30.344" v="35269" actId="368"/>
          <ac:spMkLst>
            <pc:docMk/>
            <pc:sldMk cId="1712273604" sldId="48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32.570" v="35270"/>
          <ac:spMkLst>
            <pc:docMk/>
            <pc:sldMk cId="1712273604" sldId="48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1:07.370" v="35199" actId="1076"/>
          <ac:spMkLst>
            <pc:docMk/>
            <pc:sldMk cId="1712273604" sldId="4888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4:56:03.255" v="35233" actId="478"/>
        <pc:sldMkLst>
          <pc:docMk/>
          <pc:sldMk cId="3771725820" sldId="4889"/>
        </pc:sldMkLst>
        <pc:spChg chg="mod">
          <ac:chgData name="Chris Speller" userId="0a97f007-b978-4543-a8a0-9ee0abccdf0a" providerId="ADAL" clId="{F88BBC55-B2EB-4EC1-8582-240F3E16B47D}" dt="2021-01-31T14:53:50.800" v="35224" actId="20577"/>
          <ac:spMkLst>
            <pc:docMk/>
            <pc:sldMk cId="3771725820" sldId="48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2:18.401" v="35204"/>
          <ac:spMkLst>
            <pc:docMk/>
            <pc:sldMk cId="3771725820" sldId="48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2:28.221" v="35213" actId="20577"/>
          <ac:spMkLst>
            <pc:docMk/>
            <pc:sldMk cId="3771725820" sldId="488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4:53:37.191" v="35215" actId="478"/>
          <ac:picMkLst>
            <pc:docMk/>
            <pc:sldMk cId="3771725820" sldId="4889"/>
            <ac:picMk id="3" creationId="{EDA1A9EA-FA36-41B2-B0DB-AD52307A2EAD}"/>
          </ac:picMkLst>
        </pc:picChg>
        <pc:picChg chg="add mod">
          <ac:chgData name="Chris Speller" userId="0a97f007-b978-4543-a8a0-9ee0abccdf0a" providerId="ADAL" clId="{F88BBC55-B2EB-4EC1-8582-240F3E16B47D}" dt="2021-01-31T14:53:43.440" v="35220" actId="1076"/>
          <ac:picMkLst>
            <pc:docMk/>
            <pc:sldMk cId="3771725820" sldId="4889"/>
            <ac:picMk id="7" creationId="{6E37A47D-7462-47AB-AAE3-ADD18203E2B7}"/>
          </ac:picMkLst>
        </pc:picChg>
        <pc:picChg chg="add mod">
          <ac:chgData name="Chris Speller" userId="0a97f007-b978-4543-a8a0-9ee0abccdf0a" providerId="ADAL" clId="{F88BBC55-B2EB-4EC1-8582-240F3E16B47D}" dt="2021-01-31T14:55:28.716" v="35227" actId="14100"/>
          <ac:picMkLst>
            <pc:docMk/>
            <pc:sldMk cId="3771725820" sldId="4889"/>
            <ac:picMk id="14" creationId="{FB62149C-803C-4C71-B01A-6F98BBCA7A41}"/>
          </ac:picMkLst>
        </pc:picChg>
        <pc:picChg chg="add del">
          <ac:chgData name="Chris Speller" userId="0a97f007-b978-4543-a8a0-9ee0abccdf0a" providerId="ADAL" clId="{F88BBC55-B2EB-4EC1-8582-240F3E16B47D}" dt="2021-01-31T14:56:03.255" v="35233" actId="478"/>
          <ac:picMkLst>
            <pc:docMk/>
            <pc:sldMk cId="3771725820" sldId="4889"/>
            <ac:picMk id="16" creationId="{14EA8EF8-5D61-4C50-BDBB-18E3733CE008}"/>
          </ac:picMkLst>
        </pc:picChg>
      </pc:sldChg>
      <pc:sldChg chg="delSp modSp add mod delAnim modAnim">
        <pc:chgData name="Chris Speller" userId="0a97f007-b978-4543-a8a0-9ee0abccdf0a" providerId="ADAL" clId="{F88BBC55-B2EB-4EC1-8582-240F3E16B47D}" dt="2021-01-31T14:58:00.367" v="35306"/>
        <pc:sldMkLst>
          <pc:docMk/>
          <pc:sldMk cId="493783974" sldId="4890"/>
        </pc:sldMkLst>
        <pc:spChg chg="mod">
          <ac:chgData name="Chris Speller" userId="0a97f007-b978-4543-a8a0-9ee0abccdf0a" providerId="ADAL" clId="{F88BBC55-B2EB-4EC1-8582-240F3E16B47D}" dt="2021-01-31T14:57:34.443" v="35301" actId="6549"/>
          <ac:spMkLst>
            <pc:docMk/>
            <pc:sldMk cId="493783974" sldId="48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51.866" v="35289" actId="1076"/>
          <ac:spMkLst>
            <pc:docMk/>
            <pc:sldMk cId="493783974" sldId="48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56.337" v="35296" actId="20577"/>
          <ac:spMkLst>
            <pc:docMk/>
            <pc:sldMk cId="493783974" sldId="4890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56:47.248" v="35286" actId="478"/>
          <ac:picMkLst>
            <pc:docMk/>
            <pc:sldMk cId="493783974" sldId="4890"/>
            <ac:picMk id="7" creationId="{6E37A47D-7462-47AB-AAE3-ADD18203E2B7}"/>
          </ac:picMkLst>
        </pc:picChg>
        <pc:picChg chg="del">
          <ac:chgData name="Chris Speller" userId="0a97f007-b978-4543-a8a0-9ee0abccdf0a" providerId="ADAL" clId="{F88BBC55-B2EB-4EC1-8582-240F3E16B47D}" dt="2021-01-31T14:57:42.686" v="35303" actId="478"/>
          <ac:picMkLst>
            <pc:docMk/>
            <pc:sldMk cId="493783974" sldId="4890"/>
            <ac:picMk id="14" creationId="{FB62149C-803C-4C71-B01A-6F98BBCA7A41}"/>
          </ac:picMkLst>
        </pc:picChg>
        <pc:picChg chg="del mod">
          <ac:chgData name="Chris Speller" userId="0a97f007-b978-4543-a8a0-9ee0abccdf0a" providerId="ADAL" clId="{F88BBC55-B2EB-4EC1-8582-240F3E16B47D}" dt="2021-01-31T14:57:41.430" v="35302" actId="478"/>
          <ac:picMkLst>
            <pc:docMk/>
            <pc:sldMk cId="493783974" sldId="4890"/>
            <ac:picMk id="16" creationId="{14EA8EF8-5D61-4C50-BDBB-18E3733CE00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12:17.625" v="35441"/>
        <pc:sldMkLst>
          <pc:docMk/>
          <pc:sldMk cId="2778993983" sldId="4891"/>
        </pc:sldMkLst>
        <pc:spChg chg="mod">
          <ac:chgData name="Chris Speller" userId="0a97f007-b978-4543-a8a0-9ee0abccdf0a" providerId="ADAL" clId="{F88BBC55-B2EB-4EC1-8582-240F3E16B47D}" dt="2021-01-31T15:10:01.712" v="35397" actId="20577"/>
          <ac:spMkLst>
            <pc:docMk/>
            <pc:sldMk cId="2778993983" sldId="48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0:08.099" v="35401" actId="20577"/>
          <ac:spMkLst>
            <pc:docMk/>
            <pc:sldMk cId="2778993983" sldId="4891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5:10:09.647" v="35402" actId="478"/>
          <ac:spMkLst>
            <pc:docMk/>
            <pc:sldMk cId="2778993983" sldId="4891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1T15:11:18.761" v="35406" actId="14100"/>
          <ac:picMkLst>
            <pc:docMk/>
            <pc:sldMk cId="2778993983" sldId="4891"/>
            <ac:picMk id="3" creationId="{B9870BDA-56EB-4324-8CC3-BA7CA0C403F3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5:12:14.960" v="35440"/>
        <pc:sldMkLst>
          <pc:docMk/>
          <pc:sldMk cId="2994059763" sldId="4892"/>
        </pc:sldMkLst>
        <pc:spChg chg="mod">
          <ac:chgData name="Chris Speller" userId="0a97f007-b978-4543-a8a0-9ee0abccdf0a" providerId="ADAL" clId="{F88BBC55-B2EB-4EC1-8582-240F3E16B47D}" dt="2021-01-31T15:11:39.458" v="35436" actId="20577"/>
          <ac:spMkLst>
            <pc:docMk/>
            <pc:sldMk cId="2994059763" sldId="48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1:34.249" v="35431"/>
          <ac:spMkLst>
            <pc:docMk/>
            <pc:sldMk cId="2994059763" sldId="4892"/>
            <ac:spMk id="11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5:11:35.902" v="35433" actId="478"/>
          <ac:picMkLst>
            <pc:docMk/>
            <pc:sldMk cId="2994059763" sldId="4892"/>
            <ac:picMk id="3" creationId="{B9870BDA-56EB-4324-8CC3-BA7CA0C403F3}"/>
          </ac:picMkLst>
        </pc:picChg>
        <pc:picChg chg="add mod">
          <ac:chgData name="Chris Speller" userId="0a97f007-b978-4543-a8a0-9ee0abccdf0a" providerId="ADAL" clId="{F88BBC55-B2EB-4EC1-8582-240F3E16B47D}" dt="2021-01-31T15:12:12.959" v="35439" actId="14100"/>
          <ac:picMkLst>
            <pc:docMk/>
            <pc:sldMk cId="2994059763" sldId="4892"/>
            <ac:picMk id="6" creationId="{A8A507B3-F30B-416A-87ED-A79B3E984AC3}"/>
          </ac:picMkLst>
        </pc:picChg>
      </pc:sldChg>
      <pc:sldChg chg="add del">
        <pc:chgData name="Chris Speller" userId="0a97f007-b978-4543-a8a0-9ee0abccdf0a" providerId="ADAL" clId="{F88BBC55-B2EB-4EC1-8582-240F3E16B47D}" dt="2021-01-31T15:12:29.421" v="35443"/>
        <pc:sldMkLst>
          <pc:docMk/>
          <pc:sldMk cId="214845002" sldId="4893"/>
        </pc:sldMkLst>
      </pc:sldChg>
      <pc:sldChg chg="addSp delSp modSp add mod delAnim modAnim">
        <pc:chgData name="Chris Speller" userId="0a97f007-b978-4543-a8a0-9ee0abccdf0a" providerId="ADAL" clId="{F88BBC55-B2EB-4EC1-8582-240F3E16B47D}" dt="2021-01-31T15:13:42.990" v="35478" actId="478"/>
        <pc:sldMkLst>
          <pc:docMk/>
          <pc:sldMk cId="2324586568" sldId="4893"/>
        </pc:sldMkLst>
        <pc:spChg chg="mod">
          <ac:chgData name="Chris Speller" userId="0a97f007-b978-4543-a8a0-9ee0abccdf0a" providerId="ADAL" clId="{F88BBC55-B2EB-4EC1-8582-240F3E16B47D}" dt="2021-01-31T15:12:35.424" v="35462" actId="20577"/>
          <ac:spMkLst>
            <pc:docMk/>
            <pc:sldMk cId="2324586568" sldId="48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2:47.559" v="35468" actId="6549"/>
          <ac:spMkLst>
            <pc:docMk/>
            <pc:sldMk cId="2324586568" sldId="4893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13:06.320" v="35469" actId="478"/>
          <ac:picMkLst>
            <pc:docMk/>
            <pc:sldMk cId="2324586568" sldId="4893"/>
            <ac:picMk id="3" creationId="{B9870BDA-56EB-4324-8CC3-BA7CA0C403F3}"/>
          </ac:picMkLst>
        </pc:picChg>
        <pc:picChg chg="add mod">
          <ac:chgData name="Chris Speller" userId="0a97f007-b978-4543-a8a0-9ee0abccdf0a" providerId="ADAL" clId="{F88BBC55-B2EB-4EC1-8582-240F3E16B47D}" dt="2021-01-31T15:13:11.699" v="35473" actId="1076"/>
          <ac:picMkLst>
            <pc:docMk/>
            <pc:sldMk cId="2324586568" sldId="4893"/>
            <ac:picMk id="6" creationId="{2E179450-6AB3-4094-B59C-6FB46A1D918D}"/>
          </ac:picMkLst>
        </pc:picChg>
        <pc:picChg chg="add del mod">
          <ac:chgData name="Chris Speller" userId="0a97f007-b978-4543-a8a0-9ee0abccdf0a" providerId="ADAL" clId="{F88BBC55-B2EB-4EC1-8582-240F3E16B47D}" dt="2021-01-31T15:13:42.990" v="35478" actId="478"/>
          <ac:picMkLst>
            <pc:docMk/>
            <pc:sldMk cId="2324586568" sldId="4893"/>
            <ac:picMk id="12" creationId="{732C37F7-E871-402F-AA61-9E6C277D3DE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16:55.189" v="35670" actId="478"/>
        <pc:sldMkLst>
          <pc:docMk/>
          <pc:sldMk cId="1617145926" sldId="4894"/>
        </pc:sldMkLst>
        <pc:spChg chg="mod">
          <ac:chgData name="Chris Speller" userId="0a97f007-b978-4543-a8a0-9ee0abccdf0a" providerId="ADAL" clId="{F88BBC55-B2EB-4EC1-8582-240F3E16B47D}" dt="2021-01-31T15:15:54.291" v="35632" actId="20577"/>
          <ac:spMkLst>
            <pc:docMk/>
            <pc:sldMk cId="1617145926" sldId="48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6:44.907" v="35666" actId="20577"/>
          <ac:spMkLst>
            <pc:docMk/>
            <pc:sldMk cId="1617145926" sldId="4894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1T15:16:49.827" v="35668" actId="1076"/>
          <ac:spMkLst>
            <pc:docMk/>
            <pc:sldMk cId="1617145926" sldId="4894"/>
            <ac:spMk id="13" creationId="{06A66077-7B5E-4226-8633-C3C4BBECBE55}"/>
          </ac:spMkLst>
        </pc:spChg>
        <pc:picChg chg="del">
          <ac:chgData name="Chris Speller" userId="0a97f007-b978-4543-a8a0-9ee0abccdf0a" providerId="ADAL" clId="{F88BBC55-B2EB-4EC1-8582-240F3E16B47D}" dt="2021-01-31T15:14:05.424" v="35580" actId="478"/>
          <ac:picMkLst>
            <pc:docMk/>
            <pc:sldMk cId="1617145926" sldId="4894"/>
            <ac:picMk id="6" creationId="{2E179450-6AB3-4094-B59C-6FB46A1D918D}"/>
          </ac:picMkLst>
        </pc:picChg>
        <pc:picChg chg="del">
          <ac:chgData name="Chris Speller" userId="0a97f007-b978-4543-a8a0-9ee0abccdf0a" providerId="ADAL" clId="{F88BBC55-B2EB-4EC1-8582-240F3E16B47D}" dt="2021-01-31T15:16:55.189" v="35670" actId="478"/>
          <ac:picMkLst>
            <pc:docMk/>
            <pc:sldMk cId="1617145926" sldId="4894"/>
            <ac:picMk id="12" creationId="{732C37F7-E871-402F-AA61-9E6C277D3DEA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1T15:18:09.986" v="35801" actId="207"/>
        <pc:sldMkLst>
          <pc:docMk/>
          <pc:sldMk cId="1923798137" sldId="4895"/>
        </pc:sldMkLst>
        <pc:spChg chg="mod">
          <ac:chgData name="Chris Speller" userId="0a97f007-b978-4543-a8a0-9ee0abccdf0a" providerId="ADAL" clId="{F88BBC55-B2EB-4EC1-8582-240F3E16B47D}" dt="2021-01-31T15:17:43.241" v="35774" actId="6549"/>
          <ac:spMkLst>
            <pc:docMk/>
            <pc:sldMk cId="1923798137" sldId="48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7:56.673" v="35788" actId="20577"/>
          <ac:spMkLst>
            <pc:docMk/>
            <pc:sldMk cId="1923798137" sldId="48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8:09.986" v="35801" actId="207"/>
          <ac:spMkLst>
            <pc:docMk/>
            <pc:sldMk cId="1923798137" sldId="4895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31T15:21:11.292" v="35840" actId="478"/>
        <pc:sldMkLst>
          <pc:docMk/>
          <pc:sldMk cId="1485954911" sldId="4896"/>
        </pc:sldMkLst>
        <pc:spChg chg="mod">
          <ac:chgData name="Chris Speller" userId="0a97f007-b978-4543-a8a0-9ee0abccdf0a" providerId="ADAL" clId="{F88BBC55-B2EB-4EC1-8582-240F3E16B47D}" dt="2021-01-31T15:18:57.989" v="35829" actId="20577"/>
          <ac:spMkLst>
            <pc:docMk/>
            <pc:sldMk cId="1485954911" sldId="48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9:02.641" v="35832" actId="6549"/>
          <ac:spMkLst>
            <pc:docMk/>
            <pc:sldMk cId="1485954911" sldId="4896"/>
            <ac:spMk id="11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1T15:19:04.582" v="35833" actId="478"/>
          <ac:spMkLst>
            <pc:docMk/>
            <pc:sldMk cId="1485954911" sldId="489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5:21:11.292" v="35840" actId="478"/>
          <ac:picMkLst>
            <pc:docMk/>
            <pc:sldMk cId="1485954911" sldId="4896"/>
            <ac:picMk id="3" creationId="{E7CFFE48-71EB-4565-BBBE-5842D67F0B39}"/>
          </ac:picMkLst>
        </pc:picChg>
        <pc:picChg chg="add mod">
          <ac:chgData name="Chris Speller" userId="0a97f007-b978-4543-a8a0-9ee0abccdf0a" providerId="ADAL" clId="{F88BBC55-B2EB-4EC1-8582-240F3E16B47D}" dt="2021-01-31T15:21:03.033" v="35836" actId="14100"/>
          <ac:picMkLst>
            <pc:docMk/>
            <pc:sldMk cId="1485954911" sldId="4896"/>
            <ac:picMk id="7" creationId="{7F5FF434-8E7C-47FE-9006-1B62F23F344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1:35.844" v="35859" actId="478"/>
        <pc:sldMkLst>
          <pc:docMk/>
          <pc:sldMk cId="535106784" sldId="4897"/>
        </pc:sldMkLst>
        <pc:spChg chg="mod">
          <ac:chgData name="Chris Speller" userId="0a97f007-b978-4543-a8a0-9ee0abccdf0a" providerId="ADAL" clId="{F88BBC55-B2EB-4EC1-8582-240F3E16B47D}" dt="2021-01-31T15:21:17.447" v="35851" actId="20577"/>
          <ac:spMkLst>
            <pc:docMk/>
            <pc:sldMk cId="535106784" sldId="48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1:22.344" v="35853" actId="20577"/>
          <ac:spMkLst>
            <pc:docMk/>
            <pc:sldMk cId="535106784" sldId="4897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21:35.844" v="35859" actId="478"/>
          <ac:picMkLst>
            <pc:docMk/>
            <pc:sldMk cId="535106784" sldId="4897"/>
            <ac:picMk id="3" creationId="{E7CFFE48-71EB-4565-BBBE-5842D67F0B39}"/>
          </ac:picMkLst>
        </pc:picChg>
        <pc:picChg chg="add mod">
          <ac:chgData name="Chris Speller" userId="0a97f007-b978-4543-a8a0-9ee0abccdf0a" providerId="ADAL" clId="{F88BBC55-B2EB-4EC1-8582-240F3E16B47D}" dt="2021-01-31T15:21:32.131" v="35857" actId="1076"/>
          <ac:picMkLst>
            <pc:docMk/>
            <pc:sldMk cId="535106784" sldId="4897"/>
            <ac:picMk id="6" creationId="{39DB9670-1D47-4B0C-8E51-57107AB9A82B}"/>
          </ac:picMkLst>
        </pc:picChg>
        <pc:picChg chg="del">
          <ac:chgData name="Chris Speller" userId="0a97f007-b978-4543-a8a0-9ee0abccdf0a" providerId="ADAL" clId="{F88BBC55-B2EB-4EC1-8582-240F3E16B47D}" dt="2021-01-31T15:21:23.957" v="35854" actId="478"/>
          <ac:picMkLst>
            <pc:docMk/>
            <pc:sldMk cId="535106784" sldId="4897"/>
            <ac:picMk id="7" creationId="{7F5FF434-8E7C-47FE-9006-1B62F23F344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2:35.790" v="35887"/>
        <pc:sldMkLst>
          <pc:docMk/>
          <pc:sldMk cId="1994605575" sldId="4898"/>
        </pc:sldMkLst>
        <pc:spChg chg="mod">
          <ac:chgData name="Chris Speller" userId="0a97f007-b978-4543-a8a0-9ee0abccdf0a" providerId="ADAL" clId="{F88BBC55-B2EB-4EC1-8582-240F3E16B47D}" dt="2021-01-31T15:21:44.760" v="35873" actId="20577"/>
          <ac:spMkLst>
            <pc:docMk/>
            <pc:sldMk cId="1994605575" sldId="489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1:55.381" v="35874"/>
          <ac:spMkLst>
            <pc:docMk/>
            <pc:sldMk cId="1994605575" sldId="4898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21:59.885" v="35877" actId="478"/>
          <ac:picMkLst>
            <pc:docMk/>
            <pc:sldMk cId="1994605575" sldId="4898"/>
            <ac:picMk id="3" creationId="{E7CFFE48-71EB-4565-BBBE-5842D67F0B39}"/>
          </ac:picMkLst>
        </pc:picChg>
        <pc:picChg chg="add del mod">
          <ac:chgData name="Chris Speller" userId="0a97f007-b978-4543-a8a0-9ee0abccdf0a" providerId="ADAL" clId="{F88BBC55-B2EB-4EC1-8582-240F3E16B47D}" dt="2021-01-31T15:22:31.854" v="35884" actId="478"/>
          <ac:picMkLst>
            <pc:docMk/>
            <pc:sldMk cId="1994605575" sldId="4898"/>
            <ac:picMk id="6" creationId="{F8F3A73B-CB9C-4EC9-9672-72E57F99FE40}"/>
          </ac:picMkLst>
        </pc:picChg>
        <pc:picChg chg="del mod">
          <ac:chgData name="Chris Speller" userId="0a97f007-b978-4543-a8a0-9ee0abccdf0a" providerId="ADAL" clId="{F88BBC55-B2EB-4EC1-8582-240F3E16B47D}" dt="2021-01-31T15:21:58.100" v="35876" actId="478"/>
          <ac:picMkLst>
            <pc:docMk/>
            <pc:sldMk cId="1994605575" sldId="4898"/>
            <ac:picMk id="7" creationId="{7F5FF434-8E7C-47FE-9006-1B62F23F3446}"/>
          </ac:picMkLst>
        </pc:picChg>
        <pc:picChg chg="add mod">
          <ac:chgData name="Chris Speller" userId="0a97f007-b978-4543-a8a0-9ee0abccdf0a" providerId="ADAL" clId="{F88BBC55-B2EB-4EC1-8582-240F3E16B47D}" dt="2021-01-31T15:22:33.688" v="35886" actId="1076"/>
          <ac:picMkLst>
            <pc:docMk/>
            <pc:sldMk cId="1994605575" sldId="4898"/>
            <ac:picMk id="13" creationId="{2277B8CD-58D1-4940-BE4D-4F248D35759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3:30.012" v="35904"/>
        <pc:sldMkLst>
          <pc:docMk/>
          <pc:sldMk cId="3278352884" sldId="4899"/>
        </pc:sldMkLst>
        <pc:spChg chg="mod">
          <ac:chgData name="Chris Speller" userId="0a97f007-b978-4543-a8a0-9ee0abccdf0a" providerId="ADAL" clId="{F88BBC55-B2EB-4EC1-8582-240F3E16B47D}" dt="2021-01-31T15:22:53.833" v="35899" actId="20577"/>
          <ac:spMkLst>
            <pc:docMk/>
            <pc:sldMk cId="3278352884" sldId="48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2:58.792" v="35900"/>
          <ac:spMkLst>
            <pc:docMk/>
            <pc:sldMk cId="3278352884" sldId="4899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1T15:23:27.672" v="35903" actId="14100"/>
          <ac:picMkLst>
            <pc:docMk/>
            <pc:sldMk cId="3278352884" sldId="4899"/>
            <ac:picMk id="3" creationId="{64CC66D1-1A32-4DF1-B30C-DE1974857788}"/>
          </ac:picMkLst>
        </pc:picChg>
        <pc:picChg chg="del">
          <ac:chgData name="Chris Speller" userId="0a97f007-b978-4543-a8a0-9ee0abccdf0a" providerId="ADAL" clId="{F88BBC55-B2EB-4EC1-8582-240F3E16B47D}" dt="2021-01-31T15:22:47.386" v="35889" actId="478"/>
          <ac:picMkLst>
            <pc:docMk/>
            <pc:sldMk cId="3278352884" sldId="4899"/>
            <ac:picMk id="13" creationId="{2277B8CD-58D1-4940-BE4D-4F248D35759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9:03.699" v="36297" actId="20577"/>
        <pc:sldMkLst>
          <pc:docMk/>
          <pc:sldMk cId="1029156696" sldId="4900"/>
        </pc:sldMkLst>
        <pc:spChg chg="mod">
          <ac:chgData name="Chris Speller" userId="0a97f007-b978-4543-a8a0-9ee0abccdf0a" providerId="ADAL" clId="{F88BBC55-B2EB-4EC1-8582-240F3E16B47D}" dt="2021-01-31T15:29:03.699" v="36297" actId="20577"/>
          <ac:spMkLst>
            <pc:docMk/>
            <pc:sldMk cId="1029156696" sldId="490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9:00.819" v="36288" actId="20577"/>
          <ac:spMkLst>
            <pc:docMk/>
            <pc:sldMk cId="1029156696" sldId="4900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1T15:28:33.543" v="36212" actId="20577"/>
          <ac:spMkLst>
            <pc:docMk/>
            <pc:sldMk cId="1029156696" sldId="4900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23:44.549" v="35908" actId="478"/>
          <ac:picMkLst>
            <pc:docMk/>
            <pc:sldMk cId="1029156696" sldId="4900"/>
            <ac:picMk id="3" creationId="{64CC66D1-1A32-4DF1-B30C-DE1974857788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1T15:31:41.211" v="36365" actId="20577"/>
        <pc:sldMkLst>
          <pc:docMk/>
          <pc:sldMk cId="870700082" sldId="4901"/>
        </pc:sldMkLst>
        <pc:spChg chg="mod">
          <ac:chgData name="Chris Speller" userId="0a97f007-b978-4543-a8a0-9ee0abccdf0a" providerId="ADAL" clId="{F88BBC55-B2EB-4EC1-8582-240F3E16B47D}" dt="2021-01-31T15:31:41.211" v="36365" actId="20577"/>
          <ac:spMkLst>
            <pc:docMk/>
            <pc:sldMk cId="870700082" sldId="49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9:14.325" v="36303" actId="404"/>
          <ac:spMkLst>
            <pc:docMk/>
            <pc:sldMk cId="870700082" sldId="49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0:25.160" v="36342" actId="207"/>
          <ac:spMkLst>
            <pc:docMk/>
            <pc:sldMk cId="870700082" sldId="4901"/>
            <ac:spMk id="12" creationId="{16E0F11A-2336-4B2C-A2F5-2DE9426E5A28}"/>
          </ac:spMkLst>
        </pc:spChg>
        <pc:picChg chg="add mod">
          <ac:chgData name="Chris Speller" userId="0a97f007-b978-4543-a8a0-9ee0abccdf0a" providerId="ADAL" clId="{F88BBC55-B2EB-4EC1-8582-240F3E16B47D}" dt="2021-01-31T15:30:22.858" v="36341" actId="1076"/>
          <ac:picMkLst>
            <pc:docMk/>
            <pc:sldMk cId="870700082" sldId="4901"/>
            <ac:picMk id="3" creationId="{9174EAC8-098A-4BC7-8768-0737B4936041}"/>
          </ac:picMkLst>
        </pc:picChg>
      </pc:sldChg>
      <pc:sldChg chg="new del">
        <pc:chgData name="Chris Speller" userId="0a97f007-b978-4543-a8a0-9ee0abccdf0a" providerId="ADAL" clId="{F88BBC55-B2EB-4EC1-8582-240F3E16B47D}" dt="2021-01-31T15:26:13.650" v="36051" actId="680"/>
        <pc:sldMkLst>
          <pc:docMk/>
          <pc:sldMk cId="2998147225" sldId="4901"/>
        </pc:sldMkLst>
      </pc:sldChg>
      <pc:sldChg chg="delSp modSp add mod delAnim">
        <pc:chgData name="Chris Speller" userId="0a97f007-b978-4543-a8a0-9ee0abccdf0a" providerId="ADAL" clId="{F88BBC55-B2EB-4EC1-8582-240F3E16B47D}" dt="2021-01-31T15:34:45.066" v="36523" actId="20577"/>
        <pc:sldMkLst>
          <pc:docMk/>
          <pc:sldMk cId="1636920856" sldId="4902"/>
        </pc:sldMkLst>
        <pc:spChg chg="mod">
          <ac:chgData name="Chris Speller" userId="0a97f007-b978-4543-a8a0-9ee0abccdf0a" providerId="ADAL" clId="{F88BBC55-B2EB-4EC1-8582-240F3E16B47D}" dt="2021-01-31T15:34:42.203" v="36521" actId="20577"/>
          <ac:spMkLst>
            <pc:docMk/>
            <pc:sldMk cId="1636920856" sldId="49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4:45.066" v="36523" actId="20577"/>
          <ac:spMkLst>
            <pc:docMk/>
            <pc:sldMk cId="1636920856" sldId="49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4:43.500" v="36522" actId="20577"/>
          <ac:spMkLst>
            <pc:docMk/>
            <pc:sldMk cId="1636920856" sldId="4902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32:11.141" v="36370" actId="478"/>
          <ac:picMkLst>
            <pc:docMk/>
            <pc:sldMk cId="1636920856" sldId="4902"/>
            <ac:picMk id="3" creationId="{9174EAC8-098A-4BC7-8768-0737B493604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5:36:34.116" v="36616" actId="478"/>
        <pc:sldMkLst>
          <pc:docMk/>
          <pc:sldMk cId="1617512608" sldId="4903"/>
        </pc:sldMkLst>
        <pc:spChg chg="mod">
          <ac:chgData name="Chris Speller" userId="0a97f007-b978-4543-a8a0-9ee0abccdf0a" providerId="ADAL" clId="{F88BBC55-B2EB-4EC1-8582-240F3E16B47D}" dt="2021-01-31T15:36:32.338" v="36615" actId="6549"/>
          <ac:spMkLst>
            <pc:docMk/>
            <pc:sldMk cId="1617512608" sldId="49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6:02.496" v="36564" actId="6549"/>
          <ac:spMkLst>
            <pc:docMk/>
            <pc:sldMk cId="1617512608" sldId="49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6:10.457" v="36591" actId="20577"/>
          <ac:spMkLst>
            <pc:docMk/>
            <pc:sldMk cId="1617512608" sldId="4903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36:34.116" v="36616" actId="478"/>
          <ac:picMkLst>
            <pc:docMk/>
            <pc:sldMk cId="1617512608" sldId="4903"/>
            <ac:picMk id="3" creationId="{4D6A260C-8D97-4E7C-AA98-AA9FF36C36BB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5:40:07.763" v="36821" actId="478"/>
        <pc:sldMkLst>
          <pc:docMk/>
          <pc:sldMk cId="1526924089" sldId="4904"/>
        </pc:sldMkLst>
        <pc:spChg chg="mod">
          <ac:chgData name="Chris Speller" userId="0a97f007-b978-4543-a8a0-9ee0abccdf0a" providerId="ADAL" clId="{F88BBC55-B2EB-4EC1-8582-240F3E16B47D}" dt="2021-01-31T15:40:03.619" v="36819" actId="6549"/>
          <ac:spMkLst>
            <pc:docMk/>
            <pc:sldMk cId="1526924089" sldId="49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9:31.240" v="36796" actId="20577"/>
          <ac:spMkLst>
            <pc:docMk/>
            <pc:sldMk cId="1526924089" sldId="49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9:36.460" v="36799" actId="20577"/>
          <ac:spMkLst>
            <pc:docMk/>
            <pc:sldMk cId="1526924089" sldId="4904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40:07.763" v="36821" actId="478"/>
          <ac:picMkLst>
            <pc:docMk/>
            <pc:sldMk cId="1526924089" sldId="4904"/>
            <ac:picMk id="3" creationId="{FBE39D43-745C-418C-BE16-FB138B272FD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5:41:16.939" v="36870" actId="478"/>
        <pc:sldMkLst>
          <pc:docMk/>
          <pc:sldMk cId="2785944489" sldId="4905"/>
        </pc:sldMkLst>
        <pc:spChg chg="mod">
          <ac:chgData name="Chris Speller" userId="0a97f007-b978-4543-a8a0-9ee0abccdf0a" providerId="ADAL" clId="{F88BBC55-B2EB-4EC1-8582-240F3E16B47D}" dt="2021-01-31T15:41:07.917" v="36854" actId="20577"/>
          <ac:spMkLst>
            <pc:docMk/>
            <pc:sldMk cId="2785944489" sldId="49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1:03.957" v="36852" actId="6549"/>
          <ac:spMkLst>
            <pc:docMk/>
            <pc:sldMk cId="2785944489" sldId="49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1:14.936" v="36869" actId="122"/>
          <ac:spMkLst>
            <pc:docMk/>
            <pc:sldMk cId="2785944489" sldId="4905"/>
            <ac:spMk id="12" creationId="{16E0F11A-2336-4B2C-A2F5-2DE9426E5A28}"/>
          </ac:spMkLst>
        </pc:spChg>
        <pc:picChg chg="add del">
          <ac:chgData name="Chris Speller" userId="0a97f007-b978-4543-a8a0-9ee0abccdf0a" providerId="ADAL" clId="{F88BBC55-B2EB-4EC1-8582-240F3E16B47D}" dt="2021-01-31T15:41:16.939" v="36870" actId="478"/>
          <ac:picMkLst>
            <pc:docMk/>
            <pc:sldMk cId="2785944489" sldId="4905"/>
            <ac:picMk id="3" creationId="{FBE39D43-745C-418C-BE16-FB138B272FD4}"/>
          </ac:picMkLst>
        </pc:picChg>
      </pc:sldChg>
      <pc:sldChg chg="add del">
        <pc:chgData name="Chris Speller" userId="0a97f007-b978-4543-a8a0-9ee0abccdf0a" providerId="ADAL" clId="{F88BBC55-B2EB-4EC1-8582-240F3E16B47D}" dt="2021-01-31T15:40:24.779" v="36828"/>
        <pc:sldMkLst>
          <pc:docMk/>
          <pc:sldMk cId="1888664280" sldId="4906"/>
        </pc:sldMkLst>
      </pc:sldChg>
      <pc:sldChg chg="addSp delSp modSp add mod">
        <pc:chgData name="Chris Speller" userId="0a97f007-b978-4543-a8a0-9ee0abccdf0a" providerId="ADAL" clId="{F88BBC55-B2EB-4EC1-8582-240F3E16B47D}" dt="2021-01-31T15:43:46.882" v="37023" actId="478"/>
        <pc:sldMkLst>
          <pc:docMk/>
          <pc:sldMk cId="3397973080" sldId="4906"/>
        </pc:sldMkLst>
        <pc:spChg chg="mod">
          <ac:chgData name="Chris Speller" userId="0a97f007-b978-4543-a8a0-9ee0abccdf0a" providerId="ADAL" clId="{F88BBC55-B2EB-4EC1-8582-240F3E16B47D}" dt="2021-01-31T15:42:53.298" v="36953" actId="20577"/>
          <ac:spMkLst>
            <pc:docMk/>
            <pc:sldMk cId="3397973080" sldId="49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3:13.315" v="36963" actId="20577"/>
          <ac:spMkLst>
            <pc:docMk/>
            <pc:sldMk cId="3397973080" sldId="49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3:42.451" v="37021" actId="20577"/>
          <ac:spMkLst>
            <pc:docMk/>
            <pc:sldMk cId="3397973080" sldId="4906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43:46.882" v="37023" actId="478"/>
          <ac:picMkLst>
            <pc:docMk/>
            <pc:sldMk cId="3397973080" sldId="4906"/>
            <ac:picMk id="3" creationId="{499FF581-F5AF-4F3A-BD1B-BCBBFD635151}"/>
          </ac:picMkLst>
        </pc:picChg>
      </pc:sldChg>
      <pc:sldChg chg="delSp modSp add mod ord modAnim">
        <pc:chgData name="Chris Speller" userId="0a97f007-b978-4543-a8a0-9ee0abccdf0a" providerId="ADAL" clId="{F88BBC55-B2EB-4EC1-8582-240F3E16B47D}" dt="2021-01-31T15:46:01.230" v="37103"/>
        <pc:sldMkLst>
          <pc:docMk/>
          <pc:sldMk cId="839002934" sldId="4907"/>
        </pc:sldMkLst>
        <pc:spChg chg="mod">
          <ac:chgData name="Chris Speller" userId="0a97f007-b978-4543-a8a0-9ee0abccdf0a" providerId="ADAL" clId="{F88BBC55-B2EB-4EC1-8582-240F3E16B47D}" dt="2021-01-31T15:45:05.509" v="37079" actId="20577"/>
          <ac:spMkLst>
            <pc:docMk/>
            <pc:sldMk cId="839002934" sldId="49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5:14.083" v="37086" actId="20577"/>
          <ac:spMkLst>
            <pc:docMk/>
            <pc:sldMk cId="839002934" sldId="49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5:21.526" v="37100" actId="20577"/>
          <ac:spMkLst>
            <pc:docMk/>
            <pc:sldMk cId="839002934" sldId="4907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44:20.386" v="37043" actId="478"/>
          <ac:picMkLst>
            <pc:docMk/>
            <pc:sldMk cId="839002934" sldId="4907"/>
            <ac:picMk id="3" creationId="{499FF581-F5AF-4F3A-BD1B-BCBBFD63515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47:46.033" v="37188" actId="1076"/>
        <pc:sldMkLst>
          <pc:docMk/>
          <pc:sldMk cId="3472256379" sldId="4908"/>
        </pc:sldMkLst>
        <pc:spChg chg="mod">
          <ac:chgData name="Chris Speller" userId="0a97f007-b978-4543-a8a0-9ee0abccdf0a" providerId="ADAL" clId="{F88BBC55-B2EB-4EC1-8582-240F3E16B47D}" dt="2021-01-31T15:46:16.462" v="37171" actId="20577"/>
          <ac:spMkLst>
            <pc:docMk/>
            <pc:sldMk cId="3472256379" sldId="490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6:23.074" v="37174" actId="20577"/>
          <ac:spMkLst>
            <pc:docMk/>
            <pc:sldMk cId="3472256379" sldId="4908"/>
            <ac:spMk id="11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1T15:46:25.757" v="37175" actId="478"/>
          <ac:spMkLst>
            <pc:docMk/>
            <pc:sldMk cId="3472256379" sldId="4908"/>
            <ac:spMk id="12" creationId="{16E0F11A-2336-4B2C-A2F5-2DE9426E5A28}"/>
          </ac:spMkLst>
        </pc:spChg>
        <pc:spChg chg="mod">
          <ac:chgData name="Chris Speller" userId="0a97f007-b978-4543-a8a0-9ee0abccdf0a" providerId="ADAL" clId="{F88BBC55-B2EB-4EC1-8582-240F3E16B47D}" dt="2021-01-31T15:47:13.908" v="37180"/>
          <ac:spMkLst>
            <pc:docMk/>
            <pc:sldMk cId="3472256379" sldId="4908"/>
            <ac:spMk id="33" creationId="{33045C42-4D1B-4677-9CDB-DD3F7AF6F0C8}"/>
          </ac:spMkLst>
        </pc:spChg>
        <pc:spChg chg="mod">
          <ac:chgData name="Chris Speller" userId="0a97f007-b978-4543-a8a0-9ee0abccdf0a" providerId="ADAL" clId="{F88BBC55-B2EB-4EC1-8582-240F3E16B47D}" dt="2021-01-31T15:47:13.908" v="37180"/>
          <ac:spMkLst>
            <pc:docMk/>
            <pc:sldMk cId="3472256379" sldId="4908"/>
            <ac:spMk id="34" creationId="{3D44E08D-766D-4D9A-BF18-4F24AFC9F150}"/>
          </ac:spMkLst>
        </pc:spChg>
        <pc:spChg chg="mod">
          <ac:chgData name="Chris Speller" userId="0a97f007-b978-4543-a8a0-9ee0abccdf0a" providerId="ADAL" clId="{F88BBC55-B2EB-4EC1-8582-240F3E16B47D}" dt="2021-01-31T15:47:30.976" v="37184"/>
          <ac:spMkLst>
            <pc:docMk/>
            <pc:sldMk cId="3472256379" sldId="4908"/>
            <ac:spMk id="76" creationId="{F8D086D7-7B63-4063-8C01-68D29EB9E876}"/>
          </ac:spMkLst>
        </pc:spChg>
        <pc:spChg chg="mod">
          <ac:chgData name="Chris Speller" userId="0a97f007-b978-4543-a8a0-9ee0abccdf0a" providerId="ADAL" clId="{F88BBC55-B2EB-4EC1-8582-240F3E16B47D}" dt="2021-01-31T15:47:30.976" v="37184"/>
          <ac:spMkLst>
            <pc:docMk/>
            <pc:sldMk cId="3472256379" sldId="4908"/>
            <ac:spMk id="77" creationId="{BC4656DD-DCE4-41FA-B67D-030237EC6EE7}"/>
          </ac:spMkLst>
        </pc:spChg>
        <pc:grpChg chg="add del mod">
          <ac:chgData name="Chris Speller" userId="0a97f007-b978-4543-a8a0-9ee0abccdf0a" providerId="ADAL" clId="{F88BBC55-B2EB-4EC1-8582-240F3E16B47D}" dt="2021-01-31T15:47:18.241" v="37183"/>
          <ac:grpSpMkLst>
            <pc:docMk/>
            <pc:sldMk cId="3472256379" sldId="4908"/>
            <ac:grpSpMk id="13" creationId="{55C8BDD7-42EB-48B2-837A-FBA36DB804B6}"/>
          </ac:grpSpMkLst>
        </pc:grpChg>
        <pc:grpChg chg="mod">
          <ac:chgData name="Chris Speller" userId="0a97f007-b978-4543-a8a0-9ee0abccdf0a" providerId="ADAL" clId="{F88BBC55-B2EB-4EC1-8582-240F3E16B47D}" dt="2021-01-31T15:47:13.908" v="37180"/>
          <ac:grpSpMkLst>
            <pc:docMk/>
            <pc:sldMk cId="3472256379" sldId="4908"/>
            <ac:grpSpMk id="14" creationId="{12F015B7-188E-4E38-A88C-BD77451D51B0}"/>
          </ac:grpSpMkLst>
        </pc:grpChg>
        <pc:grpChg chg="add del mod">
          <ac:chgData name="Chris Speller" userId="0a97f007-b978-4543-a8a0-9ee0abccdf0a" providerId="ADAL" clId="{F88BBC55-B2EB-4EC1-8582-240F3E16B47D}" dt="2021-01-31T15:47:31.761" v="37185"/>
          <ac:grpSpMkLst>
            <pc:docMk/>
            <pc:sldMk cId="3472256379" sldId="4908"/>
            <ac:grpSpMk id="56" creationId="{F0E2FDC0-62F1-401B-8E31-88C54593F51F}"/>
          </ac:grpSpMkLst>
        </pc:grpChg>
        <pc:grpChg chg="mod">
          <ac:chgData name="Chris Speller" userId="0a97f007-b978-4543-a8a0-9ee0abccdf0a" providerId="ADAL" clId="{F88BBC55-B2EB-4EC1-8582-240F3E16B47D}" dt="2021-01-31T15:47:30.976" v="37184"/>
          <ac:grpSpMkLst>
            <pc:docMk/>
            <pc:sldMk cId="3472256379" sldId="4908"/>
            <ac:grpSpMk id="57" creationId="{3EF6182D-A8A1-4402-8D9E-C6146536946D}"/>
          </ac:grpSpMkLst>
        </pc:grpChg>
        <pc:picChg chg="add mod">
          <ac:chgData name="Chris Speller" userId="0a97f007-b978-4543-a8a0-9ee0abccdf0a" providerId="ADAL" clId="{F88BBC55-B2EB-4EC1-8582-240F3E16B47D}" dt="2021-01-31T15:46:58.822" v="37178" actId="1076"/>
          <ac:picMkLst>
            <pc:docMk/>
            <pc:sldMk cId="3472256379" sldId="4908"/>
            <ac:picMk id="3" creationId="{F46FDE1D-D09B-4FD6-A6C2-134A973623FD}"/>
          </ac:picMkLst>
        </pc:picChg>
        <pc:picChg chg="add mod">
          <ac:chgData name="Chris Speller" userId="0a97f007-b978-4543-a8a0-9ee0abccdf0a" providerId="ADAL" clId="{F88BBC55-B2EB-4EC1-8582-240F3E16B47D}" dt="2021-01-31T15:47:46.033" v="37188" actId="1076"/>
          <ac:picMkLst>
            <pc:docMk/>
            <pc:sldMk cId="3472256379" sldId="4908"/>
            <ac:picMk id="7" creationId="{392EF582-A02E-4A4C-BBC8-C19AF00D3ACC}"/>
          </ac:picMkLst>
        </pc:pic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5" creationId="{7D47EF9B-1065-454D-AC55-AEAB788D7DCA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6" creationId="{452E0FF9-E5D3-481C-9D03-86986ABC4236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7" creationId="{293D783F-3097-4496-8BB3-F1D44357E88A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8" creationId="{3F2A0B4D-C4FC-48CF-AC7F-93E3B57FB94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9" creationId="{1C8BCE2F-2940-487D-A5FA-6B1FDEE6260F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0" creationId="{47144C5D-1A09-44C6-9808-92A07090A09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1" creationId="{07756B0B-0638-4C3C-9F3B-1B86451FE056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2" creationId="{7C0611BE-A132-4B60-AA2C-7CF1948A12B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3" creationId="{A5A4F813-6191-4D33-86E5-21411CEF44F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4" creationId="{E42AF60A-BF32-4C6A-A3AB-3A96BB8412C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5" creationId="{17803DBB-2228-4A7B-8CED-4228E4B139F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6" creationId="{A252882D-DCDA-4F46-A5BE-0D6746705F39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7" creationId="{F848C495-D179-4188-A193-FD0FD6D3442F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8" creationId="{3935A663-9317-4297-9F68-5E1C74A4088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9" creationId="{1E43F982-1447-48FF-96AE-013449ABD4A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0" creationId="{8D10B9DF-BC56-45AD-A8DA-4E1BB8031F1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1" creationId="{0116BC7E-B8C0-402E-9958-035796AFCA8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2" creationId="{849A332E-58D8-4432-BD0D-C1621790682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5" creationId="{05511854-89DE-4FC3-9667-8A6E58F6DA9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6" creationId="{8F828F7D-AB3D-4CF8-8CEE-B14F20DEB98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7" creationId="{9A8EDEF3-2F49-46E8-9E56-55A28EA3C3E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8" creationId="{C97850F7-9F45-45AA-AB01-681B9DDA3222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9" creationId="{7A58E2E2-2028-4528-92D3-27DD10422563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0" creationId="{DF08741F-C4D4-463F-9D38-0F14683206E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1" creationId="{CFB694B8-D614-4A8E-ABE4-C0CDC441420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2" creationId="{8B26DB3B-5886-4303-BCFC-F7D7F5CC27C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3" creationId="{ECB1BDD9-4510-4526-B0BA-B97BD135EC5C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4" creationId="{CA22B60F-05B3-4751-BD5F-EB346437CCE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5" creationId="{715B545B-E411-42F8-9EEA-18DB99DB6FC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6" creationId="{97437679-489D-4C59-B0D9-6C42937FA0B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7" creationId="{56B0C4B2-CE16-4816-AC36-2940754B8B5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8" creationId="{CE2F4BB9-1081-489B-A185-DAD1A7DE9E5C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9" creationId="{AD189A5A-FFCD-49C2-9B91-2595D48DA0A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0" creationId="{0336B929-E343-45E7-B214-B46D94400647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1" creationId="{1852CF2B-22EB-472A-B4F9-7A74B67E2FC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2" creationId="{E4913176-4F20-4F67-8822-7C8F74CCE4E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3" creationId="{83515587-2BE9-4A08-B71D-22682028759D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4" creationId="{DF3B2FF2-FA37-4131-A7C9-3026489FF11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5" creationId="{BF491D69-DDD3-4540-8AF6-B7246A30EF86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58" creationId="{91CCC337-17B8-44D8-A858-646E87665DE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59" creationId="{C74B40FB-0F81-46DF-992D-73B3DEEC74A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0" creationId="{6A985D13-AE9E-47ED-B351-1E071988D9A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1" creationId="{9EEDFD8E-AD81-43C5-91E9-C291857CDE0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2" creationId="{A28FE123-11F5-4BD0-ACD8-E6AE46DF5EE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3" creationId="{CB3862F8-E818-4CC9-98AA-0AF772C15A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4" creationId="{B4AF871A-E97B-43FD-831C-649FEFBB76D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5" creationId="{D5B392C2-669B-47A4-979F-551693A568F7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6" creationId="{3441EB2E-01FB-4D36-950F-1E7303CD171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7" creationId="{1C031DA7-1D10-48EE-A140-6F299BFEF62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8" creationId="{74696F15-0F40-4320-ACBE-4FF089DE498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9" creationId="{B4CD7662-DAA8-4257-A40F-0D706401F1E3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0" creationId="{AE5893BE-1A56-4C82-A5BA-95FB1C1CDB9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1" creationId="{E2E95BBA-F9E9-4C40-9606-D5940980B11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2" creationId="{FCCAC088-C156-4101-92D3-475DC0E9748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3" creationId="{F00AB54F-2D12-4C5E-9662-A0D0191877E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4" creationId="{9568A34F-96E5-41DC-85A1-4ED4DFA64EA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5" creationId="{AEAC472A-7BFF-4843-A1FB-0A54846AE79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8" creationId="{554DCEEC-1591-4484-9AB8-3B8C0CD4A43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9" creationId="{0378E9B4-CCAB-430E-B318-A1A173C4F20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0" creationId="{411F7638-0CF8-4DFB-A7F0-46ED5EF31AF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1" creationId="{CECAE7E8-01C4-410F-885A-7305F109C82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2" creationId="{BF4FAFB9-F519-48E8-AB93-130F6D55D33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3" creationId="{059EC075-35DE-4355-A043-0BDBF6BCA3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4" creationId="{C25CCF97-C529-4A37-9547-58C8D8079E1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5" creationId="{ECE27796-7659-460A-852C-ACD0FFF2AA4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6" creationId="{580763B3-B78F-484B-9CDD-1A4B6FF767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7" creationId="{D7394F47-2677-4B02-BC99-4BDDEAA91814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8" creationId="{F6AC4E57-2E49-409F-9397-07E814ED1476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9" creationId="{D23748C2-1E2A-4DC7-BD85-9DE1FC8CA96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0" creationId="{7628C572-FC5A-4DCE-82E4-BDEA161FB61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1" creationId="{8A1D75B1-97CB-4C9B-9077-4F950CD0A697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2" creationId="{41CA71F8-CBFB-4B1F-A51C-8D750E755CF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3" creationId="{6344CB57-18D6-4FC9-9CF4-82B2012E057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4" creationId="{73F09485-4C0E-49F6-B1E5-2219D077EEE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5" creationId="{AC335E67-C9EE-4ACB-9D33-11AC5070128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6" creationId="{1B8FB5BA-8E97-414F-9ED2-16C5B281D7E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7" creationId="{E323DDB3-A235-4D7E-A69D-D7C638DA9420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8" creationId="{B21EF091-3247-4669-83FC-B5F842C66F7E}"/>
          </ac:cxnSpMkLst>
        </pc:cxnChg>
      </pc:sldChg>
      <pc:sldChg chg="addSp delSp modSp add mod modAnim">
        <pc:chgData name="Chris Speller" userId="0a97f007-b978-4543-a8a0-9ee0abccdf0a" providerId="ADAL" clId="{F88BBC55-B2EB-4EC1-8582-240F3E16B47D}" dt="2021-01-31T15:57:47.475" v="37334" actId="478"/>
        <pc:sldMkLst>
          <pc:docMk/>
          <pc:sldMk cId="846365628" sldId="4909"/>
        </pc:sldMkLst>
        <pc:spChg chg="mod">
          <ac:chgData name="Chris Speller" userId="0a97f007-b978-4543-a8a0-9ee0abccdf0a" providerId="ADAL" clId="{F88BBC55-B2EB-4EC1-8582-240F3E16B47D}" dt="2021-01-31T15:57:42.302" v="37333" actId="20577"/>
          <ac:spMkLst>
            <pc:docMk/>
            <pc:sldMk cId="846365628" sldId="49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4:58.448" v="37253"/>
          <ac:spMkLst>
            <pc:docMk/>
            <pc:sldMk cId="846365628" sldId="49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5:37.261" v="37284" actId="207"/>
          <ac:spMkLst>
            <pc:docMk/>
            <pc:sldMk cId="846365628" sldId="4909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57:47.475" v="37334" actId="478"/>
          <ac:picMkLst>
            <pc:docMk/>
            <pc:sldMk cId="846365628" sldId="4909"/>
            <ac:picMk id="3" creationId="{E95A248D-0A4C-43F0-A4F4-1949EB1DDF77}"/>
          </ac:picMkLst>
        </pc:picChg>
      </pc:sldChg>
      <pc:sldChg chg="modSp add mod">
        <pc:chgData name="Chris Speller" userId="0a97f007-b978-4543-a8a0-9ee0abccdf0a" providerId="ADAL" clId="{F88BBC55-B2EB-4EC1-8582-240F3E16B47D}" dt="2021-01-31T16:00:39.725" v="37394" actId="20577"/>
        <pc:sldMkLst>
          <pc:docMk/>
          <pc:sldMk cId="3800230865" sldId="4910"/>
        </pc:sldMkLst>
        <pc:spChg chg="mod">
          <ac:chgData name="Chris Speller" userId="0a97f007-b978-4543-a8a0-9ee0abccdf0a" providerId="ADAL" clId="{F88BBC55-B2EB-4EC1-8582-240F3E16B47D}" dt="2021-01-31T16:00:39.725" v="37394" actId="20577"/>
          <ac:spMkLst>
            <pc:docMk/>
            <pc:sldMk cId="3800230865" sldId="49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8:26.998" v="37343" actId="20577"/>
          <ac:spMkLst>
            <pc:docMk/>
            <pc:sldMk cId="3800230865" sldId="49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0:15.204" v="37384" actId="20577"/>
          <ac:spMkLst>
            <pc:docMk/>
            <pc:sldMk cId="3800230865" sldId="4910"/>
            <ac:spMk id="12" creationId="{16E0F11A-2336-4B2C-A2F5-2DE9426E5A28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6:04:23.873" v="37432" actId="478"/>
        <pc:sldMkLst>
          <pc:docMk/>
          <pc:sldMk cId="2795487178" sldId="4911"/>
        </pc:sldMkLst>
        <pc:spChg chg="mod">
          <ac:chgData name="Chris Speller" userId="0a97f007-b978-4543-a8a0-9ee0abccdf0a" providerId="ADAL" clId="{F88BBC55-B2EB-4EC1-8582-240F3E16B47D}" dt="2021-01-31T16:03:44.779" v="37426" actId="20577"/>
          <ac:spMkLst>
            <pc:docMk/>
            <pc:sldMk cId="2795487178" sldId="49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1:05.023" v="37401"/>
          <ac:spMkLst>
            <pc:docMk/>
            <pc:sldMk cId="2795487178" sldId="49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1:12.905" v="37408" actId="1076"/>
          <ac:spMkLst>
            <pc:docMk/>
            <pc:sldMk cId="2795487178" sldId="4911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04:09.459" v="37427" actId="478"/>
          <ac:picMkLst>
            <pc:docMk/>
            <pc:sldMk cId="2795487178" sldId="4911"/>
            <ac:picMk id="3" creationId="{C73EB77F-AF7F-401E-80CE-01DD6D295EEE}"/>
          </ac:picMkLst>
        </pc:picChg>
        <pc:picChg chg="add del mod">
          <ac:chgData name="Chris Speller" userId="0a97f007-b978-4543-a8a0-9ee0abccdf0a" providerId="ADAL" clId="{F88BBC55-B2EB-4EC1-8582-240F3E16B47D}" dt="2021-01-31T16:04:23.873" v="37432" actId="478"/>
          <ac:picMkLst>
            <pc:docMk/>
            <pc:sldMk cId="2795487178" sldId="4911"/>
            <ac:picMk id="7" creationId="{52055437-F440-4A3B-9741-47A1B8D309BC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6:06:36.940" v="37492" actId="20577"/>
        <pc:sldMkLst>
          <pc:docMk/>
          <pc:sldMk cId="1208762186" sldId="4912"/>
        </pc:sldMkLst>
        <pc:spChg chg="mod">
          <ac:chgData name="Chris Speller" userId="0a97f007-b978-4543-a8a0-9ee0abccdf0a" providerId="ADAL" clId="{F88BBC55-B2EB-4EC1-8582-240F3E16B47D}" dt="2021-01-31T16:06:36.940" v="37492" actId="20577"/>
          <ac:spMkLst>
            <pc:docMk/>
            <pc:sldMk cId="1208762186" sldId="49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4:57.416" v="37470"/>
          <ac:spMkLst>
            <pc:docMk/>
            <pc:sldMk cId="1208762186" sldId="49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5:00.362" v="37473" actId="20577"/>
          <ac:spMkLst>
            <pc:docMk/>
            <pc:sldMk cId="1208762186" sldId="4912"/>
            <ac:spMk id="12" creationId="{16E0F11A-2336-4B2C-A2F5-2DE9426E5A28}"/>
          </ac:spMkLst>
        </pc:spChg>
        <pc:picChg chg="del mod">
          <ac:chgData name="Chris Speller" userId="0a97f007-b978-4543-a8a0-9ee0abccdf0a" providerId="ADAL" clId="{F88BBC55-B2EB-4EC1-8582-240F3E16B47D}" dt="2021-01-31T16:06:08.264" v="37484" actId="478"/>
          <ac:picMkLst>
            <pc:docMk/>
            <pc:sldMk cId="1208762186" sldId="4912"/>
            <ac:picMk id="7" creationId="{52055437-F440-4A3B-9741-47A1B8D309BC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6:10:58.625" v="37543" actId="478"/>
        <pc:sldMkLst>
          <pc:docMk/>
          <pc:sldMk cId="1833776137" sldId="4913"/>
        </pc:sldMkLst>
        <pc:spChg chg="mod">
          <ac:chgData name="Chris Speller" userId="0a97f007-b978-4543-a8a0-9ee0abccdf0a" providerId="ADAL" clId="{F88BBC55-B2EB-4EC1-8582-240F3E16B47D}" dt="2021-01-31T16:10:41.218" v="37542" actId="6549"/>
          <ac:spMkLst>
            <pc:docMk/>
            <pc:sldMk cId="1833776137" sldId="491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7:05.927" v="37504"/>
          <ac:spMkLst>
            <pc:docMk/>
            <pc:sldMk cId="1833776137" sldId="491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7:10.797" v="37513" actId="20577"/>
          <ac:spMkLst>
            <pc:docMk/>
            <pc:sldMk cId="1833776137" sldId="4913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10:58.625" v="37543" actId="478"/>
          <ac:picMkLst>
            <pc:docMk/>
            <pc:sldMk cId="1833776137" sldId="4913"/>
            <ac:picMk id="3" creationId="{23B1FD45-EACC-4A83-BFF5-B95EE9BC0CE7}"/>
          </ac:picMkLst>
        </pc:picChg>
      </pc:sldChg>
      <pc:sldChg chg="modSp add mod">
        <pc:chgData name="Chris Speller" userId="0a97f007-b978-4543-a8a0-9ee0abccdf0a" providerId="ADAL" clId="{F88BBC55-B2EB-4EC1-8582-240F3E16B47D}" dt="2021-01-31T16:11:54.113" v="37595" actId="403"/>
        <pc:sldMkLst>
          <pc:docMk/>
          <pc:sldMk cId="1610246494" sldId="4914"/>
        </pc:sldMkLst>
        <pc:spChg chg="mod">
          <ac:chgData name="Chris Speller" userId="0a97f007-b978-4543-a8a0-9ee0abccdf0a" providerId="ADAL" clId="{F88BBC55-B2EB-4EC1-8582-240F3E16B47D}" dt="2021-01-31T16:11:52.958" v="37594" actId="6549"/>
          <ac:spMkLst>
            <pc:docMk/>
            <pc:sldMk cId="1610246494" sldId="49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1:54.113" v="37595" actId="403"/>
          <ac:spMkLst>
            <pc:docMk/>
            <pc:sldMk cId="1610246494" sldId="49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1:38.059" v="37574" actId="122"/>
          <ac:spMkLst>
            <pc:docMk/>
            <pc:sldMk cId="1610246494" sldId="4914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2:50.208" v="37665" actId="20577"/>
        <pc:sldMkLst>
          <pc:docMk/>
          <pc:sldMk cId="3228584138" sldId="4915"/>
        </pc:sldMkLst>
        <pc:spChg chg="mod">
          <ac:chgData name="Chris Speller" userId="0a97f007-b978-4543-a8a0-9ee0abccdf0a" providerId="ADAL" clId="{F88BBC55-B2EB-4EC1-8582-240F3E16B47D}" dt="2021-01-31T16:12:50.208" v="37665" actId="20577"/>
          <ac:spMkLst>
            <pc:docMk/>
            <pc:sldMk cId="3228584138" sldId="49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2:10.259" v="37606"/>
          <ac:spMkLst>
            <pc:docMk/>
            <pc:sldMk cId="3228584138" sldId="49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2:21.402" v="37622" actId="20577"/>
          <ac:spMkLst>
            <pc:docMk/>
            <pc:sldMk cId="3228584138" sldId="4915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3:57.275" v="37696" actId="20577"/>
        <pc:sldMkLst>
          <pc:docMk/>
          <pc:sldMk cId="274743518" sldId="4916"/>
        </pc:sldMkLst>
        <pc:spChg chg="mod">
          <ac:chgData name="Chris Speller" userId="0a97f007-b978-4543-a8a0-9ee0abccdf0a" providerId="ADAL" clId="{F88BBC55-B2EB-4EC1-8582-240F3E16B47D}" dt="2021-01-31T16:13:57.275" v="37696" actId="20577"/>
          <ac:spMkLst>
            <pc:docMk/>
            <pc:sldMk cId="274743518" sldId="49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3:08.367" v="37675"/>
          <ac:spMkLst>
            <pc:docMk/>
            <pc:sldMk cId="274743518" sldId="49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3:40.850" v="37690" actId="20577"/>
          <ac:spMkLst>
            <pc:docMk/>
            <pc:sldMk cId="274743518" sldId="4916"/>
            <ac:spMk id="12" creationId="{16E0F11A-2336-4B2C-A2F5-2DE9426E5A28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6:15:48.402" v="37760" actId="478"/>
        <pc:sldMkLst>
          <pc:docMk/>
          <pc:sldMk cId="3749812939" sldId="4917"/>
        </pc:sldMkLst>
        <pc:spChg chg="mod">
          <ac:chgData name="Chris Speller" userId="0a97f007-b978-4543-a8a0-9ee0abccdf0a" providerId="ADAL" clId="{F88BBC55-B2EB-4EC1-8582-240F3E16B47D}" dt="2021-01-31T16:15:37.335" v="37759" actId="20577"/>
          <ac:spMkLst>
            <pc:docMk/>
            <pc:sldMk cId="3749812939" sldId="49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4:30.823" v="37719"/>
          <ac:spMkLst>
            <pc:docMk/>
            <pc:sldMk cId="3749812939" sldId="49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4:39.500" v="37741" actId="20577"/>
          <ac:spMkLst>
            <pc:docMk/>
            <pc:sldMk cId="3749812939" sldId="4917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15:48.402" v="37760" actId="478"/>
          <ac:picMkLst>
            <pc:docMk/>
            <pc:sldMk cId="3749812939" sldId="4917"/>
            <ac:picMk id="3" creationId="{972E1E97-9236-4266-BC5F-98AE8717C27F}"/>
          </ac:picMkLst>
        </pc:picChg>
      </pc:sldChg>
      <pc:sldChg chg="modSp add mod">
        <pc:chgData name="Chris Speller" userId="0a97f007-b978-4543-a8a0-9ee0abccdf0a" providerId="ADAL" clId="{F88BBC55-B2EB-4EC1-8582-240F3E16B47D}" dt="2021-01-31T16:16:24.055" v="37803" actId="1076"/>
        <pc:sldMkLst>
          <pc:docMk/>
          <pc:sldMk cId="2429865823" sldId="4918"/>
        </pc:sldMkLst>
        <pc:spChg chg="mod">
          <ac:chgData name="Chris Speller" userId="0a97f007-b978-4543-a8a0-9ee0abccdf0a" providerId="ADAL" clId="{F88BBC55-B2EB-4EC1-8582-240F3E16B47D}" dt="2021-01-31T16:16:15.781" v="37799" actId="20577"/>
          <ac:spMkLst>
            <pc:docMk/>
            <pc:sldMk cId="2429865823" sldId="49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21.410" v="37802" actId="20577"/>
          <ac:spMkLst>
            <pc:docMk/>
            <pc:sldMk cId="2429865823" sldId="49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24.055" v="37803" actId="1076"/>
          <ac:spMkLst>
            <pc:docMk/>
            <pc:sldMk cId="2429865823" sldId="4918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7:16.797" v="37871" actId="20577"/>
        <pc:sldMkLst>
          <pc:docMk/>
          <pc:sldMk cId="1367152034" sldId="4919"/>
        </pc:sldMkLst>
        <pc:spChg chg="mod">
          <ac:chgData name="Chris Speller" userId="0a97f007-b978-4543-a8a0-9ee0abccdf0a" providerId="ADAL" clId="{F88BBC55-B2EB-4EC1-8582-240F3E16B47D}" dt="2021-01-31T16:17:16.797" v="37871" actId="20577"/>
          <ac:spMkLst>
            <pc:docMk/>
            <pc:sldMk cId="1367152034" sldId="49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47.018" v="37849"/>
          <ac:spMkLst>
            <pc:docMk/>
            <pc:sldMk cId="1367152034" sldId="49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52.717" v="37863" actId="20577"/>
          <ac:spMkLst>
            <pc:docMk/>
            <pc:sldMk cId="1367152034" sldId="4919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8:36.099" v="37920" actId="20577"/>
        <pc:sldMkLst>
          <pc:docMk/>
          <pc:sldMk cId="1754012790" sldId="4920"/>
        </pc:sldMkLst>
        <pc:spChg chg="mod">
          <ac:chgData name="Chris Speller" userId="0a97f007-b978-4543-a8a0-9ee0abccdf0a" providerId="ADAL" clId="{F88BBC55-B2EB-4EC1-8582-240F3E16B47D}" dt="2021-01-31T16:18:11.451" v="37898" actId="20577"/>
          <ac:spMkLst>
            <pc:docMk/>
            <pc:sldMk cId="1754012790" sldId="49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04.438" v="37880"/>
          <ac:spMkLst>
            <pc:docMk/>
            <pc:sldMk cId="1754012790" sldId="49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36.099" v="37920" actId="20577"/>
          <ac:spMkLst>
            <pc:docMk/>
            <pc:sldMk cId="1754012790" sldId="4920"/>
            <ac:spMk id="12" creationId="{16E0F11A-2336-4B2C-A2F5-2DE9426E5A28}"/>
          </ac:spMkLst>
        </pc:spChg>
      </pc:sldChg>
      <pc:sldChg chg="modSp add">
        <pc:chgData name="Chris Speller" userId="0a97f007-b978-4543-a8a0-9ee0abccdf0a" providerId="ADAL" clId="{F88BBC55-B2EB-4EC1-8582-240F3E16B47D}" dt="2021-01-31T16:19:16.380" v="37954" actId="20577"/>
        <pc:sldMkLst>
          <pc:docMk/>
          <pc:sldMk cId="1861059272" sldId="4921"/>
        </pc:sldMkLst>
        <pc:spChg chg="mod">
          <ac:chgData name="Chris Speller" userId="0a97f007-b978-4543-a8a0-9ee0abccdf0a" providerId="ADAL" clId="{F88BBC55-B2EB-4EC1-8582-240F3E16B47D}" dt="2021-01-31T16:19:03.208" v="37932" actId="20577"/>
          <ac:spMkLst>
            <pc:docMk/>
            <pc:sldMk cId="1861059272" sldId="49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52.353" v="37928"/>
          <ac:spMkLst>
            <pc:docMk/>
            <pc:sldMk cId="1861059272" sldId="49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16.380" v="37954" actId="20577"/>
          <ac:spMkLst>
            <pc:docMk/>
            <pc:sldMk cId="1861059272" sldId="4921"/>
            <ac:spMk id="12" creationId="{16E0F11A-2336-4B2C-A2F5-2DE9426E5A28}"/>
          </ac:spMkLst>
        </pc:spChg>
      </pc:sldChg>
      <pc:sldChg chg="modSp add">
        <pc:chgData name="Chris Speller" userId="0a97f007-b978-4543-a8a0-9ee0abccdf0a" providerId="ADAL" clId="{F88BBC55-B2EB-4EC1-8582-240F3E16B47D}" dt="2021-01-31T16:20:06.961" v="37984" actId="20577"/>
        <pc:sldMkLst>
          <pc:docMk/>
          <pc:sldMk cId="2701362799" sldId="4922"/>
        </pc:sldMkLst>
        <pc:spChg chg="mod">
          <ac:chgData name="Chris Speller" userId="0a97f007-b978-4543-a8a0-9ee0abccdf0a" providerId="ADAL" clId="{F88BBC55-B2EB-4EC1-8582-240F3E16B47D}" dt="2021-01-31T16:20:06.961" v="37984" actId="20577"/>
          <ac:spMkLst>
            <pc:docMk/>
            <pc:sldMk cId="2701362799" sldId="49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34.934" v="37958"/>
          <ac:spMkLst>
            <pc:docMk/>
            <pc:sldMk cId="2701362799" sldId="49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58.772" v="37982" actId="20577"/>
          <ac:spMkLst>
            <pc:docMk/>
            <pc:sldMk cId="2701362799" sldId="4922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20:57.996" v="38018" actId="6549"/>
        <pc:sldMkLst>
          <pc:docMk/>
          <pc:sldMk cId="3705584046" sldId="4923"/>
        </pc:sldMkLst>
        <pc:spChg chg="mod">
          <ac:chgData name="Chris Speller" userId="0a97f007-b978-4543-a8a0-9ee0abccdf0a" providerId="ADAL" clId="{F88BBC55-B2EB-4EC1-8582-240F3E16B47D}" dt="2021-01-31T16:20:57.996" v="38018" actId="6549"/>
          <ac:spMkLst>
            <pc:docMk/>
            <pc:sldMk cId="3705584046" sldId="49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0:34.061" v="37992"/>
          <ac:spMkLst>
            <pc:docMk/>
            <pc:sldMk cId="3705584046" sldId="49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0:42.357" v="38007" actId="20577"/>
          <ac:spMkLst>
            <pc:docMk/>
            <pc:sldMk cId="3705584046" sldId="4923"/>
            <ac:spMk id="12" creationId="{16E0F11A-2336-4B2C-A2F5-2DE9426E5A28}"/>
          </ac:spMkLst>
        </pc:spChg>
      </pc:sldChg>
      <pc:sldChg chg="add">
        <pc:chgData name="Chris Speller" userId="0a97f007-b978-4543-a8a0-9ee0abccdf0a" providerId="ADAL" clId="{F88BBC55-B2EB-4EC1-8582-240F3E16B47D}" dt="2021-01-31T16:23:46.931" v="38067"/>
        <pc:sldMkLst>
          <pc:docMk/>
          <pc:sldMk cId="1518039017" sldId="4924"/>
        </pc:sldMkLst>
      </pc:sldChg>
      <pc:sldChg chg="addSp delSp modSp add del mod">
        <pc:chgData name="Chris Speller" userId="0a97f007-b978-4543-a8a0-9ee0abccdf0a" providerId="ADAL" clId="{F88BBC55-B2EB-4EC1-8582-240F3E16B47D}" dt="2021-01-31T16:23:44.361" v="38066" actId="47"/>
        <pc:sldMkLst>
          <pc:docMk/>
          <pc:sldMk cId="2516416310" sldId="4924"/>
        </pc:sldMkLst>
        <pc:spChg chg="mod">
          <ac:chgData name="Chris Speller" userId="0a97f007-b978-4543-a8a0-9ee0abccdf0a" providerId="ADAL" clId="{F88BBC55-B2EB-4EC1-8582-240F3E16B47D}" dt="2021-01-31T16:22:23.053" v="38060" actId="6549"/>
          <ac:spMkLst>
            <pc:docMk/>
            <pc:sldMk cId="2516416310" sldId="49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1:31.018" v="38038"/>
          <ac:spMkLst>
            <pc:docMk/>
            <pc:sldMk cId="2516416310" sldId="49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1:36.127" v="38044" actId="20577"/>
          <ac:spMkLst>
            <pc:docMk/>
            <pc:sldMk cId="2516416310" sldId="4924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21:58.347" v="38047" actId="478"/>
          <ac:picMkLst>
            <pc:docMk/>
            <pc:sldMk cId="2516416310" sldId="4924"/>
            <ac:picMk id="3" creationId="{DB43B70F-196D-435B-9F8D-1606DCB98B55}"/>
          </ac:picMkLst>
        </pc:picChg>
      </pc:sldChg>
      <pc:sldChg chg="modSp add del">
        <pc:chgData name="Chris Speller" userId="0a97f007-b978-4543-a8a0-9ee0abccdf0a" providerId="ADAL" clId="{F88BBC55-B2EB-4EC1-8582-240F3E16B47D}" dt="2021-01-31T16:23:44.361" v="38066" actId="47"/>
        <pc:sldMkLst>
          <pc:docMk/>
          <pc:sldMk cId="1922755735" sldId="4925"/>
        </pc:sldMkLst>
        <pc:spChg chg="mod">
          <ac:chgData name="Chris Speller" userId="0a97f007-b978-4543-a8a0-9ee0abccdf0a" providerId="ADAL" clId="{F88BBC55-B2EB-4EC1-8582-240F3E16B47D}" dt="2021-01-31T16:23:27.124" v="38065" actId="20577"/>
          <ac:spMkLst>
            <pc:docMk/>
            <pc:sldMk cId="1922755735" sldId="49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2:33.109" v="38062"/>
          <ac:spMkLst>
            <pc:docMk/>
            <pc:sldMk cId="1922755735" sldId="4925"/>
            <ac:spMk id="11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31T16:23:46.931" v="38067"/>
        <pc:sldMkLst>
          <pc:docMk/>
          <pc:sldMk cId="2559921055" sldId="4925"/>
        </pc:sldMkLst>
      </pc:sldChg>
      <pc:sldChg chg="modSp add">
        <pc:chgData name="Chris Speller" userId="0a97f007-b978-4543-a8a0-9ee0abccdf0a" providerId="ADAL" clId="{F88BBC55-B2EB-4EC1-8582-240F3E16B47D}" dt="2021-01-31T16:29:41.251" v="38078" actId="207"/>
        <pc:sldMkLst>
          <pc:docMk/>
          <pc:sldMk cId="2510196668" sldId="4926"/>
        </pc:sldMkLst>
        <pc:spChg chg="mod">
          <ac:chgData name="Chris Speller" userId="0a97f007-b978-4543-a8a0-9ee0abccdf0a" providerId="ADAL" clId="{F88BBC55-B2EB-4EC1-8582-240F3E16B47D}" dt="2021-01-31T16:29:34.318" v="38076" actId="20577"/>
          <ac:spMkLst>
            <pc:docMk/>
            <pc:sldMk cId="2510196668" sldId="49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4:37.178" v="38070"/>
          <ac:spMkLst>
            <pc:docMk/>
            <pc:sldMk cId="2510196668" sldId="49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9:41.251" v="38078" actId="207"/>
          <ac:spMkLst>
            <pc:docMk/>
            <pc:sldMk cId="2510196668" sldId="4926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30:45.651" v="38110" actId="6549"/>
        <pc:sldMkLst>
          <pc:docMk/>
          <pc:sldMk cId="1722916248" sldId="4927"/>
        </pc:sldMkLst>
        <pc:spChg chg="mod">
          <ac:chgData name="Chris Speller" userId="0a97f007-b978-4543-a8a0-9ee0abccdf0a" providerId="ADAL" clId="{F88BBC55-B2EB-4EC1-8582-240F3E16B47D}" dt="2021-01-31T16:30:45.651" v="38110" actId="6549"/>
          <ac:spMkLst>
            <pc:docMk/>
            <pc:sldMk cId="1722916248" sldId="49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0:19.446" v="38103"/>
          <ac:spMkLst>
            <pc:docMk/>
            <pc:sldMk cId="1722916248" sldId="49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0:27.628" v="38106" actId="207"/>
          <ac:spMkLst>
            <pc:docMk/>
            <pc:sldMk cId="1722916248" sldId="4927"/>
            <ac:spMk id="12" creationId="{16E0F11A-2336-4B2C-A2F5-2DE9426E5A28}"/>
          </ac:spMkLst>
        </pc:spChg>
      </pc:sldChg>
      <pc:sldChg chg="add del">
        <pc:chgData name="Chris Speller" userId="0a97f007-b978-4543-a8a0-9ee0abccdf0a" providerId="ADAL" clId="{F88BBC55-B2EB-4EC1-8582-240F3E16B47D}" dt="2021-01-31T16:29:56.633" v="38080"/>
        <pc:sldMkLst>
          <pc:docMk/>
          <pc:sldMk cId="1921309698" sldId="4927"/>
        </pc:sldMkLst>
      </pc:sldChg>
      <pc:sldChg chg="addSp delSp modSp add mod">
        <pc:chgData name="Chris Speller" userId="0a97f007-b978-4543-a8a0-9ee0abccdf0a" providerId="ADAL" clId="{F88BBC55-B2EB-4EC1-8582-240F3E16B47D}" dt="2021-01-31T16:33:54.998" v="38300" actId="478"/>
        <pc:sldMkLst>
          <pc:docMk/>
          <pc:sldMk cId="43997135" sldId="4928"/>
        </pc:sldMkLst>
        <pc:spChg chg="mod">
          <ac:chgData name="Chris Speller" userId="0a97f007-b978-4543-a8a0-9ee0abccdf0a" providerId="ADAL" clId="{F88BBC55-B2EB-4EC1-8582-240F3E16B47D}" dt="2021-01-31T16:32:14.949" v="38271" actId="20577"/>
          <ac:spMkLst>
            <pc:docMk/>
            <pc:sldMk cId="43997135" sldId="49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2:07.256" v="38269" actId="20577"/>
          <ac:spMkLst>
            <pc:docMk/>
            <pc:sldMk cId="43997135" sldId="49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3:52.892" v="38299" actId="20577"/>
          <ac:spMkLst>
            <pc:docMk/>
            <pc:sldMk cId="43997135" sldId="4928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33:54.998" v="38300" actId="478"/>
          <ac:picMkLst>
            <pc:docMk/>
            <pc:sldMk cId="43997135" sldId="4928"/>
            <ac:picMk id="3" creationId="{B349F941-19D1-49D9-8C72-F9FDF955AB3C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6:42:29.433" v="38649"/>
        <pc:sldMkLst>
          <pc:docMk/>
          <pc:sldMk cId="1566165826" sldId="4929"/>
        </pc:sldMkLst>
        <pc:spChg chg="mod">
          <ac:chgData name="Chris Speller" userId="0a97f007-b978-4543-a8a0-9ee0abccdf0a" providerId="ADAL" clId="{F88BBC55-B2EB-4EC1-8582-240F3E16B47D}" dt="2021-01-31T16:42:21.088" v="38645"/>
          <ac:spMkLst>
            <pc:docMk/>
            <pc:sldMk cId="1566165826" sldId="49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2:14.433" v="38644" actId="20577"/>
          <ac:spMkLst>
            <pc:docMk/>
            <pc:sldMk cId="1566165826" sldId="49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1:23.750" v="38625" actId="20577"/>
          <ac:spMkLst>
            <pc:docMk/>
            <pc:sldMk cId="1566165826" sldId="4929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41:28.021" v="38627" actId="478"/>
          <ac:picMkLst>
            <pc:docMk/>
            <pc:sldMk cId="1566165826" sldId="4929"/>
            <ac:picMk id="3" creationId="{7731EB5E-FBE2-4D8A-93AA-A4ADBBA9FCD9}"/>
          </ac:picMkLst>
        </pc:picChg>
        <pc:picChg chg="add mod">
          <ac:chgData name="Chris Speller" userId="0a97f007-b978-4543-a8a0-9ee0abccdf0a" providerId="ADAL" clId="{F88BBC55-B2EB-4EC1-8582-240F3E16B47D}" dt="2021-01-31T16:42:10.340" v="38630" actId="14100"/>
          <ac:picMkLst>
            <pc:docMk/>
            <pc:sldMk cId="1566165826" sldId="4929"/>
            <ac:picMk id="7" creationId="{B37D2048-A66D-45C2-85F1-D3A7141F0BF7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31T16:46:12.137" v="38858" actId="478"/>
        <pc:sldMkLst>
          <pc:docMk/>
          <pc:sldMk cId="3508543177" sldId="4930"/>
        </pc:sldMkLst>
        <pc:spChg chg="mod">
          <ac:chgData name="Chris Speller" userId="0a97f007-b978-4543-a8a0-9ee0abccdf0a" providerId="ADAL" clId="{F88BBC55-B2EB-4EC1-8582-240F3E16B47D}" dt="2021-01-31T16:45:25.120" v="38848" actId="6549"/>
          <ac:spMkLst>
            <pc:docMk/>
            <pc:sldMk cId="3508543177" sldId="49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4:32.434" v="38738" actId="20577"/>
          <ac:spMkLst>
            <pc:docMk/>
            <pc:sldMk cId="3508543177" sldId="49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6:01.548" v="38856" actId="207"/>
          <ac:spMkLst>
            <pc:docMk/>
            <pc:sldMk cId="3508543177" sldId="4930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46:12.137" v="38858" actId="478"/>
          <ac:picMkLst>
            <pc:docMk/>
            <pc:sldMk cId="3508543177" sldId="4930"/>
            <ac:picMk id="3" creationId="{3309E14A-DECB-4203-92C1-C5EC005BB989}"/>
          </ac:picMkLst>
        </pc:picChg>
        <pc:picChg chg="add mod">
          <ac:chgData name="Chris Speller" userId="0a97f007-b978-4543-a8a0-9ee0abccdf0a" providerId="ADAL" clId="{F88BBC55-B2EB-4EC1-8582-240F3E16B47D}" dt="2021-01-31T16:45:51.288" v="38852" actId="1076"/>
          <ac:picMkLst>
            <pc:docMk/>
            <pc:sldMk cId="3508543177" sldId="4930"/>
            <ac:picMk id="7" creationId="{AEFE725F-838E-440B-9530-785B3C4A99FF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7:02:05.332" v="39357"/>
        <pc:sldMkLst>
          <pc:docMk/>
          <pc:sldMk cId="2039019468" sldId="4931"/>
        </pc:sldMkLst>
        <pc:spChg chg="mod">
          <ac:chgData name="Chris Speller" userId="0a97f007-b978-4543-a8a0-9ee0abccdf0a" providerId="ADAL" clId="{F88BBC55-B2EB-4EC1-8582-240F3E16B47D}" dt="2021-01-31T17:00:39.090" v="39321" actId="20577"/>
          <ac:spMkLst>
            <pc:docMk/>
            <pc:sldMk cId="2039019468" sldId="493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00:10.464" v="39240" actId="20577"/>
          <ac:spMkLst>
            <pc:docMk/>
            <pc:sldMk cId="2039019468" sldId="49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54:50.169" v="39146" actId="20577"/>
          <ac:spMkLst>
            <pc:docMk/>
            <pc:sldMk cId="2039019468" sldId="4931"/>
            <ac:spMk id="12" creationId="{16E0F11A-2336-4B2C-A2F5-2DE9426E5A28}"/>
          </ac:spMkLst>
        </pc:spChg>
        <pc:graphicFrameChg chg="add mod modGraphic">
          <ac:chgData name="Chris Speller" userId="0a97f007-b978-4543-a8a0-9ee0abccdf0a" providerId="ADAL" clId="{F88BBC55-B2EB-4EC1-8582-240F3E16B47D}" dt="2021-01-31T17:00:09.806" v="39238" actId="1076"/>
          <ac:graphicFrameMkLst>
            <pc:docMk/>
            <pc:sldMk cId="2039019468" sldId="4931"/>
            <ac:graphicFrameMk id="13" creationId="{F57C8A29-6346-4ECB-9D41-CFA0F7B2F7BE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6:50:47.193" v="39082" actId="1076"/>
          <ac:graphicFrameMkLst>
            <pc:docMk/>
            <pc:sldMk cId="2039019468" sldId="4931"/>
            <ac:graphicFrameMk id="14" creationId="{A1373537-E68C-4BB1-9856-6E509AD48CB8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7:01:52.331" v="39356" actId="14734"/>
          <ac:graphicFrameMkLst>
            <pc:docMk/>
            <pc:sldMk cId="2039019468" sldId="4931"/>
            <ac:graphicFrameMk id="17" creationId="{19E59690-C8FF-467B-9AE6-DD62A89B9248}"/>
          </ac:graphicFrameMkLst>
        </pc:graphicFrameChg>
        <pc:picChg chg="del">
          <ac:chgData name="Chris Speller" userId="0a97f007-b978-4543-a8a0-9ee0abccdf0a" providerId="ADAL" clId="{F88BBC55-B2EB-4EC1-8582-240F3E16B47D}" dt="2021-01-31T16:45:56.564" v="38855" actId="478"/>
          <ac:picMkLst>
            <pc:docMk/>
            <pc:sldMk cId="2039019468" sldId="4931"/>
            <ac:picMk id="3" creationId="{3309E14A-DECB-4203-92C1-C5EC005BB989}"/>
          </ac:picMkLst>
        </pc:picChg>
        <pc:picChg chg="add del mod">
          <ac:chgData name="Chris Speller" userId="0a97f007-b978-4543-a8a0-9ee0abccdf0a" providerId="ADAL" clId="{F88BBC55-B2EB-4EC1-8582-240F3E16B47D}" dt="2021-01-31T16:50:03.629" v="39053" actId="478"/>
          <ac:picMkLst>
            <pc:docMk/>
            <pc:sldMk cId="2039019468" sldId="4931"/>
            <ac:picMk id="6" creationId="{371AB186-B1E1-4F2F-A196-59882E48B834}"/>
          </ac:picMkLst>
        </pc:picChg>
        <pc:picChg chg="del">
          <ac:chgData name="Chris Speller" userId="0a97f007-b978-4543-a8a0-9ee0abccdf0a" providerId="ADAL" clId="{F88BBC55-B2EB-4EC1-8582-240F3E16B47D}" dt="2021-01-31T16:45:56.190" v="38854" actId="478"/>
          <ac:picMkLst>
            <pc:docMk/>
            <pc:sldMk cId="2039019468" sldId="4931"/>
            <ac:picMk id="7" creationId="{AEFE725F-838E-440B-9530-785B3C4A99FF}"/>
          </ac:picMkLst>
        </pc:picChg>
        <pc:picChg chg="add mod">
          <ac:chgData name="Chris Speller" userId="0a97f007-b978-4543-a8a0-9ee0abccdf0a" providerId="ADAL" clId="{F88BBC55-B2EB-4EC1-8582-240F3E16B47D}" dt="2021-01-31T16:54:38.068" v="39143" actId="14100"/>
          <ac:picMkLst>
            <pc:docMk/>
            <pc:sldMk cId="2039019468" sldId="4931"/>
            <ac:picMk id="16" creationId="{4DEF7261-E432-41B4-A214-A3A4D4837141}"/>
          </ac:picMkLst>
        </pc:picChg>
        <pc:picChg chg="add del mod">
          <ac:chgData name="Chris Speller" userId="0a97f007-b978-4543-a8a0-9ee0abccdf0a" providerId="ADAL" clId="{F88BBC55-B2EB-4EC1-8582-240F3E16B47D}" dt="2021-01-31T17:00:36.157" v="39319" actId="478"/>
          <ac:picMkLst>
            <pc:docMk/>
            <pc:sldMk cId="2039019468" sldId="4931"/>
            <ac:picMk id="19" creationId="{166CA30C-03BB-4925-98B3-8D910A965E32}"/>
          </ac:picMkLst>
        </pc:picChg>
        <pc:picChg chg="add del mod">
          <ac:chgData name="Chris Speller" userId="0a97f007-b978-4543-a8a0-9ee0abccdf0a" providerId="ADAL" clId="{F88BBC55-B2EB-4EC1-8582-240F3E16B47D}" dt="2021-01-31T17:00:35.644" v="39318" actId="478"/>
          <ac:picMkLst>
            <pc:docMk/>
            <pc:sldMk cId="2039019468" sldId="4931"/>
            <ac:picMk id="21" creationId="{2EC2D4D7-5858-48EC-98B2-F5391C9DE3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7:15:04.400" v="39763" actId="1076"/>
        <pc:sldMkLst>
          <pc:docMk/>
          <pc:sldMk cId="2279083355" sldId="4932"/>
        </pc:sldMkLst>
        <pc:spChg chg="mod">
          <ac:chgData name="Chris Speller" userId="0a97f007-b978-4543-a8a0-9ee0abccdf0a" providerId="ADAL" clId="{F88BBC55-B2EB-4EC1-8582-240F3E16B47D}" dt="2021-01-31T17:14:50.067" v="39759" actId="20577"/>
          <ac:spMkLst>
            <pc:docMk/>
            <pc:sldMk cId="2279083355" sldId="49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14:54.562" v="39762" actId="6549"/>
          <ac:spMkLst>
            <pc:docMk/>
            <pc:sldMk cId="2279083355" sldId="49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15:04.400" v="39763" actId="1076"/>
          <ac:spMkLst>
            <pc:docMk/>
            <pc:sldMk cId="2279083355" sldId="4932"/>
            <ac:spMk id="12" creationId="{16E0F11A-2336-4B2C-A2F5-2DE9426E5A28}"/>
          </ac:spMkLst>
        </pc:spChg>
        <pc:graphicFrameChg chg="add mod modGraphic">
          <ac:chgData name="Chris Speller" userId="0a97f007-b978-4543-a8a0-9ee0abccdf0a" providerId="ADAL" clId="{F88BBC55-B2EB-4EC1-8582-240F3E16B47D}" dt="2021-01-31T17:10:51.652" v="39755" actId="6549"/>
          <ac:graphicFrameMkLst>
            <pc:docMk/>
            <pc:sldMk cId="2279083355" sldId="4932"/>
            <ac:graphicFrameMk id="2" creationId="{FF2772AE-40FF-4F46-B9D7-280A1E069A3F}"/>
          </ac:graphicFrameMkLst>
        </pc:graphicFrameChg>
        <pc:graphicFrameChg chg="add mod">
          <ac:chgData name="Chris Speller" userId="0a97f007-b978-4543-a8a0-9ee0abccdf0a" providerId="ADAL" clId="{F88BBC55-B2EB-4EC1-8582-240F3E16B47D}" dt="2021-01-31T17:09:27.560" v="39708" actId="1076"/>
          <ac:graphicFrameMkLst>
            <pc:docMk/>
            <pc:sldMk cId="2279083355" sldId="4932"/>
            <ac:graphicFrameMk id="13" creationId="{432620D2-E2C1-4079-A769-D6C33800C580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7:15:04.400" v="39763" actId="1076"/>
          <ac:graphicFrameMkLst>
            <pc:docMk/>
            <pc:sldMk cId="2279083355" sldId="4932"/>
            <ac:graphicFrameMk id="14" creationId="{F9706A03-1802-483F-9267-BB3F8087CC11}"/>
          </ac:graphicFrameMkLst>
        </pc:graphicFrameChg>
        <pc:picChg chg="del">
          <ac:chgData name="Chris Speller" userId="0a97f007-b978-4543-a8a0-9ee0abccdf0a" providerId="ADAL" clId="{F88BBC55-B2EB-4EC1-8582-240F3E16B47D}" dt="2021-01-31T17:02:11.062" v="39361" actId="478"/>
          <ac:picMkLst>
            <pc:docMk/>
            <pc:sldMk cId="2279083355" sldId="4932"/>
            <ac:picMk id="7" creationId="{B37D2048-A66D-45C2-85F1-D3A7141F0BF7}"/>
          </ac:picMkLst>
        </pc:picChg>
      </pc:sldChg>
      <pc:sldChg chg="add del">
        <pc:chgData name="Chris Speller" userId="0a97f007-b978-4543-a8a0-9ee0abccdf0a" providerId="ADAL" clId="{F88BBC55-B2EB-4EC1-8582-240F3E16B47D}" dt="2021-01-31T20:04:08.712" v="39812" actId="47"/>
        <pc:sldMkLst>
          <pc:docMk/>
          <pc:sldMk cId="2233500708" sldId="4933"/>
        </pc:sldMkLst>
      </pc:sldChg>
      <pc:sldChg chg="modSp add del mod">
        <pc:chgData name="Chris Speller" userId="0a97f007-b978-4543-a8a0-9ee0abccdf0a" providerId="ADAL" clId="{F88BBC55-B2EB-4EC1-8582-240F3E16B47D}" dt="2021-01-31T20:04:11.716" v="39814" actId="47"/>
        <pc:sldMkLst>
          <pc:docMk/>
          <pc:sldMk cId="1196521660" sldId="4934"/>
        </pc:sldMkLst>
        <pc:spChg chg="mod">
          <ac:chgData name="Chris Speller" userId="0a97f007-b978-4543-a8a0-9ee0abccdf0a" providerId="ADAL" clId="{F88BBC55-B2EB-4EC1-8582-240F3E16B47D}" dt="2021-01-31T19:53:45.978" v="39807" actId="20577"/>
          <ac:spMkLst>
            <pc:docMk/>
            <pc:sldMk cId="1196521660" sldId="4934"/>
            <ac:spMk id="3" creationId="{B6D80B94-5158-482D-A593-76EB398ACE3A}"/>
          </ac:spMkLst>
        </pc:spChg>
      </pc:sldChg>
      <pc:sldChg chg="modSp add mod">
        <pc:chgData name="Chris Speller" userId="0a97f007-b978-4543-a8a0-9ee0abccdf0a" providerId="ADAL" clId="{F88BBC55-B2EB-4EC1-8582-240F3E16B47D}" dt="2021-02-12T17:12:12.589" v="39815" actId="20577"/>
        <pc:sldMkLst>
          <pc:docMk/>
          <pc:sldMk cId="1278649837" sldId="4935"/>
        </pc:sldMkLst>
        <pc:spChg chg="mod">
          <ac:chgData name="Chris Speller" userId="0a97f007-b978-4543-a8a0-9ee0abccdf0a" providerId="ADAL" clId="{F88BBC55-B2EB-4EC1-8582-240F3E16B47D}" dt="2021-02-12T17:12:12.589" v="39815" actId="20577"/>
          <ac:spMkLst>
            <pc:docMk/>
            <pc:sldMk cId="1278649837" sldId="4935"/>
            <ac:spMk id="3" creationId="{B6D80B94-5158-482D-A593-76EB398ACE3A}"/>
          </ac:spMkLst>
        </pc:spChg>
      </pc:sldChg>
      <pc:sldChg chg="add">
        <pc:chgData name="Chris Speller" userId="0a97f007-b978-4543-a8a0-9ee0abccdf0a" providerId="ADAL" clId="{F88BBC55-B2EB-4EC1-8582-240F3E16B47D}" dt="2021-01-31T20:04:10.230" v="39813"/>
        <pc:sldMkLst>
          <pc:docMk/>
          <pc:sldMk cId="1579773765" sldId="4936"/>
        </pc:sldMkLst>
      </pc:sldChg>
    </pc:docChg>
  </pc:docChgLst>
  <pc:docChgLst>
    <pc:chgData name="Chris Speller" userId="0a97f007-b978-4543-a8a0-9ee0abccdf0a" providerId="ADAL" clId="{5CE3CC38-59CE-44D5-B481-C90A7731C793}"/>
    <pc:docChg chg="custSel delSld modSld">
      <pc:chgData name="Chris Speller" userId="0a97f007-b978-4543-a8a0-9ee0abccdf0a" providerId="ADAL" clId="{5CE3CC38-59CE-44D5-B481-C90A7731C793}" dt="2020-12-29T17:53:07.205" v="7" actId="478"/>
      <pc:docMkLst>
        <pc:docMk/>
      </pc:docMkLst>
      <pc:sldChg chg="delSp mod">
        <pc:chgData name="Chris Speller" userId="0a97f007-b978-4543-a8a0-9ee0abccdf0a" providerId="ADAL" clId="{5CE3CC38-59CE-44D5-B481-C90A7731C793}" dt="2020-12-29T17:53:07.205" v="7" actId="478"/>
        <pc:sldMkLst>
          <pc:docMk/>
          <pc:sldMk cId="1846354866" sldId="257"/>
        </pc:sldMkLst>
        <pc:spChg chg="del">
          <ac:chgData name="Chris Speller" userId="0a97f007-b978-4543-a8a0-9ee0abccdf0a" providerId="ADAL" clId="{5CE3CC38-59CE-44D5-B481-C90A7731C793}" dt="2020-12-29T17:53:07.205" v="7" actId="478"/>
          <ac:spMkLst>
            <pc:docMk/>
            <pc:sldMk cId="1846354866" sldId="257"/>
            <ac:spMk id="4" creationId="{CA12FE76-5CF5-4D77-BD77-246AEA852914}"/>
          </ac:spMkLst>
        </pc:spChg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3202769435" sldId="10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79909278" sldId="10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6784058" sldId="10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7885448" sldId="10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33756204" sldId="10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8678483" sldId="10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98641511" sldId="10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802722" sldId="10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84825484" sldId="10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0983498" sldId="10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87875908" sldId="10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3674143" sldId="10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40089751" sldId="10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14711288" sldId="10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61924402" sldId="10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01903035" sldId="10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87331890" sldId="10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0218282" sldId="13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91921729" sldId="13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5192994" sldId="13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7854072" sldId="13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556029" sldId="13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6741457" sldId="13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8638655" sldId="13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18458667" sldId="13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0779210" sldId="13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5750323" sldId="16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0939614" sldId="16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94511389" sldId="16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5232620" sldId="16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81487373" sldId="16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7420095" sldId="16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0134927" sldId="16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593910" sldId="16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9041116" sldId="16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26438417" sldId="16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1852734" sldId="1627"/>
        </pc:sldMkLst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3485536045" sldId="1722"/>
        </pc:sldMkLst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41364509" sldId="2404"/>
        </pc:sldMkLst>
      </pc:sldChg>
      <pc:sldChg chg="del">
        <pc:chgData name="Chris Speller" userId="0a97f007-b978-4543-a8a0-9ee0abccdf0a" providerId="ADAL" clId="{5CE3CC38-59CE-44D5-B481-C90A7731C793}" dt="2020-12-29T17:51:22.667" v="1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55331150" sldId="41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09414811" sldId="42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44530125" sldId="4208"/>
        </pc:sldMkLst>
      </pc:sldChg>
      <pc:sldChg chg="modSp">
        <pc:chgData name="Chris Speller" userId="0a97f007-b978-4543-a8a0-9ee0abccdf0a" providerId="ADAL" clId="{5CE3CC38-59CE-44D5-B481-C90A7731C793}" dt="2020-12-29T17:52:52.758" v="6" actId="115"/>
        <pc:sldMkLst>
          <pc:docMk/>
          <pc:sldMk cId="3147962238" sldId="4225"/>
        </pc:sldMkLst>
        <pc:graphicFrameChg chg="mod">
          <ac:chgData name="Chris Speller" userId="0a97f007-b978-4543-a8a0-9ee0abccdf0a" providerId="ADAL" clId="{5CE3CC38-59CE-44D5-B481-C90A7731C793}" dt="2020-12-29T17:52:52.758" v="6" actId="115"/>
          <ac:graphicFrameMkLst>
            <pc:docMk/>
            <pc:sldMk cId="3147962238" sldId="4225"/>
            <ac:graphicFrameMk id="3" creationId="{025826F9-BBEB-4D37-A6CB-13A118B9C2C4}"/>
          </ac:graphicFrameMkLst>
        </pc:graphicFrameChg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47766139" sldId="43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6492787" sldId="43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32056582" sldId="43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98076429" sldId="43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2310659" sldId="43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4913119" sldId="43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82601318" sldId="43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0567570" sldId="43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3807161" sldId="43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52915619" sldId="43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718359" sldId="43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9933196" sldId="43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36516827" sldId="43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9647745" sldId="43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64692832" sldId="43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78000072" sldId="43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4052716" sldId="43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042688" sldId="43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82409516" sldId="43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1327894" sldId="43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0047067" sldId="43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76529931" sldId="43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96019499" sldId="43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70121336" sldId="43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24619781" sldId="43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37463360" sldId="43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3478041" sldId="43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06879685" sldId="43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05777" sldId="43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3912193" sldId="43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71308057" sldId="43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17818814" sldId="43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0016883" sldId="43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4933675" sldId="43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62998442" sldId="43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2201567" sldId="43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43067052" sldId="43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1340001" sldId="43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28719754" sldId="43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93794838" sldId="43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4094432" sldId="43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4969809" sldId="43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137609" sldId="43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891582" sldId="43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3162536" sldId="43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98875079" sldId="43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0081773" sldId="43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14208225" sldId="43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8328929" sldId="43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30154808" sldId="43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04287889" sldId="43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12412700" sldId="43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042484" sldId="43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20972997" sldId="43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2103750" sldId="43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18833427" sldId="43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646681" sldId="43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3663213" sldId="43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3047628" sldId="43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50677471" sldId="43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243676" sldId="43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6944556" sldId="43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2453415" sldId="43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3670684" sldId="43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9695591" sldId="43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44792326" sldId="43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29155451" sldId="43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69297651" sldId="43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98256425" sldId="43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4556056" sldId="43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26167480" sldId="43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72139061" sldId="43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22330239" sldId="43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5087695" sldId="43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7259512" sldId="43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9281399" sldId="43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609433" sldId="43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87474387" sldId="43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44103207" sldId="43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97156336" sldId="43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56829712" sldId="43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70114305" sldId="43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11849621" sldId="43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46531834" sldId="43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66458833" sldId="43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52210614" sldId="43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33321599" sldId="43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4673547" sldId="43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01425934" sldId="43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23690049" sldId="43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37119314" sldId="43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6138487" sldId="43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6814652" sldId="43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22141106" sldId="43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02066931" sldId="43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02650517" sldId="43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3494729" sldId="44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39569478" sldId="44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3628105" sldId="44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6643968" sldId="44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8054120" sldId="44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3018296" sldId="44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8733668" sldId="44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73387046" sldId="44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49059855" sldId="44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411690" sldId="44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8183566" sldId="44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97038699" sldId="44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5927734" sldId="44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02499310" sldId="44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9340571" sldId="44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3574990" sldId="44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26569188" sldId="44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81736467" sldId="44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13896654" sldId="44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836306" sldId="44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6998223" sldId="44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0004854" sldId="44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26592595" sldId="44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7025019" sldId="44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07351042" sldId="44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09837419" sldId="44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3534427" sldId="44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97757150" sldId="44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95176525" sldId="44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5667025" sldId="44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57283245" sldId="44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7909976" sldId="44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4861590" sldId="44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6129526" sldId="44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591363" sldId="44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88572459" sldId="44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0787098" sldId="44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94105996" sldId="44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77696220" sldId="44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99036658" sldId="44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1526504" sldId="44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41050545" sldId="44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63539654" sldId="44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30815469" sldId="44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02562626" sldId="44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964010" sldId="44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5084332" sldId="44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3347865" sldId="44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95039292" sldId="44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60713673" sldId="44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6423559" sldId="44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78617228" sldId="44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1150910" sldId="44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89857523" sldId="44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9811276" sldId="44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819167" sldId="44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2075523" sldId="44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7300113" sldId="44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57094142" sldId="44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6499602" sldId="44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00082424" sldId="44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01149098" sldId="44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6540759" sldId="44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1015681" sldId="44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8316437" sldId="44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5240996" sldId="44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6989432" sldId="44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25312396" sldId="44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9515247" sldId="44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5416396" sldId="44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91085552" sldId="44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496497" sldId="44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5894632" sldId="44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2607723" sldId="44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06666490" sldId="44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1152290" sldId="44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8903106" sldId="44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27745820" sldId="44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2331135" sldId="44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5453669" sldId="44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8345691" sldId="44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6085451" sldId="44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621018" sldId="44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9243237" sldId="44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7271085" sldId="44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0440858" sldId="44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4651553" sldId="44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7378292" sldId="44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8220838" sldId="44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71251712" sldId="44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27787310" sldId="44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0840487" sldId="44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07785458" sldId="44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18058598" sldId="44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9972001" sldId="44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08674935" sldId="44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2897897" sldId="44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9417821" sldId="44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61952219" sldId="44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96818477" sldId="45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34222186" sldId="45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7223720" sldId="45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667892" sldId="45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23472595" sldId="45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1933063" sldId="45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7440605" sldId="45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63197" sldId="45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43054482" sldId="45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24755991" sldId="45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80876985" sldId="45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69792487" sldId="45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53856230" sldId="45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8922005" sldId="45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59588484" sldId="45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7545704" sldId="45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84249564" sldId="45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39569185" sldId="45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83355391" sldId="45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52992111" sldId="45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9110510" sldId="45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9947343" sldId="45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8044537" sldId="45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4767995" sldId="45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6493584" sldId="45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2784938" sldId="45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4365939" sldId="45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92083389" sldId="45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9912594" sldId="45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4829642" sldId="45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8785301" sldId="45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65902696" sldId="45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1608968" sldId="45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9127171" sldId="45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32810138" sldId="45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7747923" sldId="45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8061374" sldId="45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83284485" sldId="45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79083541" sldId="45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4759771" sldId="45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74048195" sldId="45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628054" sldId="45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14457315" sldId="45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0041618" sldId="45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40938585" sldId="45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943493" sldId="45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3757980" sldId="45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7329057" sldId="45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6198287" sldId="45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5770680" sldId="45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14038850" sldId="45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9581191" sldId="45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32705487" sldId="45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0456207" sldId="45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36702173" sldId="45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96751074" sldId="45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5124990" sldId="45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03384436" sldId="45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52928859" sldId="45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6507028" sldId="45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24603505" sldId="45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67538899" sldId="45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6568901" sldId="45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11594260" sldId="45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6059674" sldId="45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8500923" sldId="45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5181354" sldId="45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0739585" sldId="45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6158525" sldId="45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40725371" sldId="45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8385496" sldId="45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88980170" sldId="45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74769421" sldId="45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152703" sldId="45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6939683" sldId="45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42849863" sldId="45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5819840" sldId="45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1286383" sldId="45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32539178" sldId="45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66851229" sldId="45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2653115" sldId="45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24378260" sldId="45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23662392" sldId="45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6556605" sldId="45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2925128" sldId="45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8396116" sldId="45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8606649" sldId="45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16131373" sldId="45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43856349" sldId="45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0540288" sldId="45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8057033" sldId="45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39958666" sldId="45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37002087" sldId="45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0969422" sldId="45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8622673" sldId="46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64366583" sldId="46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32597252" sldId="46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4295525" sldId="46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77447698" sldId="46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96310137" sldId="46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36450868" sldId="46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94851430" sldId="46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77189781" sldId="46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7536436" sldId="46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3316871" sldId="46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18200317" sldId="46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33495220" sldId="46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53916431" sldId="46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32748863" sldId="46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39238062" sldId="46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4836726" sldId="46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3281265" sldId="46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7690649" sldId="46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60964296" sldId="46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5784293" sldId="46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1085653" sldId="46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68933847" sldId="46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71236627" sldId="46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2897931" sldId="46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2548402" sldId="46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45274727" sldId="46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7222358" sldId="46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4430283" sldId="46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44796261" sldId="46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83161294" sldId="46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34932340" sldId="46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9265978" sldId="46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8228972" sldId="46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6779941" sldId="46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56876504" sldId="46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36877071" sldId="46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16740161" sldId="46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8521687" sldId="46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7826844" sldId="46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81149090" sldId="46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5362518" sldId="46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8450198" sldId="46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69436" sldId="46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7114249" sldId="46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15876387" sldId="46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15644189" sldId="46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7961735" sldId="46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85358906" sldId="46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66808014" sldId="46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22858875" sldId="46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38601238" sldId="46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9621015" sldId="46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95938949" sldId="46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84937249" sldId="46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2840791" sldId="46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562790" sldId="46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64137074" sldId="46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967896" sldId="46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67086994" sldId="46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0382414" sldId="46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4271202" sldId="46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40143252" sldId="46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0443504" sldId="46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1562782" sldId="46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79009871" sldId="46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983693" sldId="46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54009182" sldId="46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84190079" sldId="46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4567606" sldId="46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0703588" sldId="46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21193003" sldId="46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542447" sldId="46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30170949" sldId="46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66716048" sldId="46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12946260" sldId="46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90756109" sldId="46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8901134" sldId="46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85017508" sldId="46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5175217" sldId="46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6927005" sldId="46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5991944" sldId="46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41870652" sldId="46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793935" sldId="46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61364042" sldId="46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20084455" sldId="46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684493" sldId="46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8401268" sldId="46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1262985" sldId="46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3828902" sldId="46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5576393" sldId="46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91153721" sldId="46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68467054" sldId="46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3449759" sldId="46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6336016" sldId="46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0103378" sldId="46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4026243" sldId="47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53003747" sldId="47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3156149" sldId="47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4748596" sldId="47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2314191" sldId="47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70377393" sldId="47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44203808" sldId="47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1999065" sldId="47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9695684" sldId="47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92690780" sldId="47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0831618" sldId="47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557445" sldId="47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9073865" sldId="47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8736416" sldId="47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4882688" sldId="47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59024172" sldId="47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3434644" sldId="47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1779842" sldId="47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9615402" sldId="47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73025012" sldId="47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90716200" sldId="47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29506310" sldId="47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5613697" sldId="47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30143849" sldId="47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42140549" sldId="47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36095390" sldId="47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3174" sldId="47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58158008" sldId="47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2779779" sldId="47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4130117" sldId="47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2580032" sldId="47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3485607" sldId="47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72533534" sldId="47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26001436" sldId="47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11323320" sldId="47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6167232" sldId="47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89172135" sldId="47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6276241" sldId="47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22124603" sldId="47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9072440" sldId="47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2084613" sldId="47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8176917" sldId="47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353551" sldId="47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2466746" sldId="47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1221057" sldId="47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27782770" sldId="47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0923901" sldId="47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946985" sldId="47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9612572" sldId="47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53220099" sldId="47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71636364" sldId="47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0952942" sldId="47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20566905" sldId="47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0097339" sldId="47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6227223" sldId="47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94351389" sldId="47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3214177" sldId="47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8283293" sldId="47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90640035" sldId="47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82998405" sldId="47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258536" sldId="47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06927249" sldId="47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1793919" sldId="47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56050894" sldId="47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29078983" sldId="47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08131046" sldId="47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84202995" sldId="47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18983160" sldId="47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54669450" sldId="47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33942586" sldId="47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1626223" sldId="47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8355232" sldId="47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6374009" sldId="47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7037391" sldId="47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258053" sldId="47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3703655" sldId="47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74998403" sldId="47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235707" sldId="47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53137" sldId="47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2427635" sldId="47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15955651" sldId="47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7640941" sldId="47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0376956" sldId="47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60106445" sldId="47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97199109" sldId="47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41092392" sldId="47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2576724" sldId="47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8036871" sldId="47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8887948" sldId="47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2443768" sldId="47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4343446" sldId="47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4737597" sldId="47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63224426" sldId="47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10457183" sldId="48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54500240" sldId="48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3542146" sldId="48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8886428" sldId="48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6248684" sldId="48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250767" sldId="48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89281421" sldId="48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3197629" sldId="48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53664565" sldId="48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29586724" sldId="48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45761146" sldId="48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30443649" sldId="48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01330799" sldId="48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9950225" sldId="48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7180990" sldId="48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0721012" sldId="48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15847065" sldId="48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5149378" sldId="48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41161383" sldId="48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5164519" sldId="48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2289685" sldId="48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4120842" sldId="48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97857774" sldId="48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0063684" sldId="48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80137925" sldId="48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9677964" sldId="48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7189501" sldId="48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14447037" sldId="48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81424813" sldId="48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9784992" sldId="48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93306287" sldId="48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07693308" sldId="48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2681693" sldId="48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7470542" sldId="48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9625822" sldId="48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0957481" sldId="48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5428266" sldId="48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5676688" sldId="48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2665945" sldId="48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33804660" sldId="48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7344651" sldId="48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12927133" sldId="48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9829421" sldId="48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84981984" sldId="48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4741266" sldId="48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34723822" sldId="48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48767894" sldId="48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1009035" sldId="48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6338706" sldId="48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3494306" sldId="48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07289800" sldId="48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030516" sldId="48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148169" sldId="48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0936371" sldId="48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24310000" sldId="48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53494843" sldId="48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9323710" sldId="48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0612086" sldId="48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04578280" sldId="48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99936" sldId="48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82947052" sldId="48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87296237" sldId="48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9216987" sldId="48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6687566" sldId="48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21162045" sldId="48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02101537" sldId="48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3934014" sldId="48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9182179" sldId="48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4199078" sldId="48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0847538" sldId="48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91585162" sldId="48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2314042" sldId="48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2700035" sldId="48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65199901" sldId="48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5456848" sldId="48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6682822" sldId="48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40324214" sldId="48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3369191" sldId="48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8978577" sldId="48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93003395" sldId="48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5123142" sldId="48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7817852" sldId="48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25032360" sldId="48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4245031" sldId="48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93720021" sldId="48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0518878" sldId="48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3166490" sldId="48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7881259" sldId="48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7324758" sldId="48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67248943" sldId="48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33485695" sldId="48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6587250" sldId="48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6497567" sldId="48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81696693" sldId="48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7524464" sldId="48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9761117" sldId="48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1678628" sldId="49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005941" sldId="49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880103" sldId="49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0634790" sldId="49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5057428" sldId="49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6676331" sldId="49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89139836" sldId="49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6131580" sldId="49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13755665" sldId="49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57303521" sldId="49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4088140" sldId="49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29981236" sldId="49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0030672" sldId="49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17759293" sldId="49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50757353" sldId="49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26953237" sldId="49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78411850" sldId="49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88796061" sldId="49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03842369" sldId="49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52989731" sldId="49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91380822" sldId="49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39030957" sldId="49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62988825" sldId="49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1840314" sldId="49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9881280" sldId="4926"/>
        </pc:sldMkLst>
      </pc:sldChg>
    </pc:docChg>
  </pc:docChgLst>
  <pc:docChgLst>
    <pc:chgData name="Chris Speller" userId="0a97f007-b978-4543-a8a0-9ee0abccdf0a" providerId="ADAL" clId="{03EC1656-BB56-4591-82BA-BAA59BF69883}"/>
    <pc:docChg chg="modSld">
      <pc:chgData name="Chris Speller" userId="0a97f007-b978-4543-a8a0-9ee0abccdf0a" providerId="ADAL" clId="{03EC1656-BB56-4591-82BA-BAA59BF69883}" dt="2021-06-15T09:14:48.983" v="43" actId="20577"/>
      <pc:docMkLst>
        <pc:docMk/>
      </pc:docMkLst>
      <pc:sldChg chg="modSp">
        <pc:chgData name="Chris Speller" userId="0a97f007-b978-4543-a8a0-9ee0abccdf0a" providerId="ADAL" clId="{03EC1656-BB56-4591-82BA-BAA59BF69883}" dt="2021-06-15T09:14:48.983" v="43" actId="20577"/>
        <pc:sldMkLst>
          <pc:docMk/>
          <pc:sldMk cId="2466496085" sldId="4825"/>
        </pc:sldMkLst>
        <pc:spChg chg="mod">
          <ac:chgData name="Chris Speller" userId="0a97f007-b978-4543-a8a0-9ee0abccdf0a" providerId="ADAL" clId="{03EC1656-BB56-4591-82BA-BAA59BF69883}" dt="2021-06-15T09:14:48.983" v="43" actId="20577"/>
          <ac:spMkLst>
            <pc:docMk/>
            <pc:sldMk cId="2466496085" sldId="4825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03EC1656-BB56-4591-82BA-BAA59BF69883}" dt="2021-06-15T09:14:37.949" v="28" actId="20577"/>
        <pc:sldMkLst>
          <pc:docMk/>
          <pc:sldMk cId="3411423120" sldId="4826"/>
        </pc:sldMkLst>
        <pc:spChg chg="mod">
          <ac:chgData name="Chris Speller" userId="0a97f007-b978-4543-a8a0-9ee0abccdf0a" providerId="ADAL" clId="{03EC1656-BB56-4591-82BA-BAA59BF69883}" dt="2021-06-15T09:14:37.949" v="28" actId="20577"/>
          <ac:spMkLst>
            <pc:docMk/>
            <pc:sldMk cId="3411423120" sldId="4826"/>
            <ac:spMk id="12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03/09/2021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03/09/2021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03/09/2021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03/09/2021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03/09/2021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62658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03/09/2021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03/09/2021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03/09/2021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03/09/2021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03/09/2021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03/09/2021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03/09/2021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03/09/2021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03/09/2021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48.png"/><Relationship Id="rId2" Type="http://schemas.openxmlformats.org/officeDocument/2006/relationships/image" Target="../media/image1447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48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50.png"/><Relationship Id="rId2" Type="http://schemas.openxmlformats.org/officeDocument/2006/relationships/image" Target="../media/image1449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.png"/><Relationship Id="rId4" Type="http://schemas.openxmlformats.org/officeDocument/2006/relationships/image" Target="../media/image145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14.3) Exponential modelling</a:t>
            </a:r>
          </a:p>
        </p:txBody>
      </p:sp>
    </p:spTree>
    <p:extLst>
      <p:ext uri="{BB962C8B-B14F-4D97-AF65-F5344CB8AC3E}">
        <p14:creationId xmlns:p14="http://schemas.microsoft.com/office/powerpoint/2010/main" val="31627372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6130"/>
                <a:ext cx="4572000" cy="17543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Suppose the population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of a village is modelled by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=500</m:t>
                    </m:r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𝑡</m:t>
                        </m:r>
                      </m:sup>
                    </m:sSup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where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is the numbers of years since February 2009. Find:</a:t>
                </a:r>
              </a:p>
              <a:p>
                <a:pPr marL="457200" indent="-457200">
                  <a:buAutoNum type="alphaLcParenR"/>
                </a:pPr>
                <a:r>
                  <a:rPr lang="en-GB" dirty="0">
                    <a:latin typeface="Candara" panose="020E0502030303020204" pitchFamily="34" charset="0"/>
                  </a:rPr>
                  <a:t>The initial population</a:t>
                </a:r>
              </a:p>
              <a:p>
                <a:pPr marL="457200" indent="-457200">
                  <a:buAutoNum type="alphaLcParenR"/>
                </a:pPr>
                <a:r>
                  <a:rPr lang="en-GB" dirty="0">
                    <a:latin typeface="Candara" panose="020E0502030303020204" pitchFamily="34" charset="0"/>
                  </a:rPr>
                  <a:t>The initial rate of growth</a:t>
                </a:r>
              </a:p>
              <a:p>
                <a:pPr marL="457200" indent="-457200">
                  <a:buAutoNum type="alphaLcParenR"/>
                </a:pPr>
                <a:r>
                  <a:rPr lang="en-GB" dirty="0">
                    <a:latin typeface="Candara" panose="020E0502030303020204" pitchFamily="34" charset="0"/>
                  </a:rPr>
                  <a:t>The population in February 2014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6130"/>
                <a:ext cx="4572000" cy="1754326"/>
              </a:xfrm>
              <a:prstGeom prst="rect">
                <a:avLst/>
              </a:prstGeom>
              <a:blipFill>
                <a:blip r:embed="rId2"/>
                <a:stretch>
                  <a:fillRect l="-1067" t="-1736" b="-45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9" y="470594"/>
                <a:ext cx="4572000" cy="17543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Suppose the population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of a village is modelled by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=100</m:t>
                    </m:r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𝑡</m:t>
                        </m:r>
                      </m:sup>
                    </m:sSup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where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is the numbers of years since January 2010. Find:</a:t>
                </a:r>
              </a:p>
              <a:p>
                <a:pPr marL="457200" indent="-457200">
                  <a:buAutoNum type="alphaLcParenR"/>
                </a:pPr>
                <a:r>
                  <a:rPr lang="en-GB" dirty="0">
                    <a:latin typeface="Candara" panose="020E0502030303020204" pitchFamily="34" charset="0"/>
                  </a:rPr>
                  <a:t>The initial population</a:t>
                </a:r>
              </a:p>
              <a:p>
                <a:pPr marL="457200" indent="-457200">
                  <a:buAutoNum type="alphaLcParenR"/>
                </a:pPr>
                <a:r>
                  <a:rPr lang="en-GB" dirty="0">
                    <a:latin typeface="Candara" panose="020E0502030303020204" pitchFamily="34" charset="0"/>
                  </a:rPr>
                  <a:t>The initial rate of growth</a:t>
                </a:r>
              </a:p>
              <a:p>
                <a:pPr marL="457200" indent="-457200">
                  <a:buAutoNum type="alphaLcParenR"/>
                </a:pPr>
                <a:r>
                  <a:rPr lang="en-GB" dirty="0">
                    <a:latin typeface="Candara" panose="020E0502030303020204" pitchFamily="34" charset="0"/>
                  </a:rPr>
                  <a:t>The population in January 2014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9" y="470594"/>
                <a:ext cx="4572000" cy="1754326"/>
              </a:xfrm>
              <a:prstGeom prst="rect">
                <a:avLst/>
              </a:prstGeom>
              <a:blipFill>
                <a:blip r:embed="rId3"/>
                <a:stretch>
                  <a:fillRect l="-1200" t="-1736" b="-45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16E0F11A-2336-4B2C-A2F5-2DE9426E5A28}"/>
                  </a:ext>
                </a:extLst>
              </p:cNvPr>
              <p:cNvSpPr/>
              <p:nvPr/>
            </p:nvSpPr>
            <p:spPr>
              <a:xfrm>
                <a:off x="4566982" y="2422979"/>
                <a:ext cx="4572001" cy="115121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Bef>
                    <a:spcPts val="0"/>
                  </a:spcBef>
                </a:pPr>
                <a:r>
                  <a:rPr lang="en-US" sz="2000" b="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100</m:t>
                    </m:r>
                  </m:oMath>
                </a14:m>
                <a:endParaRPr lang="en-US" sz="20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</a:pPr>
                <a:r>
                  <a:rPr lang="en-US" sz="200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b)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𝑑𝑃</m:t>
                        </m:r>
                      </m:num>
                      <m:den>
                        <m: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𝑑𝑡</m:t>
                        </m:r>
                      </m:den>
                    </m:f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=300</m:t>
                    </m:r>
                  </m:oMath>
                </a14:m>
                <a:endParaRPr lang="en-US" sz="20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</a:pPr>
                <a:r>
                  <a:rPr lang="en-US" sz="200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c)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16275479</m:t>
                    </m:r>
                  </m:oMath>
                </a14:m>
                <a:endParaRPr lang="en-US" sz="20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16E0F11A-2336-4B2C-A2F5-2DE9426E5A2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2" y="2422979"/>
                <a:ext cx="4572001" cy="1151213"/>
              </a:xfrm>
              <a:prstGeom prst="rect">
                <a:avLst/>
              </a:prstGeom>
              <a:blipFill>
                <a:blip r:embed="rId4"/>
                <a:stretch>
                  <a:fillRect l="-1333" t="-2646" b="-846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73891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6130"/>
                <a:ext cx="4572000" cy="277249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The density of a pesticide in a given section of field,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mg/m</a:t>
                </a:r>
                <a:r>
                  <a:rPr lang="en-GB" sz="1400" baseline="30000" dirty="0">
                    <a:latin typeface="Candara" panose="020E0502030303020204" pitchFamily="34" charset="0"/>
                  </a:rPr>
                  <a:t>2</a:t>
                </a:r>
                <a:r>
                  <a:rPr lang="en-GB" sz="1400" dirty="0">
                    <a:latin typeface="Candara" panose="020E0502030303020204" pitchFamily="34" charset="0"/>
                  </a:rPr>
                  <a:t>, can be modelled by the equation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=80</m:t>
                    </m:r>
                    <m:sSup>
                      <m:sSup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−0.00</m:t>
                        </m:r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𝑡</m:t>
                        </m:r>
                      </m:sup>
                    </m:sSup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where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is the time in days since the pesticide was first applied.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a. Use this model to estimate the density of pesticide after 30 days.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b. Interpret the meaning of the value 80 in this model.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c. Show that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𝑑𝑃</m:t>
                        </m:r>
                      </m:num>
                      <m:den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𝑑𝑡</m:t>
                        </m:r>
                      </m:den>
                    </m:f>
                    <m:r>
                      <a:rPr lang="en-GB" sz="1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𝑘𝑃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 where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is a constant, and state the value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d. Interpret the significance of the sign of your answer in part (c).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e. Sketch the graph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against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6130"/>
                <a:ext cx="4572000" cy="2772490"/>
              </a:xfrm>
              <a:prstGeom prst="rect">
                <a:avLst/>
              </a:prstGeom>
              <a:blipFill>
                <a:blip r:embed="rId2"/>
                <a:stretch>
                  <a:fillRect l="-400" t="-220" r="-533" b="-153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9" y="470594"/>
                <a:ext cx="4572000" cy="277249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The density of a pesticide in a given section of field,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mg/m</a:t>
                </a:r>
                <a:r>
                  <a:rPr lang="en-GB" sz="1400" baseline="30000" dirty="0">
                    <a:latin typeface="Candara" panose="020E0502030303020204" pitchFamily="34" charset="0"/>
                  </a:rPr>
                  <a:t>2</a:t>
                </a:r>
                <a:r>
                  <a:rPr lang="en-GB" sz="1400" dirty="0">
                    <a:latin typeface="Candara" panose="020E0502030303020204" pitchFamily="34" charset="0"/>
                  </a:rPr>
                  <a:t>, can be modelled by the equation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=160</m:t>
                    </m:r>
                    <m:sSup>
                      <m:sSup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−0.006</m:t>
                        </m:r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𝑡</m:t>
                        </m:r>
                      </m:sup>
                    </m:sSup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where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is the time in days since the pesticide was first applied.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a. Use this model to estimate the density of pesticide after 15 days.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b. Interpret the meaning of the value 160 in this model.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c. Show that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𝑑𝑃</m:t>
                        </m:r>
                      </m:num>
                      <m:den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𝑑𝑡</m:t>
                        </m:r>
                      </m:den>
                    </m:f>
                    <m:r>
                      <a:rPr lang="en-GB" sz="1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𝑘𝑃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 where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is a constant, and state the value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d. Interpret the significance of the sign of your answer in part (c).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e. Sketch the graph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against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9" y="470594"/>
                <a:ext cx="4572000" cy="2772490"/>
              </a:xfrm>
              <a:prstGeom prst="rect">
                <a:avLst/>
              </a:prstGeom>
              <a:blipFill>
                <a:blip r:embed="rId3"/>
                <a:stretch>
                  <a:fillRect l="-400" t="-440" r="-533" b="-153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16E0F11A-2336-4B2C-A2F5-2DE9426E5A28}"/>
                  </a:ext>
                </a:extLst>
              </p:cNvPr>
              <p:cNvSpPr/>
              <p:nvPr/>
            </p:nvSpPr>
            <p:spPr>
              <a:xfrm>
                <a:off x="4577019" y="3429000"/>
                <a:ext cx="4572001" cy="167808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Bef>
                    <a:spcPts val="0"/>
                  </a:spcBef>
                </a:pPr>
                <a:r>
                  <a:rPr lang="en-GB" sz="1600" b="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GB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145.2 </m:t>
                    </m:r>
                    <m:r>
                      <a:rPr lang="en-GB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𝑚𝑔</m:t>
                    </m:r>
                    <m:r>
                      <a:rPr lang="en-GB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/</m:t>
                    </m:r>
                    <m:sSup>
                      <m:sSupPr>
                        <m:ctrlP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p>
                        <m: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GB" sz="16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b) </a:t>
                </a:r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160 is the initial density of pesticide in the field.</a:t>
                </a:r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</a:pPr>
                <a:r>
                  <a:rPr lang="en-GB" sz="1600" b="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c)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𝑑𝑃</m:t>
                        </m:r>
                      </m:num>
                      <m:den>
                        <m: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𝑑𝑡</m:t>
                        </m:r>
                      </m:den>
                    </m:f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−0.96</m:t>
                    </m:r>
                    <m:sSup>
                      <m:sSupPr>
                        <m:ctrlP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−0.006</m:t>
                        </m:r>
                        <m: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sup>
                    </m:sSup>
                  </m:oMath>
                </a14:m>
                <a:r>
                  <a:rPr lang="en-GB" sz="1600" b="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 ; </a:t>
                </a:r>
                <a14:m>
                  <m:oMath xmlns:m="http://schemas.openxmlformats.org/officeDocument/2006/math">
                    <m:r>
                      <a:rPr lang="en-GB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GB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=−0.96</m:t>
                    </m:r>
                  </m:oMath>
                </a14:m>
                <a:endParaRPr lang="en-GB" sz="16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d) </a:t>
                </a:r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The rate is negative, thus the density of pesticide is decreasing.</a:t>
                </a:r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</a:pPr>
                <a:r>
                  <a:rPr lang="en-GB" sz="1600" b="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e) </a:t>
                </a:r>
                <a:endParaRPr lang="en-US" sz="16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16E0F11A-2336-4B2C-A2F5-2DE9426E5A2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9" y="3429000"/>
                <a:ext cx="4572001" cy="1678088"/>
              </a:xfrm>
              <a:prstGeom prst="rect">
                <a:avLst/>
              </a:prstGeom>
              <a:blipFill>
                <a:blip r:embed="rId4"/>
                <a:stretch>
                  <a:fillRect l="-800" t="-1091" b="-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>
            <a:extLst>
              <a:ext uri="{FF2B5EF4-FFF2-40B4-BE49-F238E27FC236}">
                <a16:creationId xmlns:a16="http://schemas.microsoft.com/office/drawing/2014/main" id="{9174EAC8-098A-4BC7-8768-0737B493604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76781" y="5003908"/>
            <a:ext cx="2810208" cy="1854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1101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9AB83ED-19B5-4462-8B48-AF20703C358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926018A-ECD4-4B69-8373-8D6CFB6D51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1A2AE83-24CD-4CDD-9F5A-E8924D1FB572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16098</TotalTime>
  <Words>430</Words>
  <Application>Microsoft Office PowerPoint</Application>
  <PresentationFormat>On-screen Show (4:3)</PresentationFormat>
  <Paragraphs>35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Cambria Math</vt:lpstr>
      <vt:lpstr>Candara</vt:lpstr>
      <vt:lpstr>Office Theme</vt:lpstr>
      <vt:lpstr>14.3) Exponential modelling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576</cp:revision>
  <dcterms:created xsi:type="dcterms:W3CDTF">2020-05-18T02:11:06Z</dcterms:created>
  <dcterms:modified xsi:type="dcterms:W3CDTF">2021-09-02T23:08:09Z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