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03/09/2021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03/09/2021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26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03/09/2021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48.png"/><Relationship Id="rId2" Type="http://schemas.openxmlformats.org/officeDocument/2006/relationships/image" Target="../media/image14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8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50.png"/><Relationship Id="rId2" Type="http://schemas.openxmlformats.org/officeDocument/2006/relationships/image" Target="../media/image144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image" Target="../media/image14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14.3) Exponential modelling</a:t>
            </a:r>
          </a:p>
        </p:txBody>
      </p:sp>
    </p:spTree>
    <p:extLst>
      <p:ext uri="{BB962C8B-B14F-4D97-AF65-F5344CB8AC3E}">
        <p14:creationId xmlns:p14="http://schemas.microsoft.com/office/powerpoint/2010/main" val="316273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Suppose the population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a village is modelled by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=500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numbers of years since February 2009. Find:</a:t>
                </a:r>
              </a:p>
              <a:p>
                <a:pPr marL="457200" indent="-4572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initial population</a:t>
                </a:r>
              </a:p>
              <a:p>
                <a:pPr marL="457200" indent="-4572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initial rate of growth</a:t>
                </a:r>
              </a:p>
              <a:p>
                <a:pPr marL="457200" indent="-4572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population in February 2014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1736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Suppose the population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a village is modelled by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=100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numbers of years since January 2010. Find:</a:t>
                </a:r>
              </a:p>
              <a:p>
                <a:pPr marL="457200" indent="-4572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initial population</a:t>
                </a:r>
              </a:p>
              <a:p>
                <a:pPr marL="457200" indent="-4572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initial rate of growth</a:t>
                </a:r>
              </a:p>
              <a:p>
                <a:pPr marL="457200" indent="-4572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population in January 2014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1736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66982" y="2422979"/>
                <a:ext cx="4572001" cy="11512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</m:t>
                    </m:r>
                  </m:oMath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=300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16275479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422979"/>
                <a:ext cx="4572001" cy="1151213"/>
              </a:xfrm>
              <a:prstGeom prst="rect">
                <a:avLst/>
              </a:prstGeom>
              <a:blipFill>
                <a:blip r:embed="rId4"/>
                <a:stretch>
                  <a:fillRect l="-1333" t="-2646" b="-84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389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2772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density of a pesticide in a given section of field,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mg/m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2</a:t>
                </a:r>
                <a:r>
                  <a:rPr lang="en-GB" sz="1400" dirty="0">
                    <a:latin typeface="Candara" panose="020E0502030303020204" pitchFamily="34" charset="0"/>
                  </a:rPr>
                  <a:t>, can be modelled by the equation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=80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−0.00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the time in days since the pesticide was first applied.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a. Use this model to estimate the density of pesticide after 30 days.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b. Interpret the meaning of the value 80 in this model.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c. 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 constant, and state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d. Interpret the significance of the sign of your answer in part (c).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e. 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against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2772490"/>
              </a:xfrm>
              <a:prstGeom prst="rect">
                <a:avLst/>
              </a:prstGeom>
              <a:blipFill>
                <a:blip r:embed="rId2"/>
                <a:stretch>
                  <a:fillRect l="-400" t="-220" r="-533" b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2772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density of a pesticide in a given section of field,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mg/m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2</a:t>
                </a:r>
                <a:r>
                  <a:rPr lang="en-GB" sz="1400" dirty="0">
                    <a:latin typeface="Candara" panose="020E0502030303020204" pitchFamily="34" charset="0"/>
                  </a:rPr>
                  <a:t>, can be modelled by the equation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=160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−0.006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the time in days since the pesticide was first applied.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a. Use this model to estimate the density of pesticide after 15 days.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b. Interpret the meaning of the value 160 in this model.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c. 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 constant, and state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d. Interpret the significance of the sign of your answer in part (c).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e. 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against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2772490"/>
              </a:xfrm>
              <a:prstGeom prst="rect">
                <a:avLst/>
              </a:prstGeom>
              <a:blipFill>
                <a:blip r:embed="rId3"/>
                <a:stretch>
                  <a:fillRect l="-400" t="-440" r="-533" b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7019" y="3429000"/>
                <a:ext cx="4572001" cy="1678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145.2 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160 is the initial density of pesticide in the field.</a:t>
                </a:r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−0.96</m:t>
                    </m:r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−0.006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;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=−0.96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d) </a:t>
                </a: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rate is negative, thus the density of pesticide is decreasing.</a:t>
                </a:r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e) </a:t>
                </a:r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3429000"/>
                <a:ext cx="4572001" cy="1678088"/>
              </a:xfrm>
              <a:prstGeom prst="rect">
                <a:avLst/>
              </a:prstGeom>
              <a:blipFill>
                <a:blip r:embed="rId4"/>
                <a:stretch>
                  <a:fillRect l="-800" t="-1091"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9174EAC8-098A-4BC7-8768-0737B49360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6781" y="5003908"/>
            <a:ext cx="2810208" cy="185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10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AB83ED-19B5-4462-8B48-AF20703C35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26018A-ECD4-4B69-8373-8D6CFB6D51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A2AE83-24CD-4CDD-9F5A-E8924D1FB57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16098</TotalTime>
  <Words>430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14.3) Exponential modelling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576</cp:revision>
  <dcterms:created xsi:type="dcterms:W3CDTF">2020-05-18T02:11:06Z</dcterms:created>
  <dcterms:modified xsi:type="dcterms:W3CDTF">2021-09-02T23:08:09Z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