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03/09/2021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53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8.png"/><Relationship Id="rId2" Type="http://schemas.openxmlformats.org/officeDocument/2006/relationships/image" Target="../media/image14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2.png"/><Relationship Id="rId2" Type="http://schemas.openxmlformats.org/officeDocument/2006/relationships/image" Target="../media/image14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6.png"/><Relationship Id="rId2" Type="http://schemas.openxmlformats.org/officeDocument/2006/relationships/image" Target="../media/image14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40.png"/><Relationship Id="rId2" Type="http://schemas.openxmlformats.org/officeDocument/2006/relationships/image" Target="../media/image14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44.png"/><Relationship Id="rId2" Type="http://schemas.openxmlformats.org/officeDocument/2006/relationships/image" Target="../media/image14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14.2) </a:t>
                </a:r>
                <a14:m>
                  <m:oMath xmlns:m="http://schemas.openxmlformats.org/officeDocument/2006/math"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dirty="0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GB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785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54680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5468035"/>
              </a:xfrm>
              <a:prstGeom prst="rect">
                <a:avLst/>
              </a:prstGeom>
              <a:blipFill>
                <a:blip r:embed="rId2"/>
                <a:stretch>
                  <a:fillRect l="-1333" t="-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8462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846257"/>
              </a:xfrm>
              <a:prstGeom prst="rect">
                <a:avLst/>
              </a:prstGeom>
              <a:blipFill>
                <a:blip r:embed="rId3"/>
                <a:stretch>
                  <a:fillRect l="-1467" t="-3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7055" y="1495186"/>
                <a:ext cx="4572001" cy="6273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5" y="1495186"/>
                <a:ext cx="4572001" cy="6273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66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274" b="-34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b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7F5FF434-8E7C-47FE-9006-1B62F23F34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3670" y="1191873"/>
            <a:ext cx="4214436" cy="2181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60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=10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274" b="-34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b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9DB9670-1D47-4B0C-8E51-57107AB9A8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7330" y="1174016"/>
            <a:ext cx="4096322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44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8462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=3+4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846257"/>
              </a:xfrm>
              <a:prstGeom prst="rect">
                <a:avLst/>
              </a:prstGeom>
              <a:blipFill>
                <a:blip r:embed="rId2"/>
                <a:stretch>
                  <a:fillRect l="-1333" t="-3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8478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=2+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847861"/>
              </a:xfrm>
              <a:prstGeom prst="rect">
                <a:avLst/>
              </a:prstGeom>
              <a:blipFill>
                <a:blip r:embed="rId3"/>
                <a:stretch>
                  <a:fillRect l="-1467" t="-3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2277B8CD-58D1-4940-BE4D-4F248D3575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3628" y="1395897"/>
            <a:ext cx="4248743" cy="243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14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274" b="-34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b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4CC66D1-1A32-4DF1-B30C-DE19748577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851" y="1291904"/>
            <a:ext cx="4283045" cy="229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21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AB83ED-19B5-4462-8B48-AF20703C35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26018A-ECD4-4B69-8373-8D6CFB6D51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A2AE83-24CD-4CDD-9F5A-E8924D1FB572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16097</TotalTime>
  <Words>196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14.2) y=e^x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575</cp:revision>
  <dcterms:created xsi:type="dcterms:W3CDTF">2020-05-18T02:11:06Z</dcterms:created>
  <dcterms:modified xsi:type="dcterms:W3CDTF">2021-09-02T23:07:15Z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