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5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8.png"/><Relationship Id="rId2" Type="http://schemas.openxmlformats.org/officeDocument/2006/relationships/image" Target="../media/image14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2.png"/><Relationship Id="rId2" Type="http://schemas.openxmlformats.org/officeDocument/2006/relationships/image" Target="../media/image14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6.png"/><Relationship Id="rId2" Type="http://schemas.openxmlformats.org/officeDocument/2006/relationships/image" Target="../media/image14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0.png"/><Relationship Id="rId2" Type="http://schemas.openxmlformats.org/officeDocument/2006/relationships/image" Target="../media/image14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4.png"/><Relationship Id="rId2" Type="http://schemas.openxmlformats.org/officeDocument/2006/relationships/image" Target="../media/image1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14.2)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85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5468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5468035"/>
              </a:xfrm>
              <a:prstGeom prst="rect">
                <a:avLst/>
              </a:prstGeom>
              <a:blipFill>
                <a:blip r:embed="rId2"/>
                <a:stretch>
                  <a:fillRect l="-1333" t="-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46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46257"/>
              </a:xfrm>
              <a:prstGeom prst="rect">
                <a:avLst/>
              </a:prstGeom>
              <a:blipFill>
                <a:blip r:embed="rId3"/>
                <a:stretch>
                  <a:fillRect l="-1467" t="-3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7055" y="1495186"/>
                <a:ext cx="4572001" cy="627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495186"/>
                <a:ext cx="4572001" cy="627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 b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F5FF434-8E7C-47FE-9006-1B62F23F34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670" y="1191873"/>
            <a:ext cx="4214436" cy="218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0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 b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9DB9670-1D47-4B0C-8E51-57107AB9A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330" y="1174016"/>
            <a:ext cx="4096322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846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=3+4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846257"/>
              </a:xfrm>
              <a:prstGeom prst="rect">
                <a:avLst/>
              </a:prstGeom>
              <a:blipFill>
                <a:blip r:embed="rId2"/>
                <a:stretch>
                  <a:fillRect l="-1333" t="-3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47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47861"/>
              </a:xfrm>
              <a:prstGeom prst="rect">
                <a:avLst/>
              </a:prstGeom>
              <a:blipFill>
                <a:blip r:embed="rId3"/>
                <a:stretch>
                  <a:fillRect l="-1467" t="-3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2277B8CD-58D1-4940-BE4D-4F248D357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628" y="1395897"/>
            <a:ext cx="4248743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 b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4CC66D1-1A32-4DF1-B30C-DE1974857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851" y="1291904"/>
            <a:ext cx="4283045" cy="229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1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196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14.2) y=e^x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2021-09-02T23:07:15Z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