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03/09/2021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10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2.png"/><Relationship Id="rId2" Type="http://schemas.openxmlformats.org/officeDocument/2006/relationships/image" Target="../media/image14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6.png"/><Relationship Id="rId2" Type="http://schemas.openxmlformats.org/officeDocument/2006/relationships/image" Target="../media/image14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1.png"/><Relationship Id="rId2" Type="http://schemas.openxmlformats.org/officeDocument/2006/relationships/image" Target="../media/image14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5.png"/><Relationship Id="rId2" Type="http://schemas.openxmlformats.org/officeDocument/2006/relationships/image" Target="../media/image14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14.1) Exponential functions</a:t>
            </a:r>
          </a:p>
        </p:txBody>
      </p:sp>
    </p:spTree>
    <p:extLst>
      <p:ext uri="{BB962C8B-B14F-4D97-AF65-F5344CB8AC3E}">
        <p14:creationId xmlns:p14="http://schemas.microsoft.com/office/powerpoint/2010/main" val="195764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the same axes, sketch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3.5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the same axes, sketch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.5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9870BDA-56EB-4324-8CC3-BA7CA0C40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6273" y="1191873"/>
            <a:ext cx="4299480" cy="174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86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896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the same axes, sketch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896527"/>
              </a:xfrm>
              <a:prstGeom prst="rect">
                <a:avLst/>
              </a:prstGeom>
              <a:blipFill>
                <a:blip r:embed="rId2"/>
                <a:stretch>
                  <a:fillRect l="-1333" t="-33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896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the same axes, sketch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896527"/>
              </a:xfrm>
              <a:prstGeom prst="rect">
                <a:avLst/>
              </a:prstGeom>
              <a:blipFill>
                <a:blip r:embed="rId3"/>
                <a:stretch>
                  <a:fillRect l="-1467" t="-3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A8A507B3-F30B-416A-87ED-A79B3E984A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6329" y="1362657"/>
            <a:ext cx="4203901" cy="180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0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467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2E179450-6AB3-4094-B59C-6FB46A1D91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1617" y="914400"/>
            <a:ext cx="4372766" cy="184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34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144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passes through the points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(4,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(0,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the constants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144737"/>
              </a:xfrm>
              <a:prstGeom prst="rect">
                <a:avLst/>
              </a:prstGeom>
              <a:blipFill>
                <a:blip r:embed="rId2"/>
                <a:stretch>
                  <a:fillRect l="-1333" t="-2660" b="-8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168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passes through the points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2, 4.5)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5,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243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the constants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168525"/>
              </a:xfrm>
              <a:prstGeom prst="rect">
                <a:avLst/>
              </a:prstGeom>
              <a:blipFill>
                <a:blip r:embed="rId3"/>
                <a:stretch>
                  <a:fillRect l="-1467" t="-2604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6A66077-7B5E-4226-8633-C3C4BBECBE55}"/>
                  </a:ext>
                </a:extLst>
              </p:cNvPr>
              <p:cNvSpPr/>
              <p:nvPr/>
            </p:nvSpPr>
            <p:spPr>
              <a:xfrm>
                <a:off x="4577019" y="1648048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6A66077-7B5E-4226-8633-C3C4BBECB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48048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936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AB83ED-19B5-4462-8B48-AF20703C3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6018A-ECD4-4B69-8373-8D6CFB6D5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A2AE83-24CD-4CDD-9F5A-E8924D1FB572}">
  <ds:schemaRefs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16096</TotalTime>
  <Words>253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14.1) Exponential functions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574</cp:revision>
  <dcterms:created xsi:type="dcterms:W3CDTF">2020-05-18T02:11:06Z</dcterms:created>
  <dcterms:modified xsi:type="dcterms:W3CDTF">2021-09-02T23:06:22Z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