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2245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99.png"/><Relationship Id="rId2" Type="http://schemas.openxmlformats.org/officeDocument/2006/relationships/image" Target="../media/image13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4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1.png"/><Relationship Id="rId2" Type="http://schemas.openxmlformats.org/officeDocument/2006/relationships/image" Target="../media/image140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44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7.png"/><Relationship Id="rId2" Type="http://schemas.openxmlformats.org/officeDocument/2006/relationships/image" Target="../media/image140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13.7) Areas between curves and lines</a:t>
            </a:r>
          </a:p>
        </p:txBody>
      </p:sp>
    </p:spTree>
    <p:extLst>
      <p:ext uri="{BB962C8B-B14F-4D97-AF65-F5344CB8AC3E}">
        <p14:creationId xmlns:p14="http://schemas.microsoft.com/office/powerpoint/2010/main" val="4113773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the area bounded by the curve with equation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7−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line with equation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the area bounded by the curve with equation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line with equation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386898"/>
                <a:ext cx="4572001" cy="783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386898"/>
                <a:ext cx="4572001" cy="7838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044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diagram shows a sketch of the curve with equation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−5</m:t>
                        </m:r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line with equation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area of the shaded region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𝑂𝐴𝐶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1333" t="-2294" r="-2133" b="-68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diagram shows a sketch of the curve with equation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line with equation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area of the shaded region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𝑂𝐴𝐶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1467" t="-2304" r="-2000" b="-7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4280164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49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4280164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6E37A47D-7462-47AB-AAE3-ADD18203E2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37104" y="1802962"/>
            <a:ext cx="3631756" cy="234996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B62149C-803C-4C71-B01A-6F98BBCA7A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9678" y="1935359"/>
            <a:ext cx="3727219" cy="233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91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613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the area bounded by the curve with equation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line with equation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=5−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613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0594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the area bounded by the curve with equation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=10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−8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line with equation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=10−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0594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7055" y="1495186"/>
                <a:ext cx="4572001" cy="7861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343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5" y="1495186"/>
                <a:ext cx="4572001" cy="786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145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A25D785-21BF-4EE7-A3DA-316D76F1E1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80C472-DD2E-40B3-9179-4A4B690F14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D29D93-0765-400F-B185-A22728743CC1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16098</TotalTime>
  <Words>225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13.7) Areas between curves and lines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580</cp:revision>
  <dcterms:created xsi:type="dcterms:W3CDTF">2020-05-18T02:11:06Z</dcterms:created>
  <dcterms:modified xsi:type="dcterms:W3CDTF">2021-09-02T22:44:30Z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