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24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9.png"/><Relationship Id="rId2" Type="http://schemas.openxmlformats.org/officeDocument/2006/relationships/image" Target="../media/image1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1.png"/><Relationship Id="rId2" Type="http://schemas.openxmlformats.org/officeDocument/2006/relationships/image" Target="../media/image140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4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7.png"/><Relationship Id="rId2" Type="http://schemas.openxmlformats.org/officeDocument/2006/relationships/image" Target="../media/image14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13.7) Areas between curves and lines</a:t>
            </a:r>
          </a:p>
        </p:txBody>
      </p:sp>
    </p:spTree>
    <p:extLst>
      <p:ext uri="{BB962C8B-B14F-4D97-AF65-F5344CB8AC3E}">
        <p14:creationId xmlns:p14="http://schemas.microsoft.com/office/powerpoint/2010/main" val="411377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area bounded by the curve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line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area bounded by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line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86898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86898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4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diagram shows a sketch of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line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shaded region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𝑂𝐴𝐶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294" r="-2133" b="-6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diagram shows a sketch of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line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shaded region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𝑂𝐴𝐶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r="-2000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4280164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280164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E37A47D-7462-47AB-AAE3-ADD18203E2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7104" y="1802962"/>
            <a:ext cx="3631756" cy="23499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62149C-803C-4C71-B01A-6F98BBCA7A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678" y="1935359"/>
            <a:ext cx="3727219" cy="233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area bounded by the curve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line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area bounded by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line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=10−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7055" y="1495186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343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1495186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4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16098</TotalTime>
  <Words>225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13.7) Areas between curves and lines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2021-09-02T22:44:30Z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