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5836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87.png"/><Relationship Id="rId2" Type="http://schemas.openxmlformats.org/officeDocument/2006/relationships/image" Target="../media/image13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2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3.png"/><Relationship Id="rId2" Type="http://schemas.openxmlformats.org/officeDocument/2006/relationships/image" Target="../media/image13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3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6.png"/><Relationship Id="rId2" Type="http://schemas.openxmlformats.org/officeDocument/2006/relationships/image" Target="../media/image13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13.6) Areas under the 𝑥-axis</a:t>
            </a:r>
          </a:p>
        </p:txBody>
      </p:sp>
    </p:spTree>
    <p:extLst>
      <p:ext uri="{BB962C8B-B14F-4D97-AF65-F5344CB8AC3E}">
        <p14:creationId xmlns:p14="http://schemas.microsoft.com/office/powerpoint/2010/main" val="990331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area of the finite region bounded by the curve with equation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−5)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area of the finite region bounded by the curve with equation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630178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630178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267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total area bound between the curve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−2)(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total area bound between the curve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−1)(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630178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630178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014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total area bound between the curve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−15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total area bound between the curve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453651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148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453651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522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25D785-21BF-4EE7-A3DA-316D76F1E1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80C472-DD2E-40B3-9179-4A4B690F14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D29D93-0765-400F-B185-A22728743CC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16097</TotalTime>
  <Words>201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13.6) Areas under the 𝑥-axis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579</cp:revision>
  <dcterms:created xsi:type="dcterms:W3CDTF">2020-05-18T02:11:06Z</dcterms:created>
  <dcterms:modified xsi:type="dcterms:W3CDTF">2021-09-02T22:43:35Z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