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48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8.png"/><Relationship Id="rId2" Type="http://schemas.openxmlformats.org/officeDocument/2006/relationships/image" Target="../media/image13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0.png"/><Relationship Id="rId2" Type="http://schemas.openxmlformats.org/officeDocument/2006/relationships/image" Target="../media/image13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4.png"/><Relationship Id="rId2" Type="http://schemas.openxmlformats.org/officeDocument/2006/relationships/image" Target="../media/image13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13.5) Areas under curves</a:t>
            </a:r>
          </a:p>
        </p:txBody>
      </p:sp>
    </p:spTree>
    <p:extLst>
      <p:ext uri="{BB962C8B-B14F-4D97-AF65-F5344CB8AC3E}">
        <p14:creationId xmlns:p14="http://schemas.microsoft.com/office/powerpoint/2010/main" val="101845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finite region bounded by the curve with equation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lines with equation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294" b="-6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349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finite region bounded by the curve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the lines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349793"/>
              </a:xfrm>
              <a:prstGeom prst="rect">
                <a:avLst/>
              </a:prstGeom>
              <a:blipFill>
                <a:blip r:embed="rId3"/>
                <a:stretch>
                  <a:fillRect l="-1467" t="-2252" b="-4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9" y="1789569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2882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789569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704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finite region between the curve with equation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=6+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finite region between the curve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=20−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793362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793362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782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4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finite region bounded by the curve with equation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 and the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42017"/>
              </a:xfrm>
              <a:prstGeom prst="rect">
                <a:avLst/>
              </a:prstGeom>
              <a:blipFill>
                <a:blip r:embed="rId2"/>
                <a:stretch>
                  <a:fillRect l="-1333" t="-2924" b="-70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area of the finite region bounded by the curve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793362"/>
                <a:ext cx="4572001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793362"/>
                <a:ext cx="4572001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96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25D785-21BF-4EE7-A3DA-316D76F1E1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80C472-DD2E-40B3-9179-4A4B690F1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D29D93-0765-400F-B185-A22728743CC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16095</TotalTime>
  <Words>228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13.5) Areas under curves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578</cp:revision>
  <dcterms:created xsi:type="dcterms:W3CDTF">2020-05-18T02:11:06Z</dcterms:created>
  <dcterms:modified xsi:type="dcterms:W3CDTF">2021-09-02T22:41:43Z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