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888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4.png"/><Relationship Id="rId2" Type="http://schemas.openxmlformats.org/officeDocument/2006/relationships/image" Target="../media/image13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0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0.png"/><Relationship Id="rId2" Type="http://schemas.openxmlformats.org/officeDocument/2006/relationships/image" Target="../media/image13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0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5.png"/><Relationship Id="rId2" Type="http://schemas.openxmlformats.org/officeDocument/2006/relationships/image" Target="../media/image13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0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8.png"/><Relationship Id="rId2" Type="http://schemas.openxmlformats.org/officeDocument/2006/relationships/image" Target="../media/image13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72.png"/><Relationship Id="rId2" Type="http://schemas.openxmlformats.org/officeDocument/2006/relationships/image" Target="../media/image13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75.png"/><Relationship Id="rId2" Type="http://schemas.openxmlformats.org/officeDocument/2006/relationships/image" Target="../media/image13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13.4) Definite integrals</a:t>
            </a:r>
          </a:p>
        </p:txBody>
      </p:sp>
    </p:spTree>
    <p:extLst>
      <p:ext uri="{BB962C8B-B14F-4D97-AF65-F5344CB8AC3E}">
        <p14:creationId xmlns:p14="http://schemas.microsoft.com/office/powerpoint/2010/main" val="413012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94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94659"/>
              </a:xfrm>
              <a:prstGeom prst="rect">
                <a:avLst/>
              </a:prstGeom>
              <a:blipFill>
                <a:blip r:embed="rId2"/>
                <a:stretch>
                  <a:fillRect l="-1333" t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094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094659"/>
              </a:xfrm>
              <a:prstGeom prst="rect">
                <a:avLst/>
              </a:prstGeom>
              <a:blipFill>
                <a:blip r:embed="rId3"/>
                <a:stretch>
                  <a:fillRect l="-1467" t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79336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79336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255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94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94659"/>
              </a:xfrm>
              <a:prstGeom prst="rect">
                <a:avLst/>
              </a:prstGeom>
              <a:blipFill>
                <a:blip r:embed="rId2"/>
                <a:stretch>
                  <a:fillRect l="-1333" t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094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094659"/>
              </a:xfrm>
              <a:prstGeom prst="rect">
                <a:avLst/>
              </a:prstGeom>
              <a:blipFill>
                <a:blip r:embed="rId3"/>
                <a:stretch>
                  <a:fillRect l="-1467" t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79336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624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79336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217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1108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GB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GB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110817"/>
              </a:xfrm>
              <a:prstGeom prst="rect">
                <a:avLst/>
              </a:prstGeom>
              <a:blipFill>
                <a:blip r:embed="rId2"/>
                <a:stretch>
                  <a:fillRect l="-1333" t="-2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094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GB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0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GB" sz="20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094659"/>
              </a:xfrm>
              <a:prstGeom prst="rect">
                <a:avLst/>
              </a:prstGeom>
              <a:blipFill>
                <a:blip r:embed="rId3"/>
                <a:stretch>
                  <a:fillRect l="-1467" t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793362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793362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149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91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91837"/>
              </a:xfrm>
              <a:prstGeom prst="rect">
                <a:avLst/>
              </a:prstGeom>
              <a:blipFill>
                <a:blip r:embed="rId2"/>
                <a:stretch>
                  <a:fillRect l="-1333" t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091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091837"/>
              </a:xfrm>
              <a:prstGeom prst="rect">
                <a:avLst/>
              </a:prstGeom>
              <a:blipFill>
                <a:blip r:embed="rId3"/>
                <a:stretch>
                  <a:fillRect l="-1467" t="-27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86856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86856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430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425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constant and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𝑃𝑥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+7)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=108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possible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425262"/>
              </a:xfrm>
              <a:prstGeom prst="rect">
                <a:avLst/>
              </a:prstGeom>
              <a:blipFill>
                <a:blip r:embed="rId2"/>
                <a:stretch>
                  <a:fillRect l="-1333" t="-2137" b="-4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402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constant and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𝑃𝑥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+7)</m:t>
                          </m:r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possible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402435"/>
              </a:xfrm>
              <a:prstGeom prst="rect">
                <a:avLst/>
              </a:prstGeom>
              <a:blipFill>
                <a:blip r:embed="rId3"/>
                <a:stretch>
                  <a:fillRect l="-1467" t="-2174" b="-69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86856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86856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466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888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a:rPr lang="en-GB" sz="2000" b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deg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rad>
                          </m:den>
                        </m:f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calculate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888898"/>
              </a:xfrm>
              <a:prstGeom prst="rect">
                <a:avLst/>
              </a:prstGeom>
              <a:blipFill>
                <a:blip r:embed="rId2"/>
                <a:stretch>
                  <a:fillRect l="-1333" b="-10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890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a:rPr lang="en-GB" sz="2000" b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deg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rad>
                          </m:den>
                        </m:f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calculate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890757"/>
              </a:xfrm>
              <a:prstGeom prst="rect">
                <a:avLst/>
              </a:prstGeom>
              <a:blipFill>
                <a:blip r:embed="rId3"/>
                <a:stretch>
                  <a:fillRect l="-1467" b="-10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37028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37028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126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25D785-21BF-4EE7-A3DA-316D76F1E1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80C472-DD2E-40B3-9179-4A4B690F14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D29D93-0765-400F-B185-A22728743CC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16094</TotalTime>
  <Words>320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13.4) Definite integrals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577</cp:revision>
  <dcterms:created xsi:type="dcterms:W3CDTF">2020-05-18T02:11:06Z</dcterms:created>
  <dcterms:modified xsi:type="dcterms:W3CDTF">2021-09-02T22:40:55Z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