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9480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19.png"/><Relationship Id="rId2" Type="http://schemas.openxmlformats.org/officeDocument/2006/relationships/image" Target="../media/image131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9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21.png"/><Relationship Id="rId2" Type="http://schemas.openxmlformats.org/officeDocument/2006/relationships/image" Target="../media/image13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9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13.3) Finding functions</a:t>
            </a:r>
          </a:p>
        </p:txBody>
      </p:sp>
    </p:spTree>
    <p:extLst>
      <p:ext uri="{BB962C8B-B14F-4D97-AF65-F5344CB8AC3E}">
        <p14:creationId xmlns:p14="http://schemas.microsoft.com/office/powerpoint/2010/main" val="3660506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13497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curve with equation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passes through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 1</m:t>
                        </m:r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the equation of the curve.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1349793"/>
              </a:xfrm>
              <a:prstGeom prst="rect">
                <a:avLst/>
              </a:prstGeom>
              <a:blipFill>
                <a:blip r:embed="rId2"/>
                <a:stretch>
                  <a:fillRect l="-1333" t="-2252" b="-49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curve with equation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passes through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1,3</m:t>
                        </m:r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the equation of the curve.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1467" t="-2304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793362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793362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003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16917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curve with equation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passes through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6408</m:t>
                            </m:r>
                          </m:num>
                          <m:den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11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+4</m:t>
                        </m:r>
                      </m:num>
                      <m:den>
                        <m:rad>
                          <m:rad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a:rPr lang="en-GB" sz="2000" b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g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the equation of the curve.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1691745"/>
              </a:xfrm>
              <a:prstGeom prst="rect">
                <a:avLst/>
              </a:prstGeom>
              <a:blipFill>
                <a:blip r:embed="rId2"/>
                <a:stretch>
                  <a:fillRect l="-1333" t="-1799" b="-46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15261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curve with equation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passes through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4, 5</m:t>
                        </m:r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the equation of the curve.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1526187"/>
              </a:xfrm>
              <a:prstGeom prst="rect">
                <a:avLst/>
              </a:prstGeom>
              <a:blipFill>
                <a:blip r:embed="rId3"/>
                <a:stretch>
                  <a:fillRect l="-1467" t="-1992" b="-59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992317"/>
                <a:ext cx="4572001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992317"/>
                <a:ext cx="4572001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3356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25D785-21BF-4EE7-A3DA-316D76F1E1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80C472-DD2E-40B3-9179-4A4B690F14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D29D93-0765-400F-B185-A22728743CC1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16093</TotalTime>
  <Words>245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13.3) Finding functions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576</cp:revision>
  <dcterms:created xsi:type="dcterms:W3CDTF">2020-05-18T02:11:06Z</dcterms:created>
  <dcterms:modified xsi:type="dcterms:W3CDTF">2021-09-02T22:40:02Z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